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99" r:id="rId3"/>
    <p:sldId id="303" r:id="rId4"/>
    <p:sldId id="304" r:id="rId5"/>
    <p:sldId id="305" r:id="rId6"/>
    <p:sldId id="306" r:id="rId7"/>
    <p:sldId id="302" r:id="rId8"/>
    <p:sldId id="337" r:id="rId9"/>
    <p:sldId id="338" r:id="rId10"/>
    <p:sldId id="339" r:id="rId11"/>
    <p:sldId id="320" r:id="rId12"/>
    <p:sldId id="340" r:id="rId13"/>
    <p:sldId id="308" r:id="rId14"/>
    <p:sldId id="341" r:id="rId15"/>
    <p:sldId id="318" r:id="rId16"/>
    <p:sldId id="307" r:id="rId17"/>
    <p:sldId id="317" r:id="rId18"/>
    <p:sldId id="313" r:id="rId19"/>
    <p:sldId id="312" r:id="rId20"/>
    <p:sldId id="314" r:id="rId21"/>
    <p:sldId id="315" r:id="rId22"/>
    <p:sldId id="316" r:id="rId23"/>
    <p:sldId id="322" r:id="rId24"/>
    <p:sldId id="321" r:id="rId25"/>
    <p:sldId id="323" r:id="rId26"/>
    <p:sldId id="309" r:id="rId27"/>
    <p:sldId id="342" r:id="rId28"/>
    <p:sldId id="343" r:id="rId29"/>
    <p:sldId id="344" r:id="rId30"/>
    <p:sldId id="319" r:id="rId31"/>
    <p:sldId id="268" r:id="rId32"/>
    <p:sldId id="277" r:id="rId33"/>
    <p:sldId id="272" r:id="rId34"/>
    <p:sldId id="283" r:id="rId35"/>
    <p:sldId id="284" r:id="rId36"/>
    <p:sldId id="288" r:id="rId37"/>
    <p:sldId id="293" r:id="rId38"/>
    <p:sldId id="294" r:id="rId39"/>
    <p:sldId id="295" r:id="rId40"/>
    <p:sldId id="296" r:id="rId41"/>
    <p:sldId id="282" r:id="rId42"/>
    <p:sldId id="331" r:id="rId43"/>
    <p:sldId id="297" r:id="rId44"/>
    <p:sldId id="298" r:id="rId45"/>
    <p:sldId id="278" r:id="rId46"/>
    <p:sldId id="279" r:id="rId47"/>
    <p:sldId id="347" r:id="rId48"/>
    <p:sldId id="332" r:id="rId49"/>
    <p:sldId id="325" r:id="rId50"/>
    <p:sldId id="273" r:id="rId51"/>
    <p:sldId id="324" r:id="rId52"/>
    <p:sldId id="327" r:id="rId53"/>
    <p:sldId id="275" r:id="rId54"/>
    <p:sldId id="328" r:id="rId55"/>
    <p:sldId id="334" r:id="rId56"/>
    <p:sldId id="333" r:id="rId57"/>
    <p:sldId id="355" r:id="rId58"/>
    <p:sldId id="360" r:id="rId59"/>
    <p:sldId id="359" r:id="rId60"/>
    <p:sldId id="358" r:id="rId61"/>
    <p:sldId id="357" r:id="rId62"/>
    <p:sldId id="356" r:id="rId63"/>
    <p:sldId id="346" r:id="rId64"/>
    <p:sldId id="345" r:id="rId65"/>
    <p:sldId id="330" r:id="rId66"/>
    <p:sldId id="329" r:id="rId67"/>
    <p:sldId id="335" r:id="rId68"/>
    <p:sldId id="276" r:id="rId69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-1734" y="-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54.xml"/><Relationship Id="rId13" Type="http://schemas.openxmlformats.org/officeDocument/2006/relationships/slide" Target="slides/slide59.xml"/><Relationship Id="rId18" Type="http://schemas.openxmlformats.org/officeDocument/2006/relationships/slide" Target="slides/slide66.xml"/><Relationship Id="rId3" Type="http://schemas.openxmlformats.org/officeDocument/2006/relationships/slide" Target="slides/slide33.xml"/><Relationship Id="rId7" Type="http://schemas.openxmlformats.org/officeDocument/2006/relationships/slide" Target="slides/slide53.xml"/><Relationship Id="rId12" Type="http://schemas.openxmlformats.org/officeDocument/2006/relationships/slide" Target="slides/slide58.xml"/><Relationship Id="rId17" Type="http://schemas.openxmlformats.org/officeDocument/2006/relationships/slide" Target="slides/slide65.xml"/><Relationship Id="rId2" Type="http://schemas.openxmlformats.org/officeDocument/2006/relationships/slide" Target="slides/slide32.xml"/><Relationship Id="rId16" Type="http://schemas.openxmlformats.org/officeDocument/2006/relationships/slide" Target="slides/slide62.xml"/><Relationship Id="rId20" Type="http://schemas.openxmlformats.org/officeDocument/2006/relationships/slide" Target="slides/slide68.xml"/><Relationship Id="rId1" Type="http://schemas.openxmlformats.org/officeDocument/2006/relationships/slide" Target="slides/slide31.xml"/><Relationship Id="rId6" Type="http://schemas.openxmlformats.org/officeDocument/2006/relationships/slide" Target="slides/slide52.xml"/><Relationship Id="rId11" Type="http://schemas.openxmlformats.org/officeDocument/2006/relationships/slide" Target="slides/slide57.xml"/><Relationship Id="rId5" Type="http://schemas.openxmlformats.org/officeDocument/2006/relationships/slide" Target="slides/slide51.xml"/><Relationship Id="rId15" Type="http://schemas.openxmlformats.org/officeDocument/2006/relationships/slide" Target="slides/slide61.xml"/><Relationship Id="rId10" Type="http://schemas.openxmlformats.org/officeDocument/2006/relationships/slide" Target="slides/slide56.xml"/><Relationship Id="rId19" Type="http://schemas.openxmlformats.org/officeDocument/2006/relationships/slide" Target="slides/slide67.xml"/><Relationship Id="rId4" Type="http://schemas.openxmlformats.org/officeDocument/2006/relationships/slide" Target="slides/slide50.xml"/><Relationship Id="rId9" Type="http://schemas.openxmlformats.org/officeDocument/2006/relationships/slide" Target="slides/slide55.xml"/><Relationship Id="rId14" Type="http://schemas.openxmlformats.org/officeDocument/2006/relationships/slide" Target="slides/slide6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A2D141-5E28-43C9-879A-F22BB71B0E80}" type="doc">
      <dgm:prSet loTypeId="urn:microsoft.com/office/officeart/2005/8/layout/chart3" loCatId="relationship" qsTypeId="urn:microsoft.com/office/officeart/2005/8/quickstyle/3d3" qsCatId="3D" csTypeId="urn:microsoft.com/office/officeart/2005/8/colors/accent4_2" csCatId="accent4"/>
      <dgm:spPr/>
      <dgm:t>
        <a:bodyPr/>
        <a:lstStyle/>
        <a:p>
          <a:endParaRPr lang="nl-NL"/>
        </a:p>
      </dgm:t>
    </dgm:pt>
    <dgm:pt modelId="{43CE2F29-1C2E-4A9D-9DEC-65AC10E6D642}">
      <dgm:prSet custT="1"/>
      <dgm:spPr/>
      <dgm:t>
        <a:bodyPr/>
        <a:lstStyle/>
        <a:p>
          <a:pPr rtl="0"/>
          <a:r>
            <a:rPr lang="nl-NL" sz="1200" smtClean="0"/>
            <a:t>Evidence based reports</a:t>
          </a:r>
          <a:endParaRPr lang="nl-NL" sz="1200" dirty="0"/>
        </a:p>
      </dgm:t>
    </dgm:pt>
    <dgm:pt modelId="{8AE38142-F195-47D8-8F8C-55CBC2385652}" type="parTrans" cxnId="{C818C62D-801D-499B-AB57-4A57718DEED5}">
      <dgm:prSet/>
      <dgm:spPr/>
      <dgm:t>
        <a:bodyPr/>
        <a:lstStyle/>
        <a:p>
          <a:endParaRPr lang="nl-NL">
            <a:solidFill>
              <a:srgbClr val="FFFF00"/>
            </a:solidFill>
          </a:endParaRPr>
        </a:p>
      </dgm:t>
    </dgm:pt>
    <dgm:pt modelId="{68055805-6814-49E5-B2B7-E48916BCF959}" type="sibTrans" cxnId="{C818C62D-801D-499B-AB57-4A57718DEED5}">
      <dgm:prSet/>
      <dgm:spPr/>
      <dgm:t>
        <a:bodyPr/>
        <a:lstStyle/>
        <a:p>
          <a:endParaRPr lang="nl-NL">
            <a:solidFill>
              <a:srgbClr val="FFFF00"/>
            </a:solidFill>
          </a:endParaRPr>
        </a:p>
      </dgm:t>
    </dgm:pt>
    <dgm:pt modelId="{68D1FB26-4367-41C5-8578-FB27477FEEC2}">
      <dgm:prSet custT="1"/>
      <dgm:spPr/>
      <dgm:t>
        <a:bodyPr/>
        <a:lstStyle/>
        <a:p>
          <a:pPr rtl="0"/>
          <a:r>
            <a:rPr lang="nl-NL" sz="1200" smtClean="0"/>
            <a:t>Citizen participation and public discourse</a:t>
          </a:r>
          <a:endParaRPr lang="nl-NL" sz="1200" dirty="0"/>
        </a:p>
      </dgm:t>
    </dgm:pt>
    <dgm:pt modelId="{74B772C5-66C6-4C22-85DE-A2B5E0B0A4C7}" type="parTrans" cxnId="{B0E21D61-2113-4E75-AA2A-A8E70204F464}">
      <dgm:prSet/>
      <dgm:spPr/>
      <dgm:t>
        <a:bodyPr/>
        <a:lstStyle/>
        <a:p>
          <a:endParaRPr lang="nl-NL">
            <a:solidFill>
              <a:srgbClr val="FFFF00"/>
            </a:solidFill>
          </a:endParaRPr>
        </a:p>
      </dgm:t>
    </dgm:pt>
    <dgm:pt modelId="{54E2FB82-D22E-4E1C-A63C-DBA948242478}" type="sibTrans" cxnId="{B0E21D61-2113-4E75-AA2A-A8E70204F464}">
      <dgm:prSet/>
      <dgm:spPr/>
      <dgm:t>
        <a:bodyPr/>
        <a:lstStyle/>
        <a:p>
          <a:endParaRPr lang="nl-NL">
            <a:solidFill>
              <a:srgbClr val="FFFF00"/>
            </a:solidFill>
          </a:endParaRPr>
        </a:p>
      </dgm:t>
    </dgm:pt>
    <dgm:pt modelId="{BB2CC17E-47B7-4E66-92F9-9FF11BEE0B91}">
      <dgm:prSet custT="1"/>
      <dgm:spPr/>
      <dgm:t>
        <a:bodyPr/>
        <a:lstStyle/>
        <a:p>
          <a:pPr rtl="0"/>
          <a:r>
            <a:rPr lang="nl-NL" sz="1200" smtClean="0"/>
            <a:t>In function of the political realm</a:t>
          </a:r>
          <a:r>
            <a:rPr lang="nl-NL" sz="1000" smtClean="0"/>
            <a:t>; </a:t>
          </a:r>
          <a:endParaRPr lang="nl-NL" sz="1000" dirty="0"/>
        </a:p>
      </dgm:t>
    </dgm:pt>
    <dgm:pt modelId="{395E87D8-8FFA-4D0F-ADC8-D130080420B7}" type="parTrans" cxnId="{3A206B34-A79B-4A11-83FB-E84FA45E5AC3}">
      <dgm:prSet/>
      <dgm:spPr/>
      <dgm:t>
        <a:bodyPr/>
        <a:lstStyle/>
        <a:p>
          <a:endParaRPr lang="nl-NL">
            <a:solidFill>
              <a:srgbClr val="FFFF00"/>
            </a:solidFill>
          </a:endParaRPr>
        </a:p>
      </dgm:t>
    </dgm:pt>
    <dgm:pt modelId="{23F07194-C8B5-4A44-8E2C-D8B20D9B4DA5}" type="sibTrans" cxnId="{3A206B34-A79B-4A11-83FB-E84FA45E5AC3}">
      <dgm:prSet/>
      <dgm:spPr/>
      <dgm:t>
        <a:bodyPr/>
        <a:lstStyle/>
        <a:p>
          <a:endParaRPr lang="nl-NL">
            <a:solidFill>
              <a:srgbClr val="FFFF00"/>
            </a:solidFill>
          </a:endParaRPr>
        </a:p>
      </dgm:t>
    </dgm:pt>
    <dgm:pt modelId="{6E01B5F5-2AD7-45CE-AD30-7B7934540A36}">
      <dgm:prSet/>
      <dgm:spPr/>
      <dgm:t>
        <a:bodyPr/>
        <a:lstStyle/>
        <a:p>
          <a:pPr rtl="0"/>
          <a:r>
            <a:rPr lang="nl-NL" sz="800" smtClean="0"/>
            <a:t>agenda, recommendations and communication</a:t>
          </a:r>
          <a:endParaRPr lang="nl-NL" sz="800" dirty="0"/>
        </a:p>
      </dgm:t>
    </dgm:pt>
    <dgm:pt modelId="{970D084B-833F-46A3-9733-5568951F89D7}" type="parTrans" cxnId="{E712F9FC-8137-40B6-A2CB-2C27A9656DA0}">
      <dgm:prSet/>
      <dgm:spPr/>
      <dgm:t>
        <a:bodyPr/>
        <a:lstStyle/>
        <a:p>
          <a:endParaRPr lang="nl-NL">
            <a:solidFill>
              <a:srgbClr val="FFFF00"/>
            </a:solidFill>
          </a:endParaRPr>
        </a:p>
      </dgm:t>
    </dgm:pt>
    <dgm:pt modelId="{E499F07C-9000-472B-B6DD-EACAF913B6EA}" type="sibTrans" cxnId="{E712F9FC-8137-40B6-A2CB-2C27A9656DA0}">
      <dgm:prSet/>
      <dgm:spPr/>
      <dgm:t>
        <a:bodyPr/>
        <a:lstStyle/>
        <a:p>
          <a:endParaRPr lang="nl-NL">
            <a:solidFill>
              <a:srgbClr val="FFFF00"/>
            </a:solidFill>
          </a:endParaRPr>
        </a:p>
      </dgm:t>
    </dgm:pt>
    <dgm:pt modelId="{D5312B01-192D-40DF-A0E6-75F0E9C1FE61}">
      <dgm:prSet custT="1"/>
      <dgm:spPr/>
      <dgm:t>
        <a:bodyPr/>
        <a:lstStyle/>
        <a:p>
          <a:pPr rtl="0"/>
          <a:r>
            <a:rPr lang="nl-NL" sz="1200" dirty="0" smtClean="0"/>
            <a:t>Professional attitude </a:t>
          </a:r>
          <a:r>
            <a:rPr lang="nl-NL" sz="1200" dirty="0" err="1" smtClean="0"/>
            <a:t>towards</a:t>
          </a:r>
          <a:r>
            <a:rPr lang="nl-NL" sz="1200" dirty="0" smtClean="0"/>
            <a:t> media attention</a:t>
          </a:r>
          <a:endParaRPr lang="nl-NL" sz="1200" dirty="0"/>
        </a:p>
      </dgm:t>
    </dgm:pt>
    <dgm:pt modelId="{9E34F3DD-9A17-46C4-8DFA-33F203775116}" type="parTrans" cxnId="{5659A9E3-53C1-427E-AE08-816D390E2154}">
      <dgm:prSet/>
      <dgm:spPr/>
      <dgm:t>
        <a:bodyPr/>
        <a:lstStyle/>
        <a:p>
          <a:endParaRPr lang="nl-NL">
            <a:solidFill>
              <a:srgbClr val="FFFF00"/>
            </a:solidFill>
          </a:endParaRPr>
        </a:p>
      </dgm:t>
    </dgm:pt>
    <dgm:pt modelId="{CF2DB836-2057-48FF-B681-B22530486795}" type="sibTrans" cxnId="{5659A9E3-53C1-427E-AE08-816D390E2154}">
      <dgm:prSet/>
      <dgm:spPr/>
      <dgm:t>
        <a:bodyPr/>
        <a:lstStyle/>
        <a:p>
          <a:endParaRPr lang="nl-NL">
            <a:solidFill>
              <a:srgbClr val="FFFF00"/>
            </a:solidFill>
          </a:endParaRPr>
        </a:p>
      </dgm:t>
    </dgm:pt>
    <dgm:pt modelId="{B1EF66DB-C2F1-4DB3-950B-6FBCC9D427C2}">
      <dgm:prSet custT="1"/>
      <dgm:spPr/>
      <dgm:t>
        <a:bodyPr/>
        <a:lstStyle/>
        <a:p>
          <a:pPr rtl="0"/>
          <a:r>
            <a:rPr lang="nl-NL" sz="1200" smtClean="0"/>
            <a:t>From project to campaign</a:t>
          </a:r>
          <a:endParaRPr lang="nl-NL" sz="1200" dirty="0"/>
        </a:p>
      </dgm:t>
    </dgm:pt>
    <dgm:pt modelId="{973BF59C-D303-4AE1-982C-1BA9AB778E4B}" type="parTrans" cxnId="{814AEEFC-E9A5-4CC5-99C0-9D92DA5A5608}">
      <dgm:prSet/>
      <dgm:spPr/>
      <dgm:t>
        <a:bodyPr/>
        <a:lstStyle/>
        <a:p>
          <a:endParaRPr lang="nl-NL">
            <a:solidFill>
              <a:srgbClr val="FFFF00"/>
            </a:solidFill>
          </a:endParaRPr>
        </a:p>
      </dgm:t>
    </dgm:pt>
    <dgm:pt modelId="{81AB739B-137B-4FD4-9DD3-4B19A5633212}" type="sibTrans" cxnId="{814AEEFC-E9A5-4CC5-99C0-9D92DA5A5608}">
      <dgm:prSet/>
      <dgm:spPr/>
      <dgm:t>
        <a:bodyPr/>
        <a:lstStyle/>
        <a:p>
          <a:endParaRPr lang="nl-NL">
            <a:solidFill>
              <a:srgbClr val="FFFF00"/>
            </a:solidFill>
          </a:endParaRPr>
        </a:p>
      </dgm:t>
    </dgm:pt>
    <dgm:pt modelId="{4FD581CC-C0F7-4300-853C-0E136D46B623}" type="pres">
      <dgm:prSet presAssocID="{20A2D141-5E28-43C9-879A-F22BB71B0E8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CDC5059-9BEA-4D4A-A05D-CA2B31A23770}" type="pres">
      <dgm:prSet presAssocID="{20A2D141-5E28-43C9-879A-F22BB71B0E80}" presName="wedge1" presStyleLbl="node1" presStyleIdx="0" presStyleCnt="5"/>
      <dgm:spPr/>
      <dgm:t>
        <a:bodyPr/>
        <a:lstStyle/>
        <a:p>
          <a:endParaRPr lang="nl-NL"/>
        </a:p>
      </dgm:t>
    </dgm:pt>
    <dgm:pt modelId="{AE93FEA4-0E94-4B61-9177-5C11E26FA45A}" type="pres">
      <dgm:prSet presAssocID="{20A2D141-5E28-43C9-879A-F22BB71B0E80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346CB3E-27A5-4C65-891C-00C5E36FC95B}" type="pres">
      <dgm:prSet presAssocID="{20A2D141-5E28-43C9-879A-F22BB71B0E80}" presName="wedge2" presStyleLbl="node1" presStyleIdx="1" presStyleCnt="5"/>
      <dgm:spPr/>
      <dgm:t>
        <a:bodyPr/>
        <a:lstStyle/>
        <a:p>
          <a:endParaRPr lang="nl-NL"/>
        </a:p>
      </dgm:t>
    </dgm:pt>
    <dgm:pt modelId="{5D130001-9F44-4329-958B-3D27B164901A}" type="pres">
      <dgm:prSet presAssocID="{20A2D141-5E28-43C9-879A-F22BB71B0E80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95240DE-34BB-44FF-99AC-25E5ED1BDA68}" type="pres">
      <dgm:prSet presAssocID="{20A2D141-5E28-43C9-879A-F22BB71B0E80}" presName="wedge3" presStyleLbl="node1" presStyleIdx="2" presStyleCnt="5"/>
      <dgm:spPr/>
      <dgm:t>
        <a:bodyPr/>
        <a:lstStyle/>
        <a:p>
          <a:endParaRPr lang="nl-NL"/>
        </a:p>
      </dgm:t>
    </dgm:pt>
    <dgm:pt modelId="{9E3008A5-8CA4-485A-A435-BBD092323ECF}" type="pres">
      <dgm:prSet presAssocID="{20A2D141-5E28-43C9-879A-F22BB71B0E80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C3B5C17-F522-4C3D-B3F0-A652C939B9B1}" type="pres">
      <dgm:prSet presAssocID="{20A2D141-5E28-43C9-879A-F22BB71B0E80}" presName="wedge4" presStyleLbl="node1" presStyleIdx="3" presStyleCnt="5"/>
      <dgm:spPr/>
      <dgm:t>
        <a:bodyPr/>
        <a:lstStyle/>
        <a:p>
          <a:endParaRPr lang="nl-NL"/>
        </a:p>
      </dgm:t>
    </dgm:pt>
    <dgm:pt modelId="{6AAFE52F-28F3-4E09-AF90-7B4C8FE21D61}" type="pres">
      <dgm:prSet presAssocID="{20A2D141-5E28-43C9-879A-F22BB71B0E80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1BA59D4-3D21-4F17-B027-CA77A09FA7AF}" type="pres">
      <dgm:prSet presAssocID="{20A2D141-5E28-43C9-879A-F22BB71B0E80}" presName="wedge5" presStyleLbl="node1" presStyleIdx="4" presStyleCnt="5"/>
      <dgm:spPr/>
      <dgm:t>
        <a:bodyPr/>
        <a:lstStyle/>
        <a:p>
          <a:endParaRPr lang="nl-NL"/>
        </a:p>
      </dgm:t>
    </dgm:pt>
    <dgm:pt modelId="{D45C1A1E-E4F5-4E1B-BB5B-311125F90097}" type="pres">
      <dgm:prSet presAssocID="{20A2D141-5E28-43C9-879A-F22BB71B0E80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C49B948-F4B9-45F9-A5B6-27EAE81BBB09}" type="presOf" srcId="{6E01B5F5-2AD7-45CE-AD30-7B7934540A36}" destId="{F95240DE-34BB-44FF-99AC-25E5ED1BDA68}" srcOrd="0" destOrd="1" presId="urn:microsoft.com/office/officeart/2005/8/layout/chart3"/>
    <dgm:cxn modelId="{05520CBC-07A3-46A9-8346-DC42C951B7D0}" type="presOf" srcId="{43CE2F29-1C2E-4A9D-9DEC-65AC10E6D642}" destId="{AE93FEA4-0E94-4B61-9177-5C11E26FA45A}" srcOrd="1" destOrd="0" presId="urn:microsoft.com/office/officeart/2005/8/layout/chart3"/>
    <dgm:cxn modelId="{814AEEFC-E9A5-4CC5-99C0-9D92DA5A5608}" srcId="{20A2D141-5E28-43C9-879A-F22BB71B0E80}" destId="{B1EF66DB-C2F1-4DB3-950B-6FBCC9D427C2}" srcOrd="4" destOrd="0" parTransId="{973BF59C-D303-4AE1-982C-1BA9AB778E4B}" sibTransId="{81AB739B-137B-4FD4-9DD3-4B19A5633212}"/>
    <dgm:cxn modelId="{1A807F59-7EBC-4C9A-B5EF-41425A5340D0}" type="presOf" srcId="{BB2CC17E-47B7-4E66-92F9-9FF11BEE0B91}" destId="{F95240DE-34BB-44FF-99AC-25E5ED1BDA68}" srcOrd="0" destOrd="0" presId="urn:microsoft.com/office/officeart/2005/8/layout/chart3"/>
    <dgm:cxn modelId="{A2E0759B-64D4-47A0-A48E-DB8E873F26F4}" type="presOf" srcId="{D5312B01-192D-40DF-A0E6-75F0E9C1FE61}" destId="{6AAFE52F-28F3-4E09-AF90-7B4C8FE21D61}" srcOrd="1" destOrd="0" presId="urn:microsoft.com/office/officeart/2005/8/layout/chart3"/>
    <dgm:cxn modelId="{10BBDB24-9529-4C4E-B2CE-5CC56256EB8C}" type="presOf" srcId="{68D1FB26-4367-41C5-8578-FB27477FEEC2}" destId="{5D130001-9F44-4329-958B-3D27B164901A}" srcOrd="1" destOrd="0" presId="urn:microsoft.com/office/officeart/2005/8/layout/chart3"/>
    <dgm:cxn modelId="{462DC030-8864-41D3-A107-4D278E3735BD}" type="presOf" srcId="{6E01B5F5-2AD7-45CE-AD30-7B7934540A36}" destId="{9E3008A5-8CA4-485A-A435-BBD092323ECF}" srcOrd="1" destOrd="1" presId="urn:microsoft.com/office/officeart/2005/8/layout/chart3"/>
    <dgm:cxn modelId="{013C1638-4708-4455-A0FF-D8E33411C693}" type="presOf" srcId="{D5312B01-192D-40DF-A0E6-75F0E9C1FE61}" destId="{EC3B5C17-F522-4C3D-B3F0-A652C939B9B1}" srcOrd="0" destOrd="0" presId="urn:microsoft.com/office/officeart/2005/8/layout/chart3"/>
    <dgm:cxn modelId="{21AD3E7E-66A1-48CA-B354-D4D00171194B}" type="presOf" srcId="{B1EF66DB-C2F1-4DB3-950B-6FBCC9D427C2}" destId="{61BA59D4-3D21-4F17-B027-CA77A09FA7AF}" srcOrd="0" destOrd="0" presId="urn:microsoft.com/office/officeart/2005/8/layout/chart3"/>
    <dgm:cxn modelId="{B0E21D61-2113-4E75-AA2A-A8E70204F464}" srcId="{20A2D141-5E28-43C9-879A-F22BB71B0E80}" destId="{68D1FB26-4367-41C5-8578-FB27477FEEC2}" srcOrd="1" destOrd="0" parTransId="{74B772C5-66C6-4C22-85DE-A2B5E0B0A4C7}" sibTransId="{54E2FB82-D22E-4E1C-A63C-DBA948242478}"/>
    <dgm:cxn modelId="{CF5BCCE7-B90D-46FF-9D1B-7384AFFC3A59}" type="presOf" srcId="{BB2CC17E-47B7-4E66-92F9-9FF11BEE0B91}" destId="{9E3008A5-8CA4-485A-A435-BBD092323ECF}" srcOrd="1" destOrd="0" presId="urn:microsoft.com/office/officeart/2005/8/layout/chart3"/>
    <dgm:cxn modelId="{E712F9FC-8137-40B6-A2CB-2C27A9656DA0}" srcId="{BB2CC17E-47B7-4E66-92F9-9FF11BEE0B91}" destId="{6E01B5F5-2AD7-45CE-AD30-7B7934540A36}" srcOrd="0" destOrd="0" parTransId="{970D084B-833F-46A3-9733-5568951F89D7}" sibTransId="{E499F07C-9000-472B-B6DD-EACAF913B6EA}"/>
    <dgm:cxn modelId="{63BCEC73-6338-482E-BEF2-582A01A1AD4F}" type="presOf" srcId="{68D1FB26-4367-41C5-8578-FB27477FEEC2}" destId="{3346CB3E-27A5-4C65-891C-00C5E36FC95B}" srcOrd="0" destOrd="0" presId="urn:microsoft.com/office/officeart/2005/8/layout/chart3"/>
    <dgm:cxn modelId="{5659A9E3-53C1-427E-AE08-816D390E2154}" srcId="{20A2D141-5E28-43C9-879A-F22BB71B0E80}" destId="{D5312B01-192D-40DF-A0E6-75F0E9C1FE61}" srcOrd="3" destOrd="0" parTransId="{9E34F3DD-9A17-46C4-8DFA-33F203775116}" sibTransId="{CF2DB836-2057-48FF-B681-B22530486795}"/>
    <dgm:cxn modelId="{AC848D2F-F07E-4624-9EDF-6CBCB1E3F6F0}" type="presOf" srcId="{20A2D141-5E28-43C9-879A-F22BB71B0E80}" destId="{4FD581CC-C0F7-4300-853C-0E136D46B623}" srcOrd="0" destOrd="0" presId="urn:microsoft.com/office/officeart/2005/8/layout/chart3"/>
    <dgm:cxn modelId="{2983EE39-70E4-4734-9151-03B3D0911E90}" type="presOf" srcId="{43CE2F29-1C2E-4A9D-9DEC-65AC10E6D642}" destId="{ACDC5059-9BEA-4D4A-A05D-CA2B31A23770}" srcOrd="0" destOrd="0" presId="urn:microsoft.com/office/officeart/2005/8/layout/chart3"/>
    <dgm:cxn modelId="{3A206B34-A79B-4A11-83FB-E84FA45E5AC3}" srcId="{20A2D141-5E28-43C9-879A-F22BB71B0E80}" destId="{BB2CC17E-47B7-4E66-92F9-9FF11BEE0B91}" srcOrd="2" destOrd="0" parTransId="{395E87D8-8FFA-4D0F-ADC8-D130080420B7}" sibTransId="{23F07194-C8B5-4A44-8E2C-D8B20D9B4DA5}"/>
    <dgm:cxn modelId="{C818C62D-801D-499B-AB57-4A57718DEED5}" srcId="{20A2D141-5E28-43C9-879A-F22BB71B0E80}" destId="{43CE2F29-1C2E-4A9D-9DEC-65AC10E6D642}" srcOrd="0" destOrd="0" parTransId="{8AE38142-F195-47D8-8F8C-55CBC2385652}" sibTransId="{68055805-6814-49E5-B2B7-E48916BCF959}"/>
    <dgm:cxn modelId="{70470D74-2FF7-4183-B1D1-C8096F1A34A4}" type="presOf" srcId="{B1EF66DB-C2F1-4DB3-950B-6FBCC9D427C2}" destId="{D45C1A1E-E4F5-4E1B-BB5B-311125F90097}" srcOrd="1" destOrd="0" presId="urn:microsoft.com/office/officeart/2005/8/layout/chart3"/>
    <dgm:cxn modelId="{362B0C44-6F41-4CD2-AFEB-3E08A9F355B8}" type="presParOf" srcId="{4FD581CC-C0F7-4300-853C-0E136D46B623}" destId="{ACDC5059-9BEA-4D4A-A05D-CA2B31A23770}" srcOrd="0" destOrd="0" presId="urn:microsoft.com/office/officeart/2005/8/layout/chart3"/>
    <dgm:cxn modelId="{A41D8362-82C4-4B9E-A06D-DB900489AE86}" type="presParOf" srcId="{4FD581CC-C0F7-4300-853C-0E136D46B623}" destId="{AE93FEA4-0E94-4B61-9177-5C11E26FA45A}" srcOrd="1" destOrd="0" presId="urn:microsoft.com/office/officeart/2005/8/layout/chart3"/>
    <dgm:cxn modelId="{710088D8-CB2D-4A91-922C-DAC286AD3D6C}" type="presParOf" srcId="{4FD581CC-C0F7-4300-853C-0E136D46B623}" destId="{3346CB3E-27A5-4C65-891C-00C5E36FC95B}" srcOrd="2" destOrd="0" presId="urn:microsoft.com/office/officeart/2005/8/layout/chart3"/>
    <dgm:cxn modelId="{7E52133C-5102-472A-A40E-D74AA93BCFF7}" type="presParOf" srcId="{4FD581CC-C0F7-4300-853C-0E136D46B623}" destId="{5D130001-9F44-4329-958B-3D27B164901A}" srcOrd="3" destOrd="0" presId="urn:microsoft.com/office/officeart/2005/8/layout/chart3"/>
    <dgm:cxn modelId="{B1123AE9-5DBA-4C64-968E-8AAC2C944A29}" type="presParOf" srcId="{4FD581CC-C0F7-4300-853C-0E136D46B623}" destId="{F95240DE-34BB-44FF-99AC-25E5ED1BDA68}" srcOrd="4" destOrd="0" presId="urn:microsoft.com/office/officeart/2005/8/layout/chart3"/>
    <dgm:cxn modelId="{3739DFE2-E162-4CB5-9C97-49129B73C92A}" type="presParOf" srcId="{4FD581CC-C0F7-4300-853C-0E136D46B623}" destId="{9E3008A5-8CA4-485A-A435-BBD092323ECF}" srcOrd="5" destOrd="0" presId="urn:microsoft.com/office/officeart/2005/8/layout/chart3"/>
    <dgm:cxn modelId="{599AA71D-EF6B-47E0-8C66-8866C924110F}" type="presParOf" srcId="{4FD581CC-C0F7-4300-853C-0E136D46B623}" destId="{EC3B5C17-F522-4C3D-B3F0-A652C939B9B1}" srcOrd="6" destOrd="0" presId="urn:microsoft.com/office/officeart/2005/8/layout/chart3"/>
    <dgm:cxn modelId="{138437D9-592D-4BFB-9ACA-A6867F9F7877}" type="presParOf" srcId="{4FD581CC-C0F7-4300-853C-0E136D46B623}" destId="{6AAFE52F-28F3-4E09-AF90-7B4C8FE21D61}" srcOrd="7" destOrd="0" presId="urn:microsoft.com/office/officeart/2005/8/layout/chart3"/>
    <dgm:cxn modelId="{C7DA86EC-E661-4A44-B895-5272CC49955D}" type="presParOf" srcId="{4FD581CC-C0F7-4300-853C-0E136D46B623}" destId="{61BA59D4-3D21-4F17-B027-CA77A09FA7AF}" srcOrd="8" destOrd="0" presId="urn:microsoft.com/office/officeart/2005/8/layout/chart3"/>
    <dgm:cxn modelId="{B9CC898B-C191-4D99-B05D-2FD526E5AC5B}" type="presParOf" srcId="{4FD581CC-C0F7-4300-853C-0E136D46B623}" destId="{D45C1A1E-E4F5-4E1B-BB5B-311125F90097}" srcOrd="9" destOrd="0" presId="urn:microsoft.com/office/officeart/2005/8/layout/chart3"/>
  </dgm:cxnLst>
  <dgm:bg>
    <a:solidFill>
      <a:srgbClr val="FFFF00"/>
    </a:solidFill>
  </dgm:bg>
  <dgm:whole>
    <a:ln>
      <a:solidFill>
        <a:srgbClr val="000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C5059-9BEA-4D4A-A05D-CA2B31A23770}">
      <dsp:nvSpPr>
        <dsp:cNvPr id="0" name=""/>
        <dsp:cNvSpPr/>
      </dsp:nvSpPr>
      <dsp:spPr>
        <a:xfrm>
          <a:off x="2308135" y="239193"/>
          <a:ext cx="3362723" cy="3362723"/>
        </a:xfrm>
        <a:prstGeom prst="pie">
          <a:avLst>
            <a:gd name="adj1" fmla="val 16200000"/>
            <a:gd name="adj2" fmla="val 2052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smtClean="0"/>
            <a:t>Evidence based reports</a:t>
          </a:r>
          <a:endParaRPr lang="nl-NL" sz="1200" kern="1200" dirty="0"/>
        </a:p>
      </dsp:txBody>
      <dsp:txXfrm>
        <a:off x="4031931" y="741600"/>
        <a:ext cx="1140923" cy="780632"/>
      </dsp:txXfrm>
    </dsp:sp>
    <dsp:sp modelId="{3346CB3E-27A5-4C65-891C-00C5E36FC95B}">
      <dsp:nvSpPr>
        <dsp:cNvPr id="0" name=""/>
        <dsp:cNvSpPr/>
      </dsp:nvSpPr>
      <dsp:spPr>
        <a:xfrm>
          <a:off x="2190440" y="401325"/>
          <a:ext cx="3362723" cy="3362723"/>
        </a:xfrm>
        <a:prstGeom prst="pie">
          <a:avLst>
            <a:gd name="adj1" fmla="val 20520000"/>
            <a:gd name="adj2" fmla="val 324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smtClean="0"/>
            <a:t>Citizen participation and public discourse</a:t>
          </a:r>
          <a:endParaRPr lang="nl-NL" sz="1200" kern="1200" dirty="0"/>
        </a:p>
      </dsp:txBody>
      <dsp:txXfrm>
        <a:off x="4388220" y="1922556"/>
        <a:ext cx="1000810" cy="844684"/>
      </dsp:txXfrm>
    </dsp:sp>
    <dsp:sp modelId="{F95240DE-34BB-44FF-99AC-25E5ED1BDA68}">
      <dsp:nvSpPr>
        <dsp:cNvPr id="0" name=""/>
        <dsp:cNvSpPr/>
      </dsp:nvSpPr>
      <dsp:spPr>
        <a:xfrm>
          <a:off x="2190440" y="401325"/>
          <a:ext cx="3362723" cy="3362723"/>
        </a:xfrm>
        <a:prstGeom prst="pie">
          <a:avLst>
            <a:gd name="adj1" fmla="val 3240000"/>
            <a:gd name="adj2" fmla="val 756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smtClean="0"/>
            <a:t>In function of the political realm</a:t>
          </a:r>
          <a:r>
            <a:rPr lang="nl-NL" sz="1000" kern="1200" smtClean="0"/>
            <a:t>; </a:t>
          </a:r>
          <a:endParaRPr lang="nl-NL" sz="1000" kern="1200" dirty="0"/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800" kern="1200" smtClean="0"/>
            <a:t>agenda, recommendations and communication</a:t>
          </a:r>
          <a:endParaRPr lang="nl-NL" sz="800" kern="1200" dirty="0"/>
        </a:p>
      </dsp:txBody>
      <dsp:txXfrm>
        <a:off x="3271315" y="2923367"/>
        <a:ext cx="1200972" cy="720583"/>
      </dsp:txXfrm>
    </dsp:sp>
    <dsp:sp modelId="{EC3B5C17-F522-4C3D-B3F0-A652C939B9B1}">
      <dsp:nvSpPr>
        <dsp:cNvPr id="0" name=""/>
        <dsp:cNvSpPr/>
      </dsp:nvSpPr>
      <dsp:spPr>
        <a:xfrm>
          <a:off x="2190440" y="401325"/>
          <a:ext cx="3362723" cy="3362723"/>
        </a:xfrm>
        <a:prstGeom prst="pie">
          <a:avLst>
            <a:gd name="adj1" fmla="val 7560000"/>
            <a:gd name="adj2" fmla="val 1188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smtClean="0"/>
            <a:t>Professional attitude </a:t>
          </a:r>
          <a:r>
            <a:rPr lang="nl-NL" sz="1200" kern="1200" dirty="0" err="1" smtClean="0"/>
            <a:t>towards</a:t>
          </a:r>
          <a:r>
            <a:rPr lang="nl-NL" sz="1200" kern="1200" dirty="0" smtClean="0"/>
            <a:t> media attention</a:t>
          </a:r>
          <a:endParaRPr lang="nl-NL" sz="1200" kern="1200" dirty="0"/>
        </a:p>
      </dsp:txBody>
      <dsp:txXfrm>
        <a:off x="2350569" y="1922556"/>
        <a:ext cx="1000810" cy="844684"/>
      </dsp:txXfrm>
    </dsp:sp>
    <dsp:sp modelId="{61BA59D4-3D21-4F17-B027-CA77A09FA7AF}">
      <dsp:nvSpPr>
        <dsp:cNvPr id="0" name=""/>
        <dsp:cNvSpPr/>
      </dsp:nvSpPr>
      <dsp:spPr>
        <a:xfrm>
          <a:off x="2190440" y="401325"/>
          <a:ext cx="3362723" cy="3362723"/>
        </a:xfrm>
        <a:prstGeom prst="pie">
          <a:avLst>
            <a:gd name="adj1" fmla="val 1188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smtClean="0"/>
            <a:t>From project to campaign</a:t>
          </a:r>
          <a:endParaRPr lang="nl-NL" sz="1200" kern="1200" dirty="0"/>
        </a:p>
      </dsp:txBody>
      <dsp:txXfrm>
        <a:off x="2680837" y="913739"/>
        <a:ext cx="1140923" cy="780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edpa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209800" y="1412875"/>
            <a:ext cx="6248400" cy="1008013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209799" y="2574826"/>
            <a:ext cx="6264275" cy="1162050"/>
          </a:xfrm>
        </p:spPr>
        <p:txBody>
          <a:bodyPr anchor="b"/>
          <a:lstStyle>
            <a:lvl1pPr marL="0" indent="0" algn="l">
              <a:buNone/>
              <a:defRPr sz="1600">
                <a:solidFill>
                  <a:schemeClr val="accent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04032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2200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844823"/>
            <a:ext cx="4038600" cy="396044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844825"/>
            <a:ext cx="4038600" cy="39604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6303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9031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10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siste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207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44675"/>
            <a:ext cx="8240713" cy="392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3" r:id="rId2"/>
    <p:sldLayoutId id="2147483694" r:id="rId3"/>
    <p:sldLayoutId id="2147483695" r:id="rId4"/>
    <p:sldLayoutId id="2147483696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  <a:ea typeface="+mn-ea"/>
          <a:cs typeface="+mn-cs"/>
        </a:defRPr>
      </a:lvl1pPr>
      <a:lvl2pPr marL="622300" indent="-26352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2"/>
          </a:solidFill>
          <a:latin typeface="+mn-lt"/>
        </a:defRPr>
      </a:lvl2pPr>
      <a:lvl3pPr marL="808038" indent="-18256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3pPr>
      <a:lvl4pPr marL="1074738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</a:defRPr>
      </a:lvl4pPr>
      <a:lvl5pPr marL="1341438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science-society/document_library/pdf_06/european-and-chinese-perspectives_en.pdf" TargetMode="External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28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tel 1"/>
          <p:cNvSpPr>
            <a:spLocks noGrp="1"/>
          </p:cNvSpPr>
          <p:nvPr>
            <p:ph type="ctrTitle"/>
          </p:nvPr>
        </p:nvSpPr>
        <p:spPr>
          <a:xfrm>
            <a:off x="2209800" y="1412875"/>
            <a:ext cx="6248400" cy="949325"/>
          </a:xfrm>
        </p:spPr>
        <p:txBody>
          <a:bodyPr/>
          <a:lstStyle/>
          <a:p>
            <a:r>
              <a:rPr lang="en-GB" b="1" smtClean="0">
                <a:cs typeface="Times New Roman" charset="0"/>
              </a:rPr>
              <a:t>Communication Work and the Strive for Impact </a:t>
            </a:r>
            <a:r>
              <a:rPr lang="nl-NL" smtClean="0">
                <a:cs typeface="Times New Roman" charset="0"/>
              </a:rPr>
              <a:t/>
            </a:r>
            <a:br>
              <a:rPr lang="nl-NL" smtClean="0">
                <a:cs typeface="Times New Roman" charset="0"/>
              </a:rPr>
            </a:br>
            <a:r>
              <a:rPr lang="en-GB" b="1" smtClean="0">
                <a:cs typeface="Times New Roman" charset="0"/>
              </a:rPr>
              <a:t> </a:t>
            </a:r>
            <a:r>
              <a:rPr lang="nl-NL" smtClean="0">
                <a:cs typeface="Times New Roman" charset="0"/>
              </a:rPr>
              <a:t/>
            </a:r>
            <a:br>
              <a:rPr lang="nl-NL" smtClean="0">
                <a:cs typeface="Times New Roman" charset="0"/>
              </a:rPr>
            </a:br>
            <a:endParaRPr lang="nb-NO" smtClean="0"/>
          </a:p>
        </p:txBody>
      </p:sp>
      <p:sp>
        <p:nvSpPr>
          <p:cNvPr id="3075" name="Undertittel 2"/>
          <p:cNvSpPr>
            <a:spLocks noGrp="1"/>
          </p:cNvSpPr>
          <p:nvPr>
            <p:ph type="subTitle" idx="1"/>
          </p:nvPr>
        </p:nvSpPr>
        <p:spPr>
          <a:xfrm>
            <a:off x="2209800" y="2574925"/>
            <a:ext cx="6264275" cy="116205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nb-NO" smtClean="0"/>
              <a:t>Dr. ir. Jurgen Ganzevles</a:t>
            </a:r>
          </a:p>
          <a:p>
            <a:pPr eaLnBrk="1" hangingPunct="1">
              <a:spcBef>
                <a:spcPct val="50000"/>
              </a:spcBef>
            </a:pPr>
            <a:r>
              <a:rPr lang="nb-NO" smtClean="0"/>
              <a:t>Rathenau Institute, The Netherlands</a:t>
            </a:r>
          </a:p>
          <a:p>
            <a:pPr eaLnBrk="1" hangingPunct="1">
              <a:spcBef>
                <a:spcPct val="50000"/>
              </a:spcBef>
            </a:pPr>
            <a:r>
              <a:rPr lang="en-GB" smtClean="0">
                <a:cs typeface="Times New Roman" charset="0"/>
              </a:rPr>
              <a:t>Liège</a:t>
            </a:r>
            <a:r>
              <a:rPr lang="nb-NO" smtClean="0"/>
              <a:t>, 27.06.2012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sist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TA = Communication</a:t>
            </a:r>
          </a:p>
        </p:txBody>
      </p:sp>
      <p:pic>
        <p:nvPicPr>
          <p:cNvPr id="50180" name="Picture 4" descr="http://mehtakyakehta.files.wordpress.com/2009/12/cartoon_of_an_office_worker_drinking_too_much_coffee1.png?w=6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90361"/>
            <a:ext cx="4752528" cy="427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39552" y="5662989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Prof. Dr. Ir. Ing. Mrs. Drs. PhD. MSc. MA. Mr. MBA</a:t>
            </a:r>
            <a:endParaRPr lang="nl-NL" dirty="0"/>
          </a:p>
        </p:txBody>
      </p:sp>
      <p:pic>
        <p:nvPicPr>
          <p:cNvPr id="50182" name="Picture 6" descr="http://3.bp.blogspot.com/-4cvkeTX119M/TrnsWEnCfDI/AAAAAAAAAiM/Tv9yhLLH9DA/s1600/stock-photo-cartoon-illustration-of-cute-blonde-girl-647061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178" y="1627864"/>
            <a:ext cx="2728528" cy="360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5544244" y="1105695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Communication </a:t>
            </a:r>
            <a:r>
              <a:rPr lang="nl-NL" dirty="0" err="1" smtClean="0"/>
              <a:t>Officer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4147964" y="44624"/>
            <a:ext cx="11521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dirty="0" smtClean="0"/>
              <a:t>?</a:t>
            </a:r>
            <a:endParaRPr lang="nl-NL" dirty="0"/>
          </a:p>
        </p:txBody>
      </p:sp>
      <p:sp>
        <p:nvSpPr>
          <p:cNvPr id="10" name="Ovaal 9"/>
          <p:cNvSpPr/>
          <p:nvPr/>
        </p:nvSpPr>
        <p:spPr>
          <a:xfrm>
            <a:off x="4976614" y="4582063"/>
            <a:ext cx="3286658" cy="129614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err="1" smtClean="0">
                <a:solidFill>
                  <a:schemeClr val="tx1"/>
                </a:solidFill>
              </a:rPr>
              <a:t>Interesting</a:t>
            </a:r>
            <a:r>
              <a:rPr lang="nl-NL" sz="2400" dirty="0" smtClean="0">
                <a:solidFill>
                  <a:schemeClr val="tx1"/>
                </a:solidFill>
              </a:rPr>
              <a:t>… but </a:t>
            </a:r>
            <a:r>
              <a:rPr lang="nl-NL" sz="2400" dirty="0" err="1" smtClean="0">
                <a:solidFill>
                  <a:schemeClr val="tx1"/>
                </a:solidFill>
              </a:rPr>
              <a:t>what’s</a:t>
            </a:r>
            <a:r>
              <a:rPr lang="nl-NL" sz="2400" dirty="0" smtClean="0">
                <a:solidFill>
                  <a:schemeClr val="tx1"/>
                </a:solidFill>
              </a:rPr>
              <a:t> the </a:t>
            </a:r>
            <a:r>
              <a:rPr lang="nl-NL" sz="2400" dirty="0" err="1" smtClean="0">
                <a:solidFill>
                  <a:schemeClr val="tx1"/>
                </a:solidFill>
              </a:rPr>
              <a:t>message</a:t>
            </a:r>
            <a:r>
              <a:rPr lang="nl-NL" sz="2400" dirty="0" smtClean="0">
                <a:solidFill>
                  <a:schemeClr val="tx1"/>
                </a:solidFill>
              </a:rPr>
              <a:t>?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31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TA = Communication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Turning sophisticated research </a:t>
            </a:r>
            <a:r>
              <a:rPr lang="nl-NL" dirty="0" err="1" smtClean="0"/>
              <a:t>into</a:t>
            </a:r>
            <a:r>
              <a:rPr lang="nl-NL" dirty="0" smtClean="0"/>
              <a:t> </a:t>
            </a:r>
            <a:r>
              <a:rPr lang="nl-NL" dirty="0" err="1" smtClean="0"/>
              <a:t>plain</a:t>
            </a:r>
            <a:r>
              <a:rPr lang="nl-NL" dirty="0" smtClean="0"/>
              <a:t> </a:t>
            </a:r>
            <a:r>
              <a:rPr lang="nl-NL" dirty="0" err="1" smtClean="0"/>
              <a:t>messages</a:t>
            </a:r>
            <a:endParaRPr lang="nl-NL" dirty="0" smtClean="0"/>
          </a:p>
          <a:p>
            <a:r>
              <a:rPr lang="nl-NL" dirty="0" smtClean="0"/>
              <a:t>Get </a:t>
            </a:r>
            <a:r>
              <a:rPr lang="nl-NL" dirty="0" err="1" smtClean="0"/>
              <a:t>your</a:t>
            </a:r>
            <a:r>
              <a:rPr lang="nl-NL" dirty="0" smtClean="0"/>
              <a:t> </a:t>
            </a:r>
            <a:r>
              <a:rPr lang="nl-NL" dirty="0" err="1" smtClean="0"/>
              <a:t>message</a:t>
            </a:r>
            <a:r>
              <a:rPr lang="nl-NL" dirty="0" smtClean="0"/>
              <a:t> </a:t>
            </a:r>
            <a:r>
              <a:rPr lang="nl-NL" dirty="0" err="1" smtClean="0"/>
              <a:t>across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TA = Communication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Turning research </a:t>
            </a:r>
            <a:r>
              <a:rPr lang="nl-NL" dirty="0" err="1" smtClean="0"/>
              <a:t>into</a:t>
            </a:r>
            <a:r>
              <a:rPr lang="nl-NL" dirty="0" smtClean="0"/>
              <a:t> </a:t>
            </a:r>
            <a:r>
              <a:rPr lang="nl-NL" dirty="0" err="1" smtClean="0"/>
              <a:t>messages</a:t>
            </a:r>
            <a:r>
              <a:rPr lang="nl-NL" dirty="0" smtClean="0"/>
              <a:t> </a:t>
            </a:r>
          </a:p>
          <a:p>
            <a:r>
              <a:rPr lang="nl-NL" dirty="0" err="1" smtClean="0"/>
              <a:t>Send</a:t>
            </a:r>
            <a:r>
              <a:rPr lang="nl-NL" dirty="0" smtClean="0"/>
              <a:t> </a:t>
            </a:r>
            <a:r>
              <a:rPr lang="nl-NL" dirty="0" err="1" smtClean="0"/>
              <a:t>them</a:t>
            </a:r>
            <a:r>
              <a:rPr lang="nl-NL" dirty="0" smtClean="0"/>
              <a:t> out</a:t>
            </a:r>
            <a:endParaRPr lang="nl-NL" dirty="0"/>
          </a:p>
        </p:txBody>
      </p:sp>
      <p:pic>
        <p:nvPicPr>
          <p:cNvPr id="4" name="Picture 2" descr="http://t0.gstatic.com/images?q=tbn:ANd9GcRmNlFyylFFz8E6L9fJjAa3H61_tAZwlupqyF3ztaKt3o5pXIGDx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87064"/>
            <a:ext cx="5715843" cy="383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06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TA = Communication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Get </a:t>
            </a:r>
            <a:r>
              <a:rPr lang="nl-NL" dirty="0" err="1" smtClean="0"/>
              <a:t>your</a:t>
            </a:r>
            <a:r>
              <a:rPr lang="nl-NL" dirty="0" smtClean="0"/>
              <a:t> </a:t>
            </a:r>
            <a:r>
              <a:rPr lang="nl-NL" dirty="0" err="1" smtClean="0"/>
              <a:t>message</a:t>
            </a:r>
            <a:r>
              <a:rPr lang="nl-NL" dirty="0" smtClean="0"/>
              <a:t> </a:t>
            </a:r>
            <a:r>
              <a:rPr lang="nl-NL" dirty="0" err="1" smtClean="0"/>
              <a:t>received</a:t>
            </a:r>
            <a:endParaRPr lang="nl-NL" dirty="0"/>
          </a:p>
          <a:p>
            <a:r>
              <a:rPr lang="nl-NL" dirty="0" err="1" smtClean="0"/>
              <a:t>Find</a:t>
            </a:r>
            <a:r>
              <a:rPr lang="nl-NL" dirty="0" smtClean="0"/>
              <a:t> the </a:t>
            </a:r>
            <a:r>
              <a:rPr lang="nl-NL" dirty="0" err="1" smtClean="0"/>
              <a:t>audience</a:t>
            </a:r>
            <a:endParaRPr lang="nl-NL" dirty="0" smtClean="0"/>
          </a:p>
          <a:p>
            <a:r>
              <a:rPr lang="nl-NL" dirty="0" err="1" smtClean="0"/>
              <a:t>Complexity</a:t>
            </a:r>
            <a:r>
              <a:rPr lang="nl-NL" dirty="0" smtClean="0"/>
              <a:t> </a:t>
            </a:r>
            <a:r>
              <a:rPr lang="nl-NL" dirty="0" err="1" smtClean="0"/>
              <a:t>comes</a:t>
            </a:r>
            <a:r>
              <a:rPr lang="nl-NL" dirty="0" smtClean="0"/>
              <a:t> in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TA = Communication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Get </a:t>
            </a:r>
            <a:r>
              <a:rPr lang="nl-NL" dirty="0" err="1" smtClean="0"/>
              <a:t>your</a:t>
            </a:r>
            <a:r>
              <a:rPr lang="nl-NL" dirty="0" smtClean="0"/>
              <a:t> </a:t>
            </a:r>
            <a:r>
              <a:rPr lang="nl-NL" dirty="0" err="1" smtClean="0"/>
              <a:t>message</a:t>
            </a:r>
            <a:r>
              <a:rPr lang="nl-NL" dirty="0" smtClean="0"/>
              <a:t> </a:t>
            </a:r>
            <a:r>
              <a:rPr lang="nl-NL" dirty="0" err="1" smtClean="0"/>
              <a:t>received</a:t>
            </a:r>
            <a:endParaRPr lang="nl-NL" dirty="0" smtClean="0"/>
          </a:p>
          <a:p>
            <a:r>
              <a:rPr lang="nl-NL" dirty="0" err="1" smtClean="0"/>
              <a:t>Find</a:t>
            </a:r>
            <a:r>
              <a:rPr lang="nl-NL" dirty="0" smtClean="0"/>
              <a:t> the </a:t>
            </a:r>
            <a:r>
              <a:rPr lang="nl-NL" dirty="0" err="1" smtClean="0"/>
              <a:t>audience</a:t>
            </a:r>
            <a:endParaRPr lang="nl-NL" dirty="0" smtClean="0"/>
          </a:p>
          <a:p>
            <a:r>
              <a:rPr lang="nl-NL" dirty="0" err="1" smtClean="0"/>
              <a:t>Complexity</a:t>
            </a:r>
            <a:r>
              <a:rPr lang="nl-NL" dirty="0" smtClean="0"/>
              <a:t> </a:t>
            </a:r>
            <a:r>
              <a:rPr lang="nl-NL" dirty="0" err="1" smtClean="0"/>
              <a:t>comes</a:t>
            </a:r>
            <a:r>
              <a:rPr lang="nl-NL" dirty="0" smtClean="0"/>
              <a:t> in…</a:t>
            </a:r>
            <a:endParaRPr lang="nl-NL" dirty="0"/>
          </a:p>
        </p:txBody>
      </p:sp>
      <p:pic>
        <p:nvPicPr>
          <p:cNvPr id="11268" name="Picture 6" descr="http://www.vtaide.com/png/images/tal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41466"/>
            <a:ext cx="5903936" cy="329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9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sist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TA = Communication</a:t>
            </a:r>
          </a:p>
        </p:txBody>
      </p:sp>
      <p:pic>
        <p:nvPicPr>
          <p:cNvPr id="12292" name="Picture 6" descr="http://www.vtaide.com/png/images/tal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7343775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kstvak 1"/>
          <p:cNvSpPr txBox="1">
            <a:spLocks noChangeArrowheads="1"/>
          </p:cNvSpPr>
          <p:nvPr/>
        </p:nvSpPr>
        <p:spPr bwMode="auto">
          <a:xfrm rot="650957">
            <a:off x="755650" y="500063"/>
            <a:ext cx="7704138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9600" b="1" dirty="0" smtClean="0">
                <a:solidFill>
                  <a:srgbClr val="FF0000"/>
                </a:solidFill>
              </a:rPr>
              <a:t>STILL ONE </a:t>
            </a:r>
            <a:r>
              <a:rPr lang="nl-NL" sz="9600" b="1" dirty="0">
                <a:solidFill>
                  <a:srgbClr val="FF0000"/>
                </a:solidFill>
              </a:rPr>
              <a:t>MEDIUM, </a:t>
            </a:r>
          </a:p>
          <a:p>
            <a:pPr algn="ctr" eaLnBrk="1" hangingPunct="1"/>
            <a:r>
              <a:rPr lang="nl-NL" sz="9600" b="1" dirty="0">
                <a:solidFill>
                  <a:srgbClr val="FF0000"/>
                </a:solidFill>
              </a:rPr>
              <a:t>ONE DIRECTION</a:t>
            </a:r>
            <a:endParaRPr lang="nl-NL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TA with Impact = Communication</a:t>
            </a:r>
            <a:r>
              <a:rPr lang="nl-NL" baseline="30000" smtClean="0"/>
              <a:t>2</a:t>
            </a:r>
          </a:p>
        </p:txBody>
      </p:sp>
      <p:sp>
        <p:nvSpPr>
          <p:cNvPr id="13315" name="AutoShape 4" descr="data:image/jpeg;base64,/9j/4AAQSkZJRgABAQAAAQABAAD/2wCEAAkGBg8QDw8PDxAQDxAPDg0QERAQDA8PEBUPFBAVFBMUFBIXHCYeFxkjGhUSHzAgIycpLCwsFR8xNTAqNSYrLCkBCQoKDgwOGg8PGikcHx81LCouKSwpKSwpKSksLCkpLCosKSkpKSkpLSwpKSwsLCksLSwpLCksLikpLCkpLCksLP/AABEIAOEA4QMBIgACEQEDEQH/xAAcAAEBAAEFAQAAAAAAAAAAAAAAAQcCAwQFBgj/xABIEAACAgEBAwYICwUFCQAAAAAAAQIDEQQFEiEGBzFRcZETIjJBYYGhwRQzQlJicoKSorGyI2NzwtEWQ1Oj4RUkRIOzw9LT8P/EABoBAQADAQEBAAAAAAAAAAAAAAABAgQFAwb/xAAtEQEAAQMCBAQFBQEAAAAAAAAAAQIDEQQSITFBURMiYXEFI0Kh8RUykbHwFP/aAAwDAQACEQMRAD8AziAAAAAAAAATIFIUmQKAAAJkZAFJvDIFBN42Z62uPlTgu2cUBvg6q/lVoK/L1mlh6JaulPucjsNNqoWQjZXKM4TjGcJReYyhJZjJPzponEozEtwoBCQAAQoAAAAQFAAAACNkslhNmB+W+plPaWqzKTip14i5ycUnTB8I9C/1Paza8WrbDwv3otU7pjLOd+srhxnZCC+nOMfzZwbOVWgj5Ws0qx5vhVLfcpZPnaqmKz4scqUlndj5pM3DbGgz9TBPxLtT92ebeX+zI9Osq9W9P8kcW3nN2XH++nL6mmvl/KYRIXjQUd5ec/Ea+lMMx287ez15MdTPsphD9c4nEu549P8AI017+vOiP6ZSMT4BeNDb9VJ+IXemGTLOeZ/J0a7Zapv2KtfmcO3ni1XydPp19Z2S/Jox+MF40drs85116ev2e1t52dovyfg8OzTzl+czh285W1Jf8Qo/U09C/XGR5cIvGmtR9Kk6q9P1O8t5b7Sn5Wsv9ThX/wBOMTiWcoNZLytXqZeh6u5r2yOvKXizbj6Yec3rk86p/lrs1E5eVOyXbbN/mzZdUX0xi/S4xb7zWVF4ppjlCm6qeckVjo4dnAy1zTbY8JpZaeT8bTWNL+FPM4erLmvs48xibB6bm62o6NoQi3iOojKl9W/5db71JfbMuroiq3w6NmiubLmJ6s3g0xfA1HEd8AAAAAAAAAAAAAaLl4r7DA/Lqrd2jd9KNE/wuH/bM8yXBmE+c6nd10X8+j9Fj/8AYa9HOLsMetjNmXkmsSmvpZ74oot8t+mEH+a9xDs0zwcGqOKghUWVwAAGAAoTgKQoMBQMEGFAwXATgNULJRcZweJwlGcH9OL3o+1IgImMxiUxOJy+hNibQjqNPVdDyba4TXoUlnHuOwMf8021d7T2aZvjRY93+FZ4y7pb67EjIB87XTtqmns+mt1b6Yq7gAKrgAAAAAAAAAAjMQc7dGL9NPr8ND9MjMBi/ngo/Z0T+bqEvVKuf9Ee1icXKZeGojNqqGNb+mt9cJLua/qaTXd5FT6pyj3p/wChoO7Evn6ukqAVEq4AC4BgRUTBcBOAoBGTAVAqGQKCgwhcAqIynD0XIDangNoVZeI3p0S7X41b+8mvtszfF5R83qcotSi8Si4yi+qcWnF96M/8n9px1Ompvj0W1xn05w2uK7U8r1HK1lGKt3d2NDXmiaezsgAYm8AAAAAAAAAAAx9zuVZ0bl823Ty9XhYxfskzIJ4vnRo3tn6jrVUpLtj4y/ItROKolSuM0zDDclml/Rsg/al7zQbtS3qr19DeXqy/cjaTO/E8ZfOzHCAoKicowhT1Wzq/9zqnp9PVbdvyjPfqU28N5fT9XvJtmhQppusphTqI2x3o1xxFxTzxS4eZHJ/U437NvWY5xnPt29Xp4bzleksl5MJy+rCT/JG/pdkai1yjXVOTg8SSjjD6nnofoPWbZ1c99N62WnhKKcYKEpN+lbp1/J67fnrKfCSs8LFtWcVKTzu72H5+KPCPiVyqzN2mI4e/fHsnw4zh1Gr2BqqY79lMox4ZfBpduHwN/R8nLJ1xunZVRXLyZXTxvdiSycuraWn09N1cLLb5WxccTr3IJ4ab4vibmtplqdFppVJzdC3JwjxkuCWcfZXeT/2X+G7yxM/ux09pTsp6Ou12wLKXW5ShOq2SUbq5b0OPX511+pnZazYOiosVV2puU2ovMdPHc48M5z2k8DOvZtkLk4N2p1RlwlnMXwXf7Tk7V2s4V6a9V02SsgsuyG/NSST4ceHHePGrVX66oppnPGacxiM44xK0U0x0cLU7P0ukslXqYW3vhKuVdiqi62vlJpvOUzmbdr0enjCNekU/DUuUbJ6i3MW/RnDayjruUeoqsjTqIyW/ZDE61PecWlw4eZdKNra21K7dHpoqf7apuMoYedzDXTjHyY956W4uXPDrq3cZmKvdGYiJjEOqlNLpNuWo6jZKd5nVyyZW5ntr71Fulb40Wb0V+6s8Zd0vCLuMUHoub7a3wfaNLbxG/Onl2y41v76S+0ZtVRutz6NWkr23Iz1Z6KaYPKNRxndAAAAAAAAAAAPPctdPv6O+PTvU2r1uDwehOu23XmpoD572P43D51XuRx6fJj2I3tjLcsjF/J34Pti2vcbe7hyj82di7pM7tM5fP1Rz91KQpd54d1s3atUNJqKJ7+/NqVTiuClhdLzw4pGnRbbUNNfp7Yys8J8W95eJLHTx9OGdQXBjnR2ZmqZjnOV90u8/tHCVdULdLXbKqCipSssSwkl5K7F5zYW3pRthbTVTS4RnHEINxal85N8Tq0iiNFYjp95/pO6WqyblKUnjMm28LCy3l4XrNVGonB5hOUH1xk4v2G3g0Tux0f6GnZExtxwVb+o1U58bJyk+uUnJ+04072+g2m89ILU0U0xiIVmZkABdAAAjAVSaw4vEk04vqknmL70iAiYzwTHDi+iuTW1lqtLRev72qEmuqTXjR9TyvUdqY15nNr5qv0rfGmxWQ/h25bx6FNT7zJKODXTtqmH0VurdTEqACi4AAJkoAAAADibSjmqXYcs2dVHMJL0AfOlkdzW3R+brL196xteySNvVxxdavpqX3oxf9TlcpYbm0tUv31c++uHvTNG1oYvfVKuD7nJf0Oxbny0uLcjzVQ4oBT2y8MBQUZTgQBx7bc9g5oarLurvNrJAWhVcjJASLkZIALkZIALkZIAPQ8gdrfB9o0NvEbm9PL/mY3PxqHeZ+hLKTPmDj5nh8MPOMPOU+/B9E8ldrrVaOi/z2VRlJdU8YmvVJSXqOXrKMVbu7q6KvNM09ncAAxNwAAAAAAAAaLV4r7GayS6GB8/84VO5tK36dNMu5zh7ji7X4uifzqpL9L953POrTu66mXz6LI/cmn/OdPrVnT6WfVJR74SXuOpZn5dLlXo+ZU4RRgYNLMFBt3WYXpYQ0X2+ZGzkAlAACcoAAMgABkAAMgABkDKfM1tfMNRpJPjXNXQX0LPK/HFv7Ziw77kLtb4NtHTzbxGyTon1btmFHumq36mZ9RTuolp01e2uH0IDTCWUmajkOwAACAoAAAAGABhznjoxbpJ/Tur9Uq97+Q8x5WhT+ZYn/mLPsbPb889H7GmfzdTV+JSj7zxGzvG0eoj1Kb/Cn7joWJ+W5+oj5jiYBE88espryyYG/OcOyeXk3tVPhjr6ew4xMKyAAsjAAAYAADCkABhQQAwpAAYUjz5nh+ZrpT6U16U8MAgh9E8kNsfC9Fp7/POuO+uqxcJr7ykd2Ys5mNscNRpG/Ikr4L6M+E0uyST+36DKZxblO2qYdu3VupiQAFFwEAFAAAAAY854aM6CyXzJUz7rYr8mzHXJrxldB+dR9uUZY5ztPv7O1S8/we1rtUG17UjEHJaz9q15pVZ7pL+rNunnyzDFqI80S41Hkx691Lu4e41llHErI/NtsXq3217GjbuliL7jXDHPNxbZ5bZoyCZPR5qMkyMhK5BMjIFyMkyMgXIyTIyBcgEyBcjJMjIFyATIHe8idrfBdoaa1vEZT8DZ1blmI59Utx+pn0NW8o+XHx4Zx6er0n0RyJ2z8L0OnuflSrSn6LI+LNfeTOfq6cTFToaSrMTT2d8ADG2AAAAAAAAOk5WUb+mti/lVzXfFo+f+Ss8WU56XBxfbuP3o+jNsQzVLJ84bL/Z6lR+ZqbI/5jXvNWm5zDLqeUS5+vji+5dc1L70Is4Orl0L1nZ7ZjjUP6VVb7nJf0On1MvGfo4G2jkxVxxbYID0eaggAoIAKCACggAoIAKCACggyBTJ/MvtjD1Gkk+hxvgvQ8QsS7JKD+2Yuyd1yN2t8F1+mtbxF2Kqz+HZ4jb7G4vsTPG/Tuoe1irbW+jgaK5ZSZrOU6oCACgAAAAONtGOa5djPm/akfB6/Vr5usnP1Skpr2M+lNSsxfYfOnLWrc2nq18/wM++tR/kNGnnzs+ojyOXygj+0pl1xsj3OLXvPPzfF9rPQ7beadPZ9KP46n7zzeTdRyYq+agmRk9HnhQTIyDCgmTdo0llnCuudnohXKf5IZMNsHb6fkhtCzydJdjrlDcX4sHNjyA1i+NenoX73VVx97ZXfT3W2T2ebB6dckdPD47aejh6K3K72rBqWzNjQ8vW32vqr00kvU8Eb4Tsl5YYPU/7U2DXwVOpua/xLYQ/KSfsN2HK/Rx+I2VFvzOe9N9+57ys3cLRay8nCmUuiLfYmzm0bA1U/IoskutVya70j0n9uNc/idDVV1fsse1yibdnKHbNnnrr+zX/AOMyk3o9F4sz6uuo5D62XTXu/WlFe859XN1f0znCPoz70maHXtWzytXNZ80XP3NL2Glck9TZ5d90v/vS2UnUR3XjTz2ct8itNWm7tVFJJt+Mk+Hp3lnuOByd5PV6ycmlLwUbZQUFiL3Fhx3n08U/Qc7T83eelWS7ZuP6cGRuRfJmGlhuxrUMveeF0y62/OzxuX90YjL1os4nMvS7PT8HHPThHKIkUzNIAAAAAAADTYuD7DAfOPoJvamIQlN2aWLxCEpPEbJLOF2mfZdBjLlvptZDUK7R3OiUq5VTaim5Q3t5Yfmw895e3Vtqypcp3U4eUv2NqrNFBR09zlFVPHgZ5zGSXV1ZOl/sxqV5aqpX73V6erHanPPsOzv5P63UPev1N1r62pN/ilI3KOb6T6fCv1xj+SNUX4j8M3gTP5dSth1r4zXaOP1JX3v/AC4Y9pXpNnQ8vV3T/haJRi/tWTX5HpqObhPprb+tOb9mcHZ6Xm3iuKqrXpVcc9+CJ1KY07w0dbsqPk06u762qpri/VXBtd5v17XoXxOya36bZavUL+VGR9PyBa9HYsHPp5Bx85SdRK8WIYyr29r18To9LR1OOj0yffNykbstqbbs4PUyguqNmF3RgjKtPIqpeY5lXJemPyUU8ar/AELRZpYXlsbaFvxuqtlnzOV017Zr8jXVyDm+mVr7Iwj/ACt+0zfXsSldEV3HIhs+tfJXcV8Wrut4dPZhejm5z0wm/rWTZ2Wn5to/4MPtR3v1GW1p4rzLuNSguorNUz1WimI6Mb6bm+xwSUV1KKS9h2NHIJec9xgpVZ5SrkRUuk5tXJKleZdx3wA6yvYFK+Su5HIhsytdEUcsAbMdLBdCRuKKRqAAAAATBQAAAAAAzianZ0LPKSZywBwa9kVL5K7jfjooL5K7jfAGhUxXmRq3UUAMAjAFAAAEKAAAAAAAAAAAAAAAAAAAAAAAAAAAAAACAAGAAKwABAAAZQAIAABQAIAAAZQBAABQA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3316" name="AutoShape 6" descr="data:image/jpeg;base64,/9j/4AAQSkZJRgABAQAAAQABAAD/2wCEAAkGBg8QDw8PDxAQDxAPDg0QERAQDA8PEBUPFBAVFBMUFBIXHCYeFxkjGhUSHzAgIycpLCwsFR8xNTAqNSYrLCkBCQoKDgwOGg8PGikcHx81LCouKSwpKSwpKSksLCkpLCosKSkpKSkpLSwpKSwsLCksLSwpLCksLikpLCkpLCksLP/AABEIAOEA4QMBIgACEQEDEQH/xAAcAAEBAAEFAQAAAAAAAAAAAAAAAQcCAwQFBgj/xABIEAACAgEBAwYICwUFCQAAAAAAAQIDEQQFEiEGBzFRcZETIjJBYYGhwRQzQlJicoKSorGyI2NzwtEWQ1Oj4RUkRIOzw9LT8P/EABoBAQADAQEBAAAAAAAAAAAAAAABAgQFAwb/xAAtEQEAAQMCBAQFBQEAAAAAAAAAAQIDEQQSITFBURMiYXEFI0Kh8RUykbHwFP/aAAwDAQACEQMRAD8AziAAAAAAAAATIFIUmQKAAAJkZAFJvDIFBN42Z62uPlTgu2cUBvg6q/lVoK/L1mlh6JaulPucjsNNqoWQjZXKM4TjGcJReYyhJZjJPzponEozEtwoBCQAAQoAAAAQFAAAACNkslhNmB+W+plPaWqzKTip14i5ycUnTB8I9C/1Paza8WrbDwv3otU7pjLOd+srhxnZCC+nOMfzZwbOVWgj5Ws0qx5vhVLfcpZPnaqmKz4scqUlndj5pM3DbGgz9TBPxLtT92ebeX+zI9Osq9W9P8kcW3nN2XH++nL6mmvl/KYRIXjQUd5ec/Ea+lMMx287ez15MdTPsphD9c4nEu549P8AI017+vOiP6ZSMT4BeNDb9VJ+IXemGTLOeZ/J0a7Zapv2KtfmcO3ni1XydPp19Z2S/Jox+MF40drs85116ev2e1t52dovyfg8OzTzl+czh285W1Jf8Qo/U09C/XGR5cIvGmtR9Kk6q9P1O8t5b7Sn5Wsv9ThX/wBOMTiWcoNZLytXqZeh6u5r2yOvKXizbj6Yec3rk86p/lrs1E5eVOyXbbN/mzZdUX0xi/S4xb7zWVF4ppjlCm6qeckVjo4dnAy1zTbY8JpZaeT8bTWNL+FPM4erLmvs48xibB6bm62o6NoQi3iOojKl9W/5db71JfbMuroiq3w6NmiubLmJ6s3g0xfA1HEd8AAAAAAAAAAAAAaLl4r7DA/Lqrd2jd9KNE/wuH/bM8yXBmE+c6nd10X8+j9Fj/8AYa9HOLsMetjNmXkmsSmvpZ74oot8t+mEH+a9xDs0zwcGqOKghUWVwAAGAAoTgKQoMBQMEGFAwXATgNULJRcZweJwlGcH9OL3o+1IgImMxiUxOJy+hNibQjqNPVdDyba4TXoUlnHuOwMf8021d7T2aZvjRY93+FZ4y7pb67EjIB87XTtqmns+mt1b6Yq7gAKrgAAAAAAAAAAjMQc7dGL9NPr8ND9MjMBi/ngo/Z0T+bqEvVKuf9Ee1icXKZeGojNqqGNb+mt9cJLua/qaTXd5FT6pyj3p/wChoO7Evn6ukqAVEq4AC4BgRUTBcBOAoBGTAVAqGQKCgwhcAqIynD0XIDangNoVZeI3p0S7X41b+8mvtszfF5R83qcotSi8Si4yi+qcWnF96M/8n9px1Ompvj0W1xn05w2uK7U8r1HK1lGKt3d2NDXmiaezsgAYm8AAAAAAAAAAAx9zuVZ0bl823Ty9XhYxfskzIJ4vnRo3tn6jrVUpLtj4y/ItROKolSuM0zDDclml/Rsg/al7zQbtS3qr19DeXqy/cjaTO/E8ZfOzHCAoKicowhT1Wzq/9zqnp9PVbdvyjPfqU28N5fT9XvJtmhQppusphTqI2x3o1xxFxTzxS4eZHJ/U437NvWY5xnPt29Xp4bzleksl5MJy+rCT/JG/pdkai1yjXVOTg8SSjjD6nnofoPWbZ1c99N62WnhKKcYKEpN+lbp1/J67fnrKfCSs8LFtWcVKTzu72H5+KPCPiVyqzN2mI4e/fHsnw4zh1Gr2BqqY79lMox4ZfBpduHwN/R8nLJ1xunZVRXLyZXTxvdiSycuraWn09N1cLLb5WxccTr3IJ4ab4vibmtplqdFppVJzdC3JwjxkuCWcfZXeT/2X+G7yxM/ux09pTsp6Ou12wLKXW5ShOq2SUbq5b0OPX511+pnZazYOiosVV2puU2ovMdPHc48M5z2k8DOvZtkLk4N2p1RlwlnMXwXf7Tk7V2s4V6a9V02SsgsuyG/NSST4ceHHePGrVX66oppnPGacxiM44xK0U0x0cLU7P0ukslXqYW3vhKuVdiqi62vlJpvOUzmbdr0enjCNekU/DUuUbJ6i3MW/RnDayjruUeoqsjTqIyW/ZDE61PecWlw4eZdKNra21K7dHpoqf7apuMoYedzDXTjHyY956W4uXPDrq3cZmKvdGYiJjEOqlNLpNuWo6jZKd5nVyyZW5ntr71Fulb40Wb0V+6s8Zd0vCLuMUHoub7a3wfaNLbxG/Onl2y41v76S+0ZtVRutz6NWkr23Iz1Z6KaYPKNRxndAAAAAAAAAAAPPctdPv6O+PTvU2r1uDwehOu23XmpoD572P43D51XuRx6fJj2I3tjLcsjF/J34Pti2vcbe7hyj82di7pM7tM5fP1Rz91KQpd54d1s3atUNJqKJ7+/NqVTiuClhdLzw4pGnRbbUNNfp7Yys8J8W95eJLHTx9OGdQXBjnR2ZmqZjnOV90u8/tHCVdULdLXbKqCipSssSwkl5K7F5zYW3pRthbTVTS4RnHEINxal85N8Tq0iiNFYjp95/pO6WqyblKUnjMm28LCy3l4XrNVGonB5hOUH1xk4v2G3g0Tux0f6GnZExtxwVb+o1U58bJyk+uUnJ+04072+g2m89ILU0U0xiIVmZkABdAAAjAVSaw4vEk04vqknmL70iAiYzwTHDi+iuTW1lqtLRev72qEmuqTXjR9TyvUdqY15nNr5qv0rfGmxWQ/h25bx6FNT7zJKODXTtqmH0VurdTEqACi4AAJkoAAAADibSjmqXYcs2dVHMJL0AfOlkdzW3R+brL196xteySNvVxxdavpqX3oxf9TlcpYbm0tUv31c++uHvTNG1oYvfVKuD7nJf0Oxbny0uLcjzVQ4oBT2y8MBQUZTgQBx7bc9g5oarLurvNrJAWhVcjJASLkZIALkZIALkZIAPQ8gdrfB9o0NvEbm9PL/mY3PxqHeZ+hLKTPmDj5nh8MPOMPOU+/B9E8ldrrVaOi/z2VRlJdU8YmvVJSXqOXrKMVbu7q6KvNM09ncAAxNwAAAAAAAAaLV4r7GayS6GB8/84VO5tK36dNMu5zh7ji7X4uifzqpL9L953POrTu66mXz6LI/cmn/OdPrVnT6WfVJR74SXuOpZn5dLlXo+ZU4RRgYNLMFBt3WYXpYQ0X2+ZGzkAlAACcoAAMgABkAAMgABkDKfM1tfMNRpJPjXNXQX0LPK/HFv7Ziw77kLtb4NtHTzbxGyTon1btmFHumq36mZ9RTuolp01e2uH0IDTCWUmajkOwAACAoAAAAGABhznjoxbpJ/Tur9Uq97+Q8x5WhT+ZYn/mLPsbPb889H7GmfzdTV+JSj7zxGzvG0eoj1Kb/Cn7joWJ+W5+oj5jiYBE88espryyYG/OcOyeXk3tVPhjr6ew4xMKyAAsjAAAYAADCkABhQQAwpAAYUjz5nh+ZrpT6U16U8MAgh9E8kNsfC9Fp7/POuO+uqxcJr7ykd2Ys5mNscNRpG/Ikr4L6M+E0uyST+36DKZxblO2qYdu3VupiQAFFwEAFAAAAAY854aM6CyXzJUz7rYr8mzHXJrxldB+dR9uUZY5ztPv7O1S8/we1rtUG17UjEHJaz9q15pVZ7pL+rNunnyzDFqI80S41Hkx691Lu4e41llHErI/NtsXq3217GjbuliL7jXDHPNxbZ5bZoyCZPR5qMkyMhK5BMjIFyMkyMgXIyTIyBcgEyBcjJMjIFyATIHe8idrfBdoaa1vEZT8DZ1blmI59Utx+pn0NW8o+XHx4Zx6er0n0RyJ2z8L0OnuflSrSn6LI+LNfeTOfq6cTFToaSrMTT2d8ADG2AAAAAAAAOk5WUb+mti/lVzXfFo+f+Ss8WU56XBxfbuP3o+jNsQzVLJ84bL/Z6lR+ZqbI/5jXvNWm5zDLqeUS5+vji+5dc1L70Is4Orl0L1nZ7ZjjUP6VVb7nJf0On1MvGfo4G2jkxVxxbYID0eaggAoIAKCACggAoIAKCACggyBTJ/MvtjD1Gkk+hxvgvQ8QsS7JKD+2Yuyd1yN2t8F1+mtbxF2Kqz+HZ4jb7G4vsTPG/Tuoe1irbW+jgaK5ZSZrOU6oCACgAAAAONtGOa5djPm/akfB6/Vr5usnP1Skpr2M+lNSsxfYfOnLWrc2nq18/wM++tR/kNGnnzs+ojyOXygj+0pl1xsj3OLXvPPzfF9rPQ7beadPZ9KP46n7zzeTdRyYq+agmRk9HnhQTIyDCgmTdo0llnCuudnohXKf5IZMNsHb6fkhtCzydJdjrlDcX4sHNjyA1i+NenoX73VVx97ZXfT3W2T2ebB6dckdPD47aejh6K3K72rBqWzNjQ8vW32vqr00kvU8Eb4Tsl5YYPU/7U2DXwVOpua/xLYQ/KSfsN2HK/Rx+I2VFvzOe9N9+57ys3cLRay8nCmUuiLfYmzm0bA1U/IoskutVya70j0n9uNc/idDVV1fsse1yibdnKHbNnnrr+zX/AOMyk3o9F4sz6uuo5D62XTXu/WlFe859XN1f0znCPoz70maHXtWzytXNZ80XP3NL2Glck9TZ5d90v/vS2UnUR3XjTz2ct8itNWm7tVFJJt+Mk+Hp3lnuOByd5PV6ycmlLwUbZQUFiL3Fhx3n08U/Qc7T83eelWS7ZuP6cGRuRfJmGlhuxrUMveeF0y62/OzxuX90YjL1os4nMvS7PT8HHPThHKIkUzNIAAAAAAADTYuD7DAfOPoJvamIQlN2aWLxCEpPEbJLOF2mfZdBjLlvptZDUK7R3OiUq5VTaim5Q3t5Yfmw895e3Vtqypcp3U4eUv2NqrNFBR09zlFVPHgZ5zGSXV1ZOl/sxqV5aqpX73V6erHanPPsOzv5P63UPev1N1r62pN/ilI3KOb6T6fCv1xj+SNUX4j8M3gTP5dSth1r4zXaOP1JX3v/AC4Y9pXpNnQ8vV3T/haJRi/tWTX5HpqObhPprb+tOb9mcHZ6Xm3iuKqrXpVcc9+CJ1KY07w0dbsqPk06u762qpri/VXBtd5v17XoXxOya36bZavUL+VGR9PyBa9HYsHPp5Bx85SdRK8WIYyr29r18To9LR1OOj0yffNykbstqbbs4PUyguqNmF3RgjKtPIqpeY5lXJemPyUU8ar/AELRZpYXlsbaFvxuqtlnzOV017Zr8jXVyDm+mVr7Iwj/ACt+0zfXsSldEV3HIhs+tfJXcV8Wrut4dPZhejm5z0wm/rWTZ2Wn5to/4MPtR3v1GW1p4rzLuNSguorNUz1WimI6Mb6bm+xwSUV1KKS9h2NHIJec9xgpVZ5SrkRUuk5tXJKleZdx3wA6yvYFK+Su5HIhsytdEUcsAbMdLBdCRuKKRqAAAAATBQAAAAAAzianZ0LPKSZywBwa9kVL5K7jfjooL5K7jfAGhUxXmRq3UUAMAjAFAAAEKAAAAAAAAAAAAAAAAAAAAAAAAAAAAAACAAGAAKwABAAAZQAIAABQAIAAAZQBAABQAB/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3317" name="AutoShape 8" descr="data:image/jpeg;base64,/9j/4AAQSkZJRgABAQAAAQABAAD/2wCEAAkGBg8QDw8PDxAQDxAPDg0QERAQDA8PEBUPFBAVFBMUFBIXHCYeFxkjGhUSHzAgIycpLCwsFR8xNTAqNSYrLCkBCQoKDgwOGg8PGikcHx81LCouKSwpKSwpKSksLCkpLCosKSkpKSkpLSwpKSwsLCksLSwpLCksLikpLCkpLCksLP/AABEIAOEA4QMBIgACEQEDEQH/xAAcAAEBAAEFAQAAAAAAAAAAAAAAAQcCAwQFBgj/xABIEAACAgEBAwYICwUFCQAAAAAAAQIDEQQFEiEGBzFRcZETIjJBYYGhwRQzQlJicoKSorGyI2NzwtEWQ1Oj4RUkRIOzw9LT8P/EABoBAQADAQEBAAAAAAAAAAAAAAABAgQFAwb/xAAtEQEAAQMCBAQFBQEAAAAAAAAAAQIDEQQSITFBURMiYXEFI0Kh8RUykbHwFP/aAAwDAQACEQMRAD8AziAAAAAAAAATIFIUmQKAAAJkZAFJvDIFBN42Z62uPlTgu2cUBvg6q/lVoK/L1mlh6JaulPucjsNNqoWQjZXKM4TjGcJReYyhJZjJPzponEozEtwoBCQAAQoAAAAQFAAAACNkslhNmB+W+plPaWqzKTip14i5ycUnTB8I9C/1Paza8WrbDwv3otU7pjLOd+srhxnZCC+nOMfzZwbOVWgj5Ws0qx5vhVLfcpZPnaqmKz4scqUlndj5pM3DbGgz9TBPxLtT92ebeX+zI9Osq9W9P8kcW3nN2XH++nL6mmvl/KYRIXjQUd5ec/Ea+lMMx287ez15MdTPsphD9c4nEu549P8AI017+vOiP6ZSMT4BeNDb9VJ+IXemGTLOeZ/J0a7Zapv2KtfmcO3ni1XydPp19Z2S/Jox+MF40drs85116ev2e1t52dovyfg8OzTzl+czh285W1Jf8Qo/U09C/XGR5cIvGmtR9Kk6q9P1O8t5b7Sn5Wsv9ThX/wBOMTiWcoNZLytXqZeh6u5r2yOvKXizbj6Yec3rk86p/lrs1E5eVOyXbbN/mzZdUX0xi/S4xb7zWVF4ppjlCm6qeckVjo4dnAy1zTbY8JpZaeT8bTWNL+FPM4erLmvs48xibB6bm62o6NoQi3iOojKl9W/5db71JfbMuroiq3w6NmiubLmJ6s3g0xfA1HEd8AAAAAAAAAAAAAaLl4r7DA/Lqrd2jd9KNE/wuH/bM8yXBmE+c6nd10X8+j9Fj/8AYa9HOLsMetjNmXkmsSmvpZ74oot8t+mEH+a9xDs0zwcGqOKghUWVwAAGAAoTgKQoMBQMEGFAwXATgNULJRcZweJwlGcH9OL3o+1IgImMxiUxOJy+hNibQjqNPVdDyba4TXoUlnHuOwMf8021d7T2aZvjRY93+FZ4y7pb67EjIB87XTtqmns+mt1b6Yq7gAKrgAAAAAAAAAAjMQc7dGL9NPr8ND9MjMBi/ngo/Z0T+bqEvVKuf9Ee1icXKZeGojNqqGNb+mt9cJLua/qaTXd5FT6pyj3p/wChoO7Evn6ukqAVEq4AC4BgRUTBcBOAoBGTAVAqGQKCgwhcAqIynD0XIDangNoVZeI3p0S7X41b+8mvtszfF5R83qcotSi8Si4yi+qcWnF96M/8n9px1Ompvj0W1xn05w2uK7U8r1HK1lGKt3d2NDXmiaezsgAYm8AAAAAAAAAAAx9zuVZ0bl823Ty9XhYxfskzIJ4vnRo3tn6jrVUpLtj4y/ItROKolSuM0zDDclml/Rsg/al7zQbtS3qr19DeXqy/cjaTO/E8ZfOzHCAoKicowhT1Wzq/9zqnp9PVbdvyjPfqU28N5fT9XvJtmhQppusphTqI2x3o1xxFxTzxS4eZHJ/U437NvWY5xnPt29Xp4bzleksl5MJy+rCT/JG/pdkai1yjXVOTg8SSjjD6nnofoPWbZ1c99N62WnhKKcYKEpN+lbp1/J67fnrKfCSs8LFtWcVKTzu72H5+KPCPiVyqzN2mI4e/fHsnw4zh1Gr2BqqY79lMox4ZfBpduHwN/R8nLJ1xunZVRXLyZXTxvdiSycuraWn09N1cLLb5WxccTr3IJ4ab4vibmtplqdFppVJzdC3JwjxkuCWcfZXeT/2X+G7yxM/ux09pTsp6Ou12wLKXW5ShOq2SUbq5b0OPX511+pnZazYOiosVV2puU2ovMdPHc48M5z2k8DOvZtkLk4N2p1RlwlnMXwXf7Tk7V2s4V6a9V02SsgsuyG/NSST4ceHHePGrVX66oppnPGacxiM44xK0U0x0cLU7P0ukslXqYW3vhKuVdiqi62vlJpvOUzmbdr0enjCNekU/DUuUbJ6i3MW/RnDayjruUeoqsjTqIyW/ZDE61PecWlw4eZdKNra21K7dHpoqf7apuMoYedzDXTjHyY956W4uXPDrq3cZmKvdGYiJjEOqlNLpNuWo6jZKd5nVyyZW5ntr71Fulb40Wb0V+6s8Zd0vCLuMUHoub7a3wfaNLbxG/Onl2y41v76S+0ZtVRutz6NWkr23Iz1Z6KaYPKNRxndAAAAAAAAAAAPPctdPv6O+PTvU2r1uDwehOu23XmpoD572P43D51XuRx6fJj2I3tjLcsjF/J34Pti2vcbe7hyj82di7pM7tM5fP1Rz91KQpd54d1s3atUNJqKJ7+/NqVTiuClhdLzw4pGnRbbUNNfp7Yys8J8W95eJLHTx9OGdQXBjnR2ZmqZjnOV90u8/tHCVdULdLXbKqCipSssSwkl5K7F5zYW3pRthbTVTS4RnHEINxal85N8Tq0iiNFYjp95/pO6WqyblKUnjMm28LCy3l4XrNVGonB5hOUH1xk4v2G3g0Tux0f6GnZExtxwVb+o1U58bJyk+uUnJ+04072+g2m89ILU0U0xiIVmZkABdAAAjAVSaw4vEk04vqknmL70iAiYzwTHDi+iuTW1lqtLRev72qEmuqTXjR9TyvUdqY15nNr5qv0rfGmxWQ/h25bx6FNT7zJKODXTtqmH0VurdTEqACi4AAJkoAAAADibSjmqXYcs2dVHMJL0AfOlkdzW3R+brL196xteySNvVxxdavpqX3oxf9TlcpYbm0tUv31c++uHvTNG1oYvfVKuD7nJf0Oxbny0uLcjzVQ4oBT2y8MBQUZTgQBx7bc9g5oarLurvNrJAWhVcjJASLkZIALkZIALkZIAPQ8gdrfB9o0NvEbm9PL/mY3PxqHeZ+hLKTPmDj5nh8MPOMPOU+/B9E8ldrrVaOi/z2VRlJdU8YmvVJSXqOXrKMVbu7q6KvNM09ncAAxNwAAAAAAAAaLV4r7GayS6GB8/84VO5tK36dNMu5zh7ji7X4uifzqpL9L953POrTu66mXz6LI/cmn/OdPrVnT6WfVJR74SXuOpZn5dLlXo+ZU4RRgYNLMFBt3WYXpYQ0X2+ZGzkAlAACcoAAMgABkAAMgABkDKfM1tfMNRpJPjXNXQX0LPK/HFv7Ziw77kLtb4NtHTzbxGyTon1btmFHumq36mZ9RTuolp01e2uH0IDTCWUmajkOwAACAoAAAAGABhznjoxbpJ/Tur9Uq97+Q8x5WhT+ZYn/mLPsbPb889H7GmfzdTV+JSj7zxGzvG0eoj1Kb/Cn7joWJ+W5+oj5jiYBE88espryyYG/OcOyeXk3tVPhjr6ew4xMKyAAsjAAAYAADCkABhQQAwpAAYUjz5nh+ZrpT6U16U8MAgh9E8kNsfC9Fp7/POuO+uqxcJr7ykd2Ys5mNscNRpG/Ikr4L6M+E0uyST+36DKZxblO2qYdu3VupiQAFFwEAFAAAAAY854aM6CyXzJUz7rYr8mzHXJrxldB+dR9uUZY5ztPv7O1S8/we1rtUG17UjEHJaz9q15pVZ7pL+rNunnyzDFqI80S41Hkx691Lu4e41llHErI/NtsXq3217GjbuliL7jXDHPNxbZ5bZoyCZPR5qMkyMhK5BMjIFyMkyMgXIyTIyBcgEyBcjJMjIFyATIHe8idrfBdoaa1vEZT8DZ1blmI59Utx+pn0NW8o+XHx4Zx6er0n0RyJ2z8L0OnuflSrSn6LI+LNfeTOfq6cTFToaSrMTT2d8ADG2AAAAAAAAOk5WUb+mti/lVzXfFo+f+Ss8WU56XBxfbuP3o+jNsQzVLJ84bL/Z6lR+ZqbI/5jXvNWm5zDLqeUS5+vji+5dc1L70Is4Orl0L1nZ7ZjjUP6VVb7nJf0On1MvGfo4G2jkxVxxbYID0eaggAoIAKCACggAoIAKCACggyBTJ/MvtjD1Gkk+hxvgvQ8QsS7JKD+2Yuyd1yN2t8F1+mtbxF2Kqz+HZ4jb7G4vsTPG/Tuoe1irbW+jgaK5ZSZrOU6oCACgAAAAONtGOa5djPm/akfB6/Vr5usnP1Skpr2M+lNSsxfYfOnLWrc2nq18/wM++tR/kNGnnzs+ojyOXygj+0pl1xsj3OLXvPPzfF9rPQ7beadPZ9KP46n7zzeTdRyYq+agmRk9HnhQTIyDCgmTdo0llnCuudnohXKf5IZMNsHb6fkhtCzydJdjrlDcX4sHNjyA1i+NenoX73VVx97ZXfT3W2T2ebB6dckdPD47aejh6K3K72rBqWzNjQ8vW32vqr00kvU8Eb4Tsl5YYPU/7U2DXwVOpua/xLYQ/KSfsN2HK/Rx+I2VFvzOe9N9+57ys3cLRay8nCmUuiLfYmzm0bA1U/IoskutVya70j0n9uNc/idDVV1fsse1yibdnKHbNnnrr+zX/AOMyk3o9F4sz6uuo5D62XTXu/WlFe859XN1f0znCPoz70maHXtWzytXNZ80XP3NL2Glck9TZ5d90v/vS2UnUR3XjTz2ct8itNWm7tVFJJt+Mk+Hp3lnuOByd5PV6ycmlLwUbZQUFiL3Fhx3n08U/Qc7T83eelWS7ZuP6cGRuRfJmGlhuxrUMveeF0y62/OzxuX90YjL1os4nMvS7PT8HHPThHKIkUzNIAAAAAAADTYuD7DAfOPoJvamIQlN2aWLxCEpPEbJLOF2mfZdBjLlvptZDUK7R3OiUq5VTaim5Q3t5Yfmw895e3Vtqypcp3U4eUv2NqrNFBR09zlFVPHgZ5zGSXV1ZOl/sxqV5aqpX73V6erHanPPsOzv5P63UPev1N1r62pN/ilI3KOb6T6fCv1xj+SNUX4j8M3gTP5dSth1r4zXaOP1JX3v/AC4Y9pXpNnQ8vV3T/haJRi/tWTX5HpqObhPprb+tOb9mcHZ6Xm3iuKqrXpVcc9+CJ1KY07w0dbsqPk06u762qpri/VXBtd5v17XoXxOya36bZavUL+VGR9PyBa9HYsHPp5Bx85SdRK8WIYyr29r18To9LR1OOj0yffNykbstqbbs4PUyguqNmF3RgjKtPIqpeY5lXJemPyUU8ar/AELRZpYXlsbaFvxuqtlnzOV017Zr8jXVyDm+mVr7Iwj/ACt+0zfXsSldEV3HIhs+tfJXcV8Wrut4dPZhejm5z0wm/rWTZ2Wn5to/4MPtR3v1GW1p4rzLuNSguorNUz1WimI6Mb6bm+xwSUV1KKS9h2NHIJec9xgpVZ5SrkRUuk5tXJKleZdx3wA6yvYFK+Su5HIhsytdEUcsAbMdLBdCRuKKRqAAAAATBQAAAAAAzianZ0LPKSZywBwa9kVL5K7jfjooL5K7jfAGhUxXmRq3UUAMAjAFAAAEKAAAAAAAAAAAAAAAAAAAAAAAAAAAAAACAAGAAKwABAAAZQAIAABQAIAAAZQBAABQAB/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3318" name="AutoShape 14" descr="data:image/jpeg;base64,/9j/4AAQSkZJRgABAQAAAQABAAD/2wCEAAkGBhMSERUUEhQUFRQVGBgVFRgVFxoYGhgYFhgXGBkXGBgXHCYgFxojGhYXHy8gIycpLi4uGx49NTAsNyYrLCkBCQoKBQUFDQUFDSkYEhgpKSkpKSkpKSkpKSkpKSkpKSkpKSkpKSkpKSkpKSkpKSkpKSkpKSkpKSkpKSkpKSkpKf/AABEIALoBEAMBIgACEQEDEQH/xAAcAAEAAgIDAQAAAAAAAAAAAAAABQYEBwECAwj/xABJEAACAQMCBAMFBgMFBQQLAAABAgMABBESIQUTMUEGIlEHFDJhcSMzQlKBkWKhsRVDU3KCJJKissEXJXPhCDQ1RGN0g5OzwtH/xAAUAQEAAAAAAAAAAAAAAAAAAAAA/8QAFBEBAAAAAAAAAAAAAAAAAAAAAP/aAAwDAQACEQMRAD8A3jSlKBSlcZoOaUpQKUpQKUpQKUpQKUpQKUpQKUpQKUpQKV5zzqilnYKqgszMQAANySTsAB3qrS+KruZgbCz5sOx508vIVx35alS7DphyMH50FtpWuvDvtQlaaOC9tuSXkMAlWRWXmguNDr+BiVAG5G+x6VsQGg5pSlApSlApSlApSlApSlApSlApSlApSlApSlArA4pczRjVGsbgDcO5jP6MFYfoQPrWc3yrHuLctjzFfXGxI9Ae31G/zFBBR+OFUf7Tb3MG+MlBKM4zjMBcrtv5lG3XFTHC+OW9yuqCWOUDroYEg+jAbqfkcVjTRImCqjocYJBx6/wL033yTsMneB4zwmFwGdFVlOrWmYnQZznmJ9ooJ/CMu2d9IzgLoDXNUL3yaGMt77ONAJIuI4XAUd5CAjRg77Fy22++1SFj7QYeVrnWZEHSf3aYQOv+IraSUT5vjp1IwSFtpVDu/a1B7wIrWKS8GFZ2tvtCA2fgQA6tIGWyVxkdTVgj8RyEZ9xvAD6iDOP8vO1D6EZoJylRfCvEcFw7xoxEsWOZG4KSJq3GpW3wfUZFSlArgnFc1T/aHM8ka2scixCQNLPIylwlvEV1jQN3LsyJp7jXQd+Jy++NGyYktV+0QBHdJpFb4n0rvGmMqOjswIyEGZ2znZINc2cgFjtlsbkDYDUcbZwCdsgHIqq+AYgZpWTiNxcqFAaGeJoypbGiRQ4UgeRx5RpO42xWV7RL+6ijja3NsV1jXFPoBmOQQimRlUevXPTFBnT+H7O8Vy8OdXxghkOog7lemrz5DeuCDsK48F8ZaWKSGUs01pI1tK7DHMKfDIP8yFGPzJ+tdvCXFmljdJYBbTxsdcOQcBjlJBp2KsO4yMht6qPgHicQ4pxFc7ySArkksdLPG2o+gMY3buwA+LBDZ9KUoFKUoFKUoFKUoFKUoFKUoFKUoFKUoFKUoODUVdcWUr5Rqz075AbTqwN2BbYAfF8hvUtUTxHwzDMxc60c6ctG5XOkEAMu6uuGIwwIOaCMl4mqru+pyclsg6SAMkfheT5DCoPkMnGndQA24H4QOrHfOCdyTk5c9O3Qg+R9n0yvqjvScY+/hDnALNp1RvGQCW3xg7DpvnxuvCN+QcS27liS7apY2YdhuJAAuxCgY2HoMBh29ql5eQQMwaNQ9zNFjKlUKLErE/HqkbUd9xEOqkVM+KJUub22sC66GD3Nymrd44tIjiYd1aRwxHcRkdCapHEfZTxC5vY2aSO2gRdLNBNI76dbNtqVWLnPVjjO/wDDVyf2R2LziabnzlV0Ks8zSBR2wT5jjJxljjP0oLKt/Ek6WyjDtG0oVRgBEKJk46ZLAD6H0rPqi8U8Mf2c3v1irOIonSeCSWSQvACHxC0jNodCpIXockd6xeL8Tke5SZb+VLC4WNY3t+SVt5WwFE+tHJSQnZiRhtjtvQR3jaB4eM2MkX2ZeePHkiAlWQiKYK6KJCwDIWRy2QdQxpNbVFaF8T+07UjQEe9SW8izWt6gEGGAyjmNlw3dTjCuvTG1XLwX7a4Lsqk8T27swjDE64mdui6wBoJ7Bh+tBsmte+OZS800Vv8Ab3MkVvEbdATiNZnkl5z/AAwo8bgZYgnHQ5q7cZ5vu8vIxzuW/KzjHM0nRnO3xY61UeCeMuGWsCxo7h92kQxSvOZDjW0wCFjIWO5O3ptig9/AngtrRnmlWGOSSOOPlW+eWgTJZuw1uxyQqqowMZ3Jq3Hb0vdzpeG4RxzkgEUIkBjyvJRIuQ4uBICSxLjBBGF61duB+Jp7uUMkCx235pX+1fOsArGgKr5kOQzasdQNs5/EvDEM8gkcEEYzpCgPgjGvKkt0x16UFZ9l9tJyEaeDTNFF7tzg2VdFbUqDchtBYrq3AKsM1TuGIkXFrm4n53u0T4ZxHLJqeJnHNkkRSFVSdyTkYIACg429xW45ULBRjYquCF0+U4OTsoAGc9gPlVH4pamx93CSOkItrjVbg5jEUVu7yO+cmSRpni85+n4jkNiwzBlDKQVYAqR0IO4I+WK71FeFLVorG1jf4kghRvqsag/zFStApSlApSlApSlApSlApSlApSvOeXSpOCcdlGSfkB60GHxJbnrAYD6rKrjP+tCcf7pqLPiO6jOJ7BznobaaKUHHXyyGJ/8AhNSLTSEZzpOknSMMB03LYOTjPTb5NUa1soJ1edunT0GQO/pnByR6IKDzi9pdhnTLI1u3pcI8Q64+MjQRnuGqdsuMQTfczRSd/s3V/wDlJqvswOM4K5yQNwfQ5J83yJP0ZulVnxFwW3dwgiSFbeM3VxPFGFliiQkokUigFZJCj9hhVbIJZTQbH4nxSK3iaWZwkaDLMf6ADdiTsANyelREFzfzjUqw2qN8AmVppcdi6KyLGSPw6mI777VheFfBaKkdxdB5ro4kzPI8vILbiOMSEhSg21YyTk5GcC0pOj6lVgdJ0OAc6WwDpOOhwwOPmKCicb4g8DMg4pMbrGWjjtROi5+EGKGJ2hHTBLEn51DNxu8HMa4vLuONlDW4920PI6hsjK2zNFFum7Rhic4GBlszxp7H7WVM2WLe5HmCiQqsvqGyThvRwCc9c1SJ/CfE7RTqS+jySeZb3EkqIo6eWJi5OB+Je5/QJPh/je/lOInvicnUpktsoqjeSRprJVjjPYswPyqUvvGd2gj92vXmLlV1TW0QhBJAOmSNVeZQT8UaMPmNqqvhLxEkvEeXxB7q5gRG5cUxmnJnBQqTAAcnBYAMD6mrrwvwVeXSkT6reN/iaQq07L6KgJWM4x5nZiPyjsF48HcYe6soppQqyMGDhM6QyOyHGSTjK1RfbT4ZtYuHSTRW0SSa41Z40CHSzjVq0Y1Z2G+etbI4PwmO2hSGIEIgIGSSdyWJJO5JYkk+pNePiTgSXlrNbSfDKhXPdT1Vh8wwB/Sg+VLa3+71EocZGM4BAyCGzktt9Ac7bMTk8RkUpiMhtQ8yqMBMb5UDZRqyQq9MZGFYAcca4Zd8LlaC4jYDJ0k5MTKcboTsc6VyD+VcjK17cC8N3HEJwtmhLEnmSHIjVSMa2fAG+T5cE5G3pQbY/t83nCbMyuctEGkOBl5I3KrjOzO3LcjYhT5mHlVWyuFeGJGwEGuGEPHFIsvMYlSNQOSBufKPmrEgeVRze8ENnHHbAty+UsCuNPlTm5ZwGAGdIBYscapBswXA8+K+BoJZhNc3j8kBRawW32PLViftWxuz7MWOkHIPoAAzrZ5Y3R5UzKG+HUxVJXBkkVc/eHAeNMH+7BOdWKt/CeMLJbrI5AKgCQ9AG0qWI+W+R9aqnDfDF5bCYXV77xBHpktNeOcpTcq7EAHKjTnJ+Ikaa97O4jAJjQhFXGjUF1OutJCA5ZXCxxA43IGKDx8VcTKI7yErk40S7xJq/wBnZn7GMLIspUruEk3xuMWW2huphDbStdFjDFcTDSYobSHS7QB0ATXK6bquSdRzgKK8OLcdFsEmwszHzCNCwdkgByzFjsoTmnJznZNw1Sfg24e3upILkLFJdRx3SIoCxmQLonWMA7Mv2QI6tgn1oL2K5pSgUpSgUpSgUpSgUpSgUpSgVj3txGqkO6ICPxFRt/q2NZFeU1qj/Gqt/mAP9aCJPE45C3LZWC7lo2DdTjbRk5PTHU/IYJwJpHIB0tpbYYGdX1KgjHfbbrgHHMGdf+CLCbeS1gJ/MECt/vJhv51if9m1hjHJfGMY58+APQDmYFBGy3Yz1BJG3p5jgYPfOOufNg4E3anWXiKS6/tW0it8yGVzLM0iRxpHGUiRTqwQoSJunTfbetgSezuHGmO4vol3GlLqQgZGDjmFiu22xFUzjHhS3snWxtTKPeD7zeSM2qRo420xx6sDAMjlun4W65oMjxJ7Rp7kvBw/7JD5BcP1ZijMeWp3UADOo7/JcZqd9lRSOzePUNa3M6tqfUzMXJBYncsVA677VWliRQ2AMgCNV9DMyDHruNKf5RmpP2ZeFY5eHzi7VJ/eLqWUtjYspCa4z1XDK+lgQfSgyvaHeJzFjnXh7qVDRpdGSKRjnBEdwBohbI2Oc+uOtU82FzxGdLWCSVYVzzjLde+CJCpGdUbcvXvhFZnfOSdIG+yT4AgYaZZbyaLGOVLcyNHj0YAguPkxNT1hw6KCMRwxpGi9FQBQP0FBG2UVlw6JIVMMCE6V1FV1vpyck41OVXJJ3NSVvxGKT4JI2/ysp/oa1p7avDqv7rPGoWZpeSX5giBDRuVLyEgDToIBJ7kd8Vqy34rckSBGkmWIEyaoo7pY1ViCzM6NheuDnp3PWg+ps0r5isfF93CVMLR7jUQpkiXGM/3ciJ0+Xp88W3gPtgujKkcq7MwVSHV1ZiwAUgprAb4dQY6SwJBwRQbd43x21tlHvUsUat0EhAzj0U9cfyqJPiaSZR7lDiI403MwKRb9OXEMSzfLAUHs2K9zwmKaYTqC3vCIzs3XkKoKQJ+RXZtTDv5s9sefiG9MMRkYZcssaoW0ga2CqD6L3Prg56aQELxixaSHl+8S3EiMZZWYAKruMRIEjGkrrXHLGTgtl1BOqG4cNMDAfaHy6JlAHMlTlRFRgABSYoyNOdJA1HWTiY4gzRWk4jy8sgEfNbY67l1gVhpGABzBpAwAqgAuBkQfiTg/9lTM8YUWcpjUF5UTlPhgVUMfMmwkwNwwJHegz5nJUSkl1VZm+y1kaBHLGqHc5B5Bx1799z04lcxxSLGIzLOxkdIrcZlYq0qs+wBRCPKSWB0uQMlMVG+HUbiOuGzkURJgSTkglC5nlYJFqy+WnIDnCjT0bfGzOCeGIbXWyBmkkbXJJJhnZsYJLYG3U4GwycAZxQUy28OSLLA12we7uW1S7+SC2gf3iRExsUaXlA57v2GwmePcMhuuJ2yTKkkZtbrY7+YSWu4I3VhnYggioriHF9Uk91kYMnuluD05UDfbSk/lM+rO2CIkBwCxrMv77l3ljoQhtF1GMk5LOInxlhu50hiW6ZJPRqCUxc2HeS6tPn5riAeuetzGP/uD+OrBY30c0ayRMHRxlWU5BFYfBeI89NeVZc4BUEZI6nB6DfbvjB/FUZxK2a0d7m2GpM6ru3XHm2BaaMfhnC4JHRx/Fg0FmpWBwfjkN0heBw4B0sMFWRhglXRgGRtxsQDWfQKUpQKUpQKUpQKUpQKUpQKV43l4kSF5XVEUZZnYKoHqSdhVYk8drcEx8NT3uQbGQErbRn1kmx5iNjoTJPy60EjxbxrZ20gimnUSnBEahpJMHodEas3T5Vpnx549VuJNPbGR41ijRsxOuWj5/kOoBgBJKoOV6jHbfYfF7KLhlq02Ue/nIXnyHAad+srAnSkcYy3bSq4zVc42kT2YSK3QwWiDFzcK6yF3GrmrpdHi1swfUdROoHRpwSFT8Jx3vFLmWOMiEMwklY5JijwUBj1bElDoGBudRJG2PoThfDkt4Y4YhpSNFRB6BRgfU/Otb+y+GNbpGjXTz7FZHyxZmdJ2yzsxJZsSJv6Y/TaVAqjeLfH0sM5gtI4nMSGS4llJ0RgY+zUKQZJsEHQDnBGxzUr4y4gSqWcLEXF2eWNJ80cX99P/AAhU1AH8xUVGcWhThsSRWaDXLqWFCF5cZjRnknfAGoqi5/MxwM77BA3ccnG+WJxJawW7yRzctw3NmDcptGpfIigk6338xAXYtWNw22vfc7jh/C44fspXhku2OjWGCnYYJa4Acq5IwpG25wOvC7yS708O4bIwjiDC9vcZGWJ5ohJ2aSRyzahjAbptkXj2cposhBpVTbSS2zFRgOYnK8z6uMMfmTQap4T7MONWUnMthCH0FCwkRjpJB0rzUIQ4AGrHrWDw/wBlPEo5oXe0LBJFdik0J+Fg+kAuNiQR26n6V9GUxQYXDrcwwRJgkoiJt3KqB+21QHG78yO0cMYdxpWVpT5Iw3RdOCZCeukDGcZOQALTIO+cev0qqqp97cL0ljVhtnBTKEAHGfI8Zxt1322YI69thBZxpqOg3duSz9NKTCd9O58oWM4xkAD4mxmtf+1+zuLi1g4hLqXmSaIbc7cqF0Zl1DvI4TU3plV7VtLxVw6ORrG3bUVkuSzAknWsdvO7Bj6E6cjuNula+9pXHFur9Y2bTBaty1brmfrIdIGTpOlMgHBDfmoIn2UcKurYxcTdtNvJItqVJOXjlcRB+uFRJtGO5w3bruXxnxV4LVuUcTSssEHyklOkN9EGpz8kNQ3gfhST8EjgKsqsk0eGGGUiaQA4O4ZSAfqK8471ry7TWNrWPlsMZAu5UzMT2xHFhMnb7c+hoIeWFFkSJfuoWSKJVwX0xBWUvkbYD8xyf8RR1ZgmT4wkk5VtpblkXJj1kFvvYZgyaSMkkbEnu2Dk6qwOJwmO5lFvNomYF4AyZUvq3OnrIQzn/XICc4cJF2luwnjSY3Xv8BEmJpm04TKa1CARyRapDug1MTp6kghsUW5iRUBfSQMhjuckZBGe7bEA98Zy7MIu5nM7RWrY5U0hkmycl4YhrkGwHkZuWrHvr7bquPb8aEkYLMuZGwFT7TQvnXcjdyNMpJ6E6wPjU11e0kNw8+UiiihMPOlddCu0hd85IDLGYkU5+JyT0zkJ3jWm3vLe5TYSuLO4x0bmZ5LMPVJQF9cSmrQKrUAtb225VtcRyCKSJi8bCTDxSrMCcH8RQ757nrVmoFKUoFKUoFKUoFKUoFdJ5giszHCqCxPoAMk/tXeqx4xleZorCI6TdiTmv3S3j0iXH8T61jB7aie1BC2nDbjirpcz64bUPbzW0BYMssSkuWmQfjbyEA5C4HXerjacLS3WXkqMyO0pBOAZGAHXHlB0gdDis2GEIoVQAqgAAdAAMAD9K70FRHg8zTLd8QdHkiU8lI8rDb53LjXvJIOvMbAGBhRiqvfeF7jiA1wlJLYHSHmZ4pLlQo8wlCOwh1ZwMebU5GE0g3DxfNzwLCPJe4H2xH93bFsSux9WAMajqS2einFkjjCgAAAAAADoAOgFBWvB3gwWYMkjGS5ddLNliqLnVyogxyEB3yfMx3PoOPGPjNbRo4EaL3q4yIhI4VFA6yOWI2zsFyCx2yNyLRVF8aeHRcX1uoby3SmG5QrnVb27c/ZuqEu4Q46iTtig49mfD9ZuL1zLI9w6rHLN8TwoieZFwAkbS8wqoA20/I1IeI+ALe3sKSaxDDDI8gUlRIZmVFjZhvp0xyFlHXbOxwbTFGFAAAAAwANgANgAOwrtQV3id+lnHHbWcSc+QFbeFBpUAYDSPpHkiTOWPfoMkiuns81e4pqKseZP51GOaOfJ9sRk4Mm79fxVjePbXEZl6R4AlWPKzXLagsFqsi7ojSPvg53xsCTXPsytmhsuQxVvd5JIg6Z0vhtTFck7K7vH9UNBbaUpQYfEtl1FxGq+Zi3w6QN852H1PTrVG/7R+HLIrgzzOuQJIoZNHnxkKWxqXceuTg7nBqH9tnHizx2KsFXSssoLaQ2tisYbJGVUqXKjOTp+tVKKALGrOqknI0gMzEdMacebocjY9TggjAbetvENvfhJ7RuY9qzu0ZDJIC0MiBSjAEZLDBxg74rXfFeD8iQhjrKsGJbTqbXkyMVj8+NcjMQwPXfp5634e4nJZ8TtplbUplFu3ry5DpKH6F1bG+4XByGrbnizwfLNlYd1IwVZtsasneRnXUDkj7PAznOcEB38EXoteDK82fsBPryMMTHNKCMEfESMYx1PSsvgfD5o7YIyEzvmadugM07B3AbPRNWnIzsoABwRUesPMeCyA8vvM91MB8IjhnZ0U9NmnaPA7hG+dQPtv8fG1UWaBtU0bO5B0+UkoF1DcAkMTjc6QOjGgt8tvHDJrWSDmquBrdUOTglMnJVWIBJ3OkAAZyTWuM8CRZY7k31q05Ymd5ZzCMbaEg0MeWieYBTnckkk1F8X4pZcL4dYL7hBc3M8MZVWiTclE1M7aSzEu+MDc5PSszwbx0i9S0vuF2tnLMhkhMcSLnSM6T1ycA7g5BGCBkUHvB4DkmUSRGxZHUNG0Ty4DD4ZFcZL6SFYAnGRUN4i4m0tyQulba3klht1ddSc2IfazHPl5hdmAZugViMZJrZPhDZLhPwpd3AX5Bn5hH6M7Cqj414HouifKIpwZ1B2XnxBTMvplokWT58uTrmgrtlfyB0mgflugZVdwoyhJYxSpsXTVnYgdypXB0bP8M+LFusxyLyblBmSInORnHMjb+8jPr1GRkDbOrEuteZZG5UUfxSE6cKPhz1JbI6DcEYypjVnjOKe0SFdJigmbl6hFOrCJlcHaRMhs9GDBhh8tkZJyH0NSqn7MvGR4lYrM4AlVjFKBsNagHUB2BDA4+Zq2UClKUClKUClKrV548gEhit1lupVOllt1BVWyq4eVysanLLkasjO4oLIzgDJOANyTVDtfFts3EpLhmZYDDFbQTtHIIXYyO8mmYroA3iGSQDjYmuE48b+dILtJLSCRQUjcgm7JyTGZYyVVQFOYs6n7+UEG8SWqNGY2VShUoVIGkqRgrjpjG2KDvJMFBZiAoBJJ2AA6kk9BUBc+MY2JSzU3ko2IhI5SE/4s/wJ9AS3opqB4Jwlp55bO4Ie14e4VI2JYzcxVkgM2fiSKMlADnURk7qKvkMCoAqqFUdAoAA+gFBGeH+CtDzJJmD3E5DTOMhRpGEjjB3EaDIGdzlid2NS9KUCqLc8fY8aiUqOVHzLNcHzmWWKK5aQr/hqiIufVvmKzvEftFtbc8mOeB7kuI1RpFVUY/imfOEVep7noBk1gcL8JXSzy3sV5ayTXATWxtdSYRVUIjJPqVSFGdznY0F7pmoDh3iCQSi3vI1hmbPKZGLxTYGSEZgCrgbmNhnG4LAHGPfST3N5JbCZreKKOKRuWPtZhKZB5ZD90gMZHlGonuNsh28VcXVg1rABLeMA0aAZ5LdUnlbBESowDgnclcKCam+GWCwQxxL8MaKg+igD/pXnwng0NsnLgjVFzk46sT1ZmO7se7Ek1nUClK4JoND+0aIvxe4ZnVI1WGIM8scYLiHWVHM+LAmz0wMjJFVpZzbnku5eEA5LgHSARnUoLYIDpnQxDKQVLA+Xc/DJIOZecXkUCIx8qJsbtDBnVJ8zI4wvqqR+tVrwd7MILtTeXL6hLr/2eEvCkWZWdopMEMWRzpK4UDSNts0FZ9n3h5r7iMcuhhb2zLLIScjmAakQn8T6tJOOyktgtgfQJrG4bwyK3jWKCNY412VUGAP0Hf51lUENwDhmlpp2BD3D6sHqsa55aY7dWcj80jelaP8A/SLiI4hC2NmtgB9Vkkz/AFH719DsQBnpXzv7b+MC6mgljjPu/LlSKU/32lkLtGPyDICsR5ssRkYNBOe05ngfgs8Y1NDGWUEZBMawMAR6EnGe2c9sV0PG5Z+IcL1QR20UdwwSNZDI5aY6nYswGBt8OPxfTGT7U5WPC+FSq+gnlAv6K8Ckk/Lyg4+VRXEuFRx3llc20eEjuYSzSXDySypK8YE7xONMZYsGwrasOhZVBFBt3wif/Wx6Xk/89Df/ALVleJuC+8wFVIWVGWWBiMhJY90JHdT8LDurMO9YnhU/bcQHpeH9jbWxqw0HzB4y4kjzCBAYlhy8kRzhLmRiHQYGCI8BQc7nLZy1Tlh7LGueEC6tZme5IYtDpVVOgsrRDA1cwY2JONgMAYxsTxj7JI72c3EUzW8rjz4XWrHTpD6dSlX0gDOew2zvUPwjw2fD2h/eZblZ3KSW6xnfK6mmhjQt50VCWz1XI2OMhI+wng7wcL1Od5pXlxnJUALGAfRvszkdR0NbFzWuvEXBbYOt+DI9jMA1ysM0saAPgi70RMA4OwkGNx5vwnMjYwxcOkSWAkcPuVjUgFikMrH7OUBj5I5A4U4wAwQ9yQF1pTNKBSlKCocbkuJ/K4MFuVY6M4lmClMiRh9yhVmOlTqIG5Xda8+BWQSPGEXksiAKNIwgBGw6ZWND+9T3EINTlfWM6fqQ6N/zpWJBDq1MPxj0/FmTB/3ZV/3RQRXHuGiSN4iBpZCuCM4aMzlWHcFWUMCNxjaorwp48aCNo76RpAqhoZMZlkyF0xOqjeZtQKY+IZ7qSbPcLnJA66v+Jbhh/OQfvVPv4BHe2TAeUXMCkds8mSJG/iIycelBdPDHDJAZrmddE9yylkyDyo4wViiyNmZQWLEfidsbAVP1wtdZpQqlmICqCSScAAbkk9gBQJZgqlmICgEkk4AA3JJPQAVWZJWviQzPDaDScAlJLlXOFOoENFCSCMbM3fSDhsa6vGvGDHywJpljhdTm5VXGXfOMDONMfXJQuNwokoLoHrj+8Ck75UuCoJ7YfYZ7CgxIbKNAbeJEjjd941VcKpBhYgenMRTn+M1X7fgYgI5Za1umdlEkCqsZGU0iaDISYecZbAbG+c1ZYyu422GV0jORJpYAEDs4jGairpvu85JyuCe5KOpGe+WQfuKDPgnPELWWGQLFdwsuSp1KkqgSQXEZ6mNvK4+RZT0NZngqCM2wnAPNn887NuxlBKupPojBkCjYAbVU767kt545bZS8s/MsEHbUQr27uPyR6JyfkTV94Fwpba3jgUkiNQuo9WPVnPzZiWP1oM+lKUHBNai4pcTXaXN0txcRhY5yES40xmMalgCxLvrby6ifzHBzpxsPxqD/AGfc4OMROTg4yqjLjPbKhh+tYHFfDkcPDpEtkPkVJUXqWNuVkRCepzy8b/mNBgeI71De2HC41HL+/mQdFht1JhUj0Mirt30D1rN4RMg4teRRHA5NvLKnbnMXGtfmY1jDeuF+dYngHgpaW44lK0bzXhGgRtrEUC40RahsWwF1Y7gV5QW7QcZWRyokvWnXQrZIghhhEbt/riJ+XNxvvQXylKUFL8cXU9y7cOtHjSR7eSWYtgnl6liEYGfJr1t5+wXbrVd9vnhhpbCKWFCfdWOVQdInUAnA/CpRPoM+lWrwtbCS94hOUXa4Ecbn4/JbwxyjPZNS7D61ayM0Go7KGPi/DeGWqfaNEIJLhgfJEkQ0OjkdZHAIVOvc4A3leIeEnuuI8qWRQsRjvGeNCpdS+mKArrKrj3fdwMsFj28tbDhtlQYRVUdcKABv8hWpbj2ZPxmc38t28UMzfZxIm/IQlE8xbALKNXwnGvvQXnwnKHueIspDIbpQGHQsltArgfRhj6g1ZqxOE8JitoUhgQJGg0qo7f8A9J6kncmsugVRfaxdSwQW9xb6RcRT4jLfDiSKVWDdsEYO/cCr1UN4t8Nx31pJbyAHUDoJJGmQA6HyN9if2z60FK8J+HbR44VuZ7hmuV98FtNIEhbW4IbkxKqbsynl7jJ6d62Pd2SSxtHIoZHUqykZBUjBBHpitPPbTNcWpeC6n4lbGOZxKIYI0giJWRLfzKjgs2Qw1E4XJXpVpufbLacsm3WWaX/DKmIDzaPNK/k+LyjSWydh6gJPh9/JYSJbXLF4HIS1uW6gn4bec/n2wsnR9gcN1sl5fxxLqldEUd3YKNvrVZ474ht7mH3dYZbprmFZOVGACscoyjySOQsPqCTnI2BxWPwUyzoLPiIMd3EgdJI3OJUxpEiuBhnUnDqRgNggYIoLpHIGAI6EZ/f5Gu1a78PccNnKbeZZHkOyxxjUVxrcnJfDhlKHYZBbzMSav9tPrUNgrnscZB7g6SRkfWg5kgVsEjcdP3B6/UD9qifcikeg9ObGQevlVoz/AEQ1NVH8XB0EjsCf2ST/AK4oIBLkBMnbBAPoCHgUjPyDEfpVd4Zq4hfQKmBHaFJ7lhvpmUuUgUnv5iWIGwGNiazOI8NuZ5jbwyfZtkSNgYhTmzZffOuRsRhV2+EE7A5uvBuBQ2saxwIEVQF9SQCTlmO7HLMcnuTQZ9VzijNcgHGLcNhf/ivvpcjvErAYB+I79ANVkrHvFyuwyQVYbZ+Fgf32oK5dsSmthg5566euCpVwBnIynb8zfSutldKzsM6CrGM5z5XKcxtORnHm1Z3/AJ1MXlopVRp6Ht0Go6upG41KtRdtaq7N6gxNqJwdg1u/XcHSgP7ZoOLsFSoGw2AUHOBzYj/Jg/0wKheIXTr+HGJNMXzIuLlowdsjyQjc+tTEyll0P9+jO6Z7hZIzk7YGS0YI/iNeV+mrmd/K5GBvqRr07Z75x1oImLW/EYI8DQl0XGOoWC0lRvqNU0e/8VbHqn+EbXmXV1cHOiN3tYQTnYMHmb669Mf/ANGrhQKUrg0FI9pl2zwtbRtpxFJczn0ihBMaH/xZtK47hXq7IcgHpnfHp8q1FDxRJOJSq85ErX0cU0LNFokijkb3ZYl+PKaUdiNvM4O/TbwoOkVuq50qBqOTgAZPqcdT86qnjstG9tcLEpWCVJJpjgMkYYRmNdtR1Cdmx0wjdyKtruACTsAMkn5VUZZn4oQsY08PV1d5W+K65bBgkS9odSjMh+IDCjB1UFwFKUoKvcN7lfB//d71wjjtHdYAjceglVdB/iVPzGrPmq17SD/3bcbDonmOfs8yIOdtv9n95/orxt4JOIjXI8kdmdoo4yY3uF/xZXGHWNvwxqRlcFjvgBneKuISBY7e3IE9yxiRj0jUKWkmI7lVGw7sV7ZqU4Xw9LeGOGPZIkWNc7nSgCjJ7nAqieJeGcP4cBcWxt7e5gPM08wK00WRzomVmy+pA2NshguDWwopAwDKQQRkEbgg7gig70pSgUpSghvFPhSC/hMU6g7HQ+BqjYjGpCeh+XQ961z4w8BzSXVgHkguZQ2lYeT7vCLeECRy+kuQC2hD1H2mAorb9VqzXVxe4LdUtbdYx/DJJOZCPq0aA/5RQR3g7iCxcPkvph553eaQIMnIcwxQRjq2FRI1Hr6ZNeTeGzO5mvBm5OCnLZla1A3VIHjJIIz5nK5c5z5cKO39lBeItDqHuyf7eYwDlbiYsijPdSVllCjcPk+lWJ29W/Rm/wCkqH+tBH2dxrZba/VHkyGgkZNInEZD5CkeWVCoLJ0IAYDGQtlUVDzcMjnQxv8ACSGUrpVlZTlXRkOzqcEHHanD+JyJIILrHMP3UqjCT4GTt/dygblO4yVJGQoTVedxDqUjOM5H7gj/AK16UoPOGAKMAYyST9WJJP7mvSlKBXWRQRgjIOxrtSgxpbXP9D8xuR+oJ2rG9x3ds+Zw3QY3KqD/ADQEfU1IkVim186t3Gcn1yAN/U5C/tQQvFrYudK5HODqSBkgTW77/LDRL0rE4p9lCZdmYI7KoHxySHCoPm0lxj9asM0BLKdzgj0G4fGf2dv0rAHAma5DOcxI7SqCckyMECk+gTS5x6sp/DQZfhvhRtrWKJjqdVzI35pGJaRv1dmP61J0ApQKhPFXFniiCQYNzO3JtwegdgSZGH5I1DOfkuO4qZeQAEkgADJJ7AdzVPsL1MvxO6LKr4hs00szLCzAKVRQWMs7aWwBnToHY0GF4gu7OxFjZtJEhEkTs741iOEtMZGPUGSWMKT3LtV0sOKwzDMMsco7mN1cb/NScVTeD+JWR7ieSyvAZ5gFYRpkRLiGEFDIJACVJxp6uakEtLC9cmLMF1HvqRDb3KZ2yQyguvyYMh+dB7eOY1kFrC5JjmuUjljBxzUKSEocblQVViB1CnO2asqIAAAAANgB0GPSqZ4YWWXiE5vNLTWcccMRVSoZJdTNcKp+EyaVQgE45bDODV1oFKUoKz7SJwvDZ9XwtojYdSVkkRGVR1ZipbAG5NRRubi7JM2u3tseS3jJWVlIwDPKpyg80f2ceMaxltmAy/FLtJf2kJ+7jSW7O2SXiKRoR66BM0gHcoKkpYjgsQAd8g9MEkMp/hBZhq/LJntQVweG7flskcMUaMCHCKMHK6WYkjXuobqc+Vz1K1I+AphE09mNlhKSRLn4I5QQU33wsscuNzgMo7V7SphiwGzHbHxA5G2/wuGA6/iQds1iWsQjv7eUH75ZLZsDSpGjnRMB9YZRvuM6T8O4XWlKUClKUCq/dqE4pA3+LbTxn58qSB1/YPJ+9WCq2SZeLYPw2tqGHze6kIz+i22P9VBi2p/2u/TUiyGSB/Np3hMCqoGoEHzpL/OpaGFgMKB89GFB9NllH9KjvFMHImivgdKoOTddPuGbKybg7xSEN/laSpYMCCdOT2YKsg/4Bn9x+9AgWQ9cg+vy2+bVzxSBXQRyJrRiMknGnBBD5UZVgdwRjBA3FeIc6SE5eT3GknY76kIT6dRXWG1YPqZQTnK4Vk07YPwlgT8zQTVKUoFKUoFKUoFKUoOMVzSlApSlBVeMub2c2aE8iLDXrD8WRlbUH1YEM+OiYH468Z73nXchXTy7LCR+huHXzyEdMRRtp/1S912kPBKj3ND3ZpWY92YzSZYnuT6monwuo90g2+KFWb+IuzlifUkuxJ76j6mgy0jJJBPkOWB7rHMQW+hSTS2f4X9KwuK2XNPMbWJVOpJFPmhbcZjB2wGWVCnRwUBzkGpOBfs4/mz5+eUcnP1JJ/U0fq36n+Vqf67/AFoMD2eXZuHvLmTRzjMLZtByoFqiphc7hWkaWQD0cVdKqXhNQLy7A2HJsjt6mOQE/XAG/wAhVtoFKUoK1fW2ricZ7ravjfGCZ4f0I23/APOpIwaVBx07dTpGdgO+MkfNf0rDlP8A3pH/APKS/wD5oazJXOF3Pxx/zYg/y2oO6W2xwuodtW2xBA9ckbDPcY64qM4hwthHnBJjkhuFbO5KMNYI/Ny9QJHXPrubEKUHNK4Fc0ClKUCq/FFy+Kue09qh/wBVtKwP8rlf2qwVD3f/ALQt/wDwLn/ntKCUngV1ZXAZWBVgdwQRggjuCKq/Ao5E5lvK2uS3YaCU87QN9y4ZWUnABRjudSN6irZVf4scX9ljbIuFOO68tW0n1GoA49QKDPjydt/o2rf5faIf61mRRY6gfoMf0r0Fc0H/2Q=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3319" name="AutoShape 16" descr="data:image/jpeg;base64,/9j/4AAQSkZJRgABAQAAAQABAAD/2wCEAAkGBhMSERUUEhQUFRQVGBgVFRgVFxoYGhgYFhgXGBkXGBgXHCYgFxojGhYXHy8gIycpLi4uGx49NTAsNyYrLCkBCQoKBQUFDQUFDSkYEhgpKSkpKSkpKSkpKSkpKSkpKSkpKSkpKSkpKSkpKSkpKSkpKSkpKSkpKSkpKSkpKSkpKf/AABEIALoBEAMBIgACEQEDEQH/xAAcAAEAAgIDAQAAAAAAAAAAAAAABQYEBwECAwj/xABJEAACAQMCBAMFBgMFBQQLAAABAgMABBESIQUTMUEGIlEHFDJhcSMzQlKBkWKhsRVDU3KCJJKissEXJXPhCDQ1RGN0g5OzwtH/xAAUAQEAAAAAAAAAAAAAAAAAAAAA/8QAFBEBAAAAAAAAAAAAAAAAAAAAAP/aAAwDAQACEQMRAD8A3jSlKBSlcZoOaUpQKUpQKUpQKUpQKUpQKUpQKUpQKUpQKV5zzqilnYKqgszMQAANySTsAB3qrS+KruZgbCz5sOx508vIVx35alS7DphyMH50FtpWuvDvtQlaaOC9tuSXkMAlWRWXmguNDr+BiVAG5G+x6VsQGg5pSlApSlApSlApSlApSlApSlApSlApSlApSlArA4pczRjVGsbgDcO5jP6MFYfoQPrWc3yrHuLctjzFfXGxI9Ae31G/zFBBR+OFUf7Tb3MG+MlBKM4zjMBcrtv5lG3XFTHC+OW9yuqCWOUDroYEg+jAbqfkcVjTRImCqjocYJBx6/wL033yTsMneB4zwmFwGdFVlOrWmYnQZznmJ9ooJ/CMu2d9IzgLoDXNUL3yaGMt77ONAJIuI4XAUd5CAjRg77Fy22++1SFj7QYeVrnWZEHSf3aYQOv+IraSUT5vjp1IwSFtpVDu/a1B7wIrWKS8GFZ2tvtCA2fgQA6tIGWyVxkdTVgj8RyEZ9xvAD6iDOP8vO1D6EZoJylRfCvEcFw7xoxEsWOZG4KSJq3GpW3wfUZFSlArgnFc1T/aHM8ka2scixCQNLPIylwlvEV1jQN3LsyJp7jXQd+Jy++NGyYktV+0QBHdJpFb4n0rvGmMqOjswIyEGZ2znZINc2cgFjtlsbkDYDUcbZwCdsgHIqq+AYgZpWTiNxcqFAaGeJoypbGiRQ4UgeRx5RpO42xWV7RL+6ijja3NsV1jXFPoBmOQQimRlUevXPTFBnT+H7O8Vy8OdXxghkOog7lemrz5DeuCDsK48F8ZaWKSGUs01pI1tK7DHMKfDIP8yFGPzJ+tdvCXFmljdJYBbTxsdcOQcBjlJBp2KsO4yMht6qPgHicQ4pxFc7ySArkksdLPG2o+gMY3buwA+LBDZ9KUoFKUoFKUoFKUoFKUoFKUoFKUoFKUoFKUoODUVdcWUr5Rqz075AbTqwN2BbYAfF8hvUtUTxHwzDMxc60c6ctG5XOkEAMu6uuGIwwIOaCMl4mqru+pyclsg6SAMkfheT5DCoPkMnGndQA24H4QOrHfOCdyTk5c9O3Qg+R9n0yvqjvScY+/hDnALNp1RvGQCW3xg7DpvnxuvCN+QcS27liS7apY2YdhuJAAuxCgY2HoMBh29ql5eQQMwaNQ9zNFjKlUKLErE/HqkbUd9xEOqkVM+KJUub22sC66GD3Nymrd44tIjiYd1aRwxHcRkdCapHEfZTxC5vY2aSO2gRdLNBNI76dbNtqVWLnPVjjO/wDDVyf2R2LziabnzlV0Ks8zSBR2wT5jjJxljjP0oLKt/Ek6WyjDtG0oVRgBEKJk46ZLAD6H0rPqi8U8Mf2c3v1irOIonSeCSWSQvACHxC0jNodCpIXockd6xeL8Tke5SZb+VLC4WNY3t+SVt5WwFE+tHJSQnZiRhtjtvQR3jaB4eM2MkX2ZeePHkiAlWQiKYK6KJCwDIWRy2QdQxpNbVFaF8T+07UjQEe9SW8izWt6gEGGAyjmNlw3dTjCuvTG1XLwX7a4Lsqk8T27swjDE64mdui6wBoJ7Bh+tBsmte+OZS800Vv8Ab3MkVvEbdATiNZnkl5z/AAwo8bgZYgnHQ5q7cZ5vu8vIxzuW/KzjHM0nRnO3xY61UeCeMuGWsCxo7h92kQxSvOZDjW0wCFjIWO5O3ptig9/AngtrRnmlWGOSSOOPlW+eWgTJZuw1uxyQqqowMZ3Jq3Hb0vdzpeG4RxzkgEUIkBjyvJRIuQ4uBICSxLjBBGF61duB+Jp7uUMkCx235pX+1fOsArGgKr5kOQzasdQNs5/EvDEM8gkcEEYzpCgPgjGvKkt0x16UFZ9l9tJyEaeDTNFF7tzg2VdFbUqDchtBYrq3AKsM1TuGIkXFrm4n53u0T4ZxHLJqeJnHNkkRSFVSdyTkYIACg429xW45ULBRjYquCF0+U4OTsoAGc9gPlVH4pamx93CSOkItrjVbg5jEUVu7yO+cmSRpni85+n4jkNiwzBlDKQVYAqR0IO4I+WK71FeFLVorG1jf4kghRvqsag/zFStApSlApSlApSlApSlApSlApSvOeXSpOCcdlGSfkB60GHxJbnrAYD6rKrjP+tCcf7pqLPiO6jOJ7BznobaaKUHHXyyGJ/8AhNSLTSEZzpOknSMMB03LYOTjPTb5NUa1soJ1edunT0GQO/pnByR6IKDzi9pdhnTLI1u3pcI8Q64+MjQRnuGqdsuMQTfczRSd/s3V/wDlJqvswOM4K5yQNwfQ5J83yJP0ZulVnxFwW3dwgiSFbeM3VxPFGFliiQkokUigFZJCj9hhVbIJZTQbH4nxSK3iaWZwkaDLMf6ADdiTsANyelREFzfzjUqw2qN8AmVppcdi6KyLGSPw6mI777VheFfBaKkdxdB5ro4kzPI8vILbiOMSEhSg21YyTk5GcC0pOj6lVgdJ0OAc6WwDpOOhwwOPmKCicb4g8DMg4pMbrGWjjtROi5+EGKGJ2hHTBLEn51DNxu8HMa4vLuONlDW4920PI6hsjK2zNFFum7Rhic4GBlszxp7H7WVM2WLe5HmCiQqsvqGyThvRwCc9c1SJ/CfE7RTqS+jySeZb3EkqIo6eWJi5OB+Je5/QJPh/je/lOInvicnUpktsoqjeSRprJVjjPYswPyqUvvGd2gj92vXmLlV1TW0QhBJAOmSNVeZQT8UaMPmNqqvhLxEkvEeXxB7q5gRG5cUxmnJnBQqTAAcnBYAMD6mrrwvwVeXSkT6reN/iaQq07L6KgJWM4x5nZiPyjsF48HcYe6soppQqyMGDhM6QyOyHGSTjK1RfbT4ZtYuHSTRW0SSa41Z40CHSzjVq0Y1Z2G+etbI4PwmO2hSGIEIgIGSSdyWJJO5JYkk+pNePiTgSXlrNbSfDKhXPdT1Vh8wwB/Sg+VLa3+71EocZGM4BAyCGzktt9Ac7bMTk8RkUpiMhtQ8yqMBMb5UDZRqyQq9MZGFYAcca4Zd8LlaC4jYDJ0k5MTKcboTsc6VyD+VcjK17cC8N3HEJwtmhLEnmSHIjVSMa2fAG+T5cE5G3pQbY/t83nCbMyuctEGkOBl5I3KrjOzO3LcjYhT5mHlVWyuFeGJGwEGuGEPHFIsvMYlSNQOSBufKPmrEgeVRze8ENnHHbAty+UsCuNPlTm5ZwGAGdIBYscapBswXA8+K+BoJZhNc3j8kBRawW32PLViftWxuz7MWOkHIPoAAzrZ5Y3R5UzKG+HUxVJXBkkVc/eHAeNMH+7BOdWKt/CeMLJbrI5AKgCQ9AG0qWI+W+R9aqnDfDF5bCYXV77xBHpktNeOcpTcq7EAHKjTnJ+Ikaa97O4jAJjQhFXGjUF1OutJCA5ZXCxxA43IGKDx8VcTKI7yErk40S7xJq/wBnZn7GMLIspUruEk3xuMWW2huphDbStdFjDFcTDSYobSHS7QB0ATXK6bquSdRzgKK8OLcdFsEmwszHzCNCwdkgByzFjsoTmnJznZNw1Sfg24e3upILkLFJdRx3SIoCxmQLonWMA7Mv2QI6tgn1oL2K5pSgUpSgUpSgUpSgUpSgUpSgVj3txGqkO6ICPxFRt/q2NZFeU1qj/Gqt/mAP9aCJPE45C3LZWC7lo2DdTjbRk5PTHU/IYJwJpHIB0tpbYYGdX1KgjHfbbrgHHMGdf+CLCbeS1gJ/MECt/vJhv51if9m1hjHJfGMY58+APQDmYFBGy3Yz1BJG3p5jgYPfOOufNg4E3anWXiKS6/tW0it8yGVzLM0iRxpHGUiRTqwQoSJunTfbetgSezuHGmO4vol3GlLqQgZGDjmFiu22xFUzjHhS3snWxtTKPeD7zeSM2qRo420xx6sDAMjlun4W65oMjxJ7Rp7kvBw/7JD5BcP1ZijMeWp3UADOo7/JcZqd9lRSOzePUNa3M6tqfUzMXJBYncsVA677VWliRQ2AMgCNV9DMyDHruNKf5RmpP2ZeFY5eHzi7VJ/eLqWUtjYspCa4z1XDK+lgQfSgyvaHeJzFjnXh7qVDRpdGSKRjnBEdwBohbI2Oc+uOtU82FzxGdLWCSVYVzzjLde+CJCpGdUbcvXvhFZnfOSdIG+yT4AgYaZZbyaLGOVLcyNHj0YAguPkxNT1hw6KCMRwxpGi9FQBQP0FBG2UVlw6JIVMMCE6V1FV1vpyck41OVXJJ3NSVvxGKT4JI2/ysp/oa1p7avDqv7rPGoWZpeSX5giBDRuVLyEgDToIBJ7kd8Vqy34rckSBGkmWIEyaoo7pY1ViCzM6NheuDnp3PWg+ps0r5isfF93CVMLR7jUQpkiXGM/3ciJ0+Xp88W3gPtgujKkcq7MwVSHV1ZiwAUgprAb4dQY6SwJBwRQbd43x21tlHvUsUat0EhAzj0U9cfyqJPiaSZR7lDiI403MwKRb9OXEMSzfLAUHs2K9zwmKaYTqC3vCIzs3XkKoKQJ+RXZtTDv5s9sefiG9MMRkYZcssaoW0ga2CqD6L3Prg56aQELxixaSHl+8S3EiMZZWYAKruMRIEjGkrrXHLGTgtl1BOqG4cNMDAfaHy6JlAHMlTlRFRgABSYoyNOdJA1HWTiY4gzRWk4jy8sgEfNbY67l1gVhpGABzBpAwAqgAuBkQfiTg/9lTM8YUWcpjUF5UTlPhgVUMfMmwkwNwwJHegz5nJUSkl1VZm+y1kaBHLGqHc5B5Bx1799z04lcxxSLGIzLOxkdIrcZlYq0qs+wBRCPKSWB0uQMlMVG+HUbiOuGzkURJgSTkglC5nlYJFqy+WnIDnCjT0bfGzOCeGIbXWyBmkkbXJJJhnZsYJLYG3U4GwycAZxQUy28OSLLA12we7uW1S7+SC2gf3iRExsUaXlA57v2GwmePcMhuuJ2yTKkkZtbrY7+YSWu4I3VhnYggioriHF9Uk91kYMnuluD05UDfbSk/lM+rO2CIkBwCxrMv77l3ljoQhtF1GMk5LOInxlhu50hiW6ZJPRqCUxc2HeS6tPn5riAeuetzGP/uD+OrBY30c0ayRMHRxlWU5BFYfBeI89NeVZc4BUEZI6nB6DfbvjB/FUZxK2a0d7m2GpM6ru3XHm2BaaMfhnC4JHRx/Fg0FmpWBwfjkN0heBw4B0sMFWRhglXRgGRtxsQDWfQKUpQKUpQKUpQKUpQKUpQKV43l4kSF5XVEUZZnYKoHqSdhVYk8drcEx8NT3uQbGQErbRn1kmx5iNjoTJPy60EjxbxrZ20gimnUSnBEahpJMHodEas3T5Vpnx549VuJNPbGR41ijRsxOuWj5/kOoBgBJKoOV6jHbfYfF7KLhlq02Ue/nIXnyHAad+srAnSkcYy3bSq4zVc42kT2YSK3QwWiDFzcK6yF3GrmrpdHi1swfUdROoHRpwSFT8Jx3vFLmWOMiEMwklY5JijwUBj1bElDoGBudRJG2PoThfDkt4Y4YhpSNFRB6BRgfU/Otb+y+GNbpGjXTz7FZHyxZmdJ2yzsxJZsSJv6Y/TaVAqjeLfH0sM5gtI4nMSGS4llJ0RgY+zUKQZJsEHQDnBGxzUr4y4gSqWcLEXF2eWNJ80cX99P/AAhU1AH8xUVGcWhThsSRWaDXLqWFCF5cZjRnknfAGoqi5/MxwM77BA3ccnG+WJxJawW7yRzctw3NmDcptGpfIigk6338xAXYtWNw22vfc7jh/C44fspXhku2OjWGCnYYJa4Acq5IwpG25wOvC7yS708O4bIwjiDC9vcZGWJ5ohJ2aSRyzahjAbptkXj2cposhBpVTbSS2zFRgOYnK8z6uMMfmTQap4T7MONWUnMthCH0FCwkRjpJB0rzUIQ4AGrHrWDw/wBlPEo5oXe0LBJFdik0J+Fg+kAuNiQR26n6V9GUxQYXDrcwwRJgkoiJt3KqB+21QHG78yO0cMYdxpWVpT5Iw3RdOCZCeukDGcZOQALTIO+cev0qqqp97cL0ljVhtnBTKEAHGfI8Zxt1322YI69thBZxpqOg3duSz9NKTCd9O58oWM4xkAD4mxmtf+1+zuLi1g4hLqXmSaIbc7cqF0Zl1DvI4TU3plV7VtLxVw6ORrG3bUVkuSzAknWsdvO7Bj6E6cjuNula+9pXHFur9Y2bTBaty1brmfrIdIGTpOlMgHBDfmoIn2UcKurYxcTdtNvJItqVJOXjlcRB+uFRJtGO5w3bruXxnxV4LVuUcTSssEHyklOkN9EGpz8kNQ3gfhST8EjgKsqsk0eGGGUiaQA4O4ZSAfqK8471ry7TWNrWPlsMZAu5UzMT2xHFhMnb7c+hoIeWFFkSJfuoWSKJVwX0xBWUvkbYD8xyf8RR1ZgmT4wkk5VtpblkXJj1kFvvYZgyaSMkkbEnu2Dk6qwOJwmO5lFvNomYF4AyZUvq3OnrIQzn/XICc4cJF2luwnjSY3Xv8BEmJpm04TKa1CARyRapDug1MTp6kghsUW5iRUBfSQMhjuckZBGe7bEA98Zy7MIu5nM7RWrY5U0hkmycl4YhrkGwHkZuWrHvr7bquPb8aEkYLMuZGwFT7TQvnXcjdyNMpJ6E6wPjU11e0kNw8+UiiihMPOlddCu0hd85IDLGYkU5+JyT0zkJ3jWm3vLe5TYSuLO4x0bmZ5LMPVJQF9cSmrQKrUAtb225VtcRyCKSJi8bCTDxSrMCcH8RQ757nrVmoFKUoFKUoFKUoFKUoFdJ5giszHCqCxPoAMk/tXeqx4xleZorCI6TdiTmv3S3j0iXH8T61jB7aie1BC2nDbjirpcz64bUPbzW0BYMssSkuWmQfjbyEA5C4HXerjacLS3WXkqMyO0pBOAZGAHXHlB0gdDis2GEIoVQAqgAAdAAMAD9K70FRHg8zTLd8QdHkiU8lI8rDb53LjXvJIOvMbAGBhRiqvfeF7jiA1wlJLYHSHmZ4pLlQo8wlCOwh1ZwMebU5GE0g3DxfNzwLCPJe4H2xH93bFsSux9WAMajqS2einFkjjCgAAAAAADoAOgFBWvB3gwWYMkjGS5ddLNliqLnVyogxyEB3yfMx3PoOPGPjNbRo4EaL3q4yIhI4VFA6yOWI2zsFyCx2yNyLRVF8aeHRcX1uoby3SmG5QrnVb27c/ZuqEu4Q46iTtig49mfD9ZuL1zLI9w6rHLN8TwoieZFwAkbS8wqoA20/I1IeI+ALe3sKSaxDDDI8gUlRIZmVFjZhvp0xyFlHXbOxwbTFGFAAAAAwANgANgAOwrtQV3id+lnHHbWcSc+QFbeFBpUAYDSPpHkiTOWPfoMkiuns81e4pqKseZP51GOaOfJ9sRk4Mm79fxVjePbXEZl6R4AlWPKzXLagsFqsi7ojSPvg53xsCTXPsytmhsuQxVvd5JIg6Z0vhtTFck7K7vH9UNBbaUpQYfEtl1FxGq+Zi3w6QN852H1PTrVG/7R+HLIrgzzOuQJIoZNHnxkKWxqXceuTg7nBqH9tnHizx2KsFXSssoLaQ2tisYbJGVUqXKjOTp+tVKKALGrOqknI0gMzEdMacebocjY9TggjAbetvENvfhJ7RuY9qzu0ZDJIC0MiBSjAEZLDBxg74rXfFeD8iQhjrKsGJbTqbXkyMVj8+NcjMQwPXfp5634e4nJZ8TtplbUplFu3ry5DpKH6F1bG+4XByGrbnizwfLNlYd1IwVZtsasneRnXUDkj7PAznOcEB38EXoteDK82fsBPryMMTHNKCMEfESMYx1PSsvgfD5o7YIyEzvmadugM07B3AbPRNWnIzsoABwRUesPMeCyA8vvM91MB8IjhnZ0U9NmnaPA7hG+dQPtv8fG1UWaBtU0bO5B0+UkoF1DcAkMTjc6QOjGgt8tvHDJrWSDmquBrdUOTglMnJVWIBJ3OkAAZyTWuM8CRZY7k31q05Ymd5ZzCMbaEg0MeWieYBTnckkk1F8X4pZcL4dYL7hBc3M8MZVWiTclE1M7aSzEu+MDc5PSszwbx0i9S0vuF2tnLMhkhMcSLnSM6T1ycA7g5BGCBkUHvB4DkmUSRGxZHUNG0Ty4DD4ZFcZL6SFYAnGRUN4i4m0tyQulba3klht1ddSc2IfazHPl5hdmAZugViMZJrZPhDZLhPwpd3AX5Bn5hH6M7Cqj414HouifKIpwZ1B2XnxBTMvplokWT58uTrmgrtlfyB0mgflugZVdwoyhJYxSpsXTVnYgdypXB0bP8M+LFusxyLyblBmSInORnHMjb+8jPr1GRkDbOrEuteZZG5UUfxSE6cKPhz1JbI6DcEYypjVnjOKe0SFdJigmbl6hFOrCJlcHaRMhs9GDBhh8tkZJyH0NSqn7MvGR4lYrM4AlVjFKBsNagHUB2BDA4+Zq2UClKUClKUClKrV548gEhit1lupVOllt1BVWyq4eVysanLLkasjO4oLIzgDJOANyTVDtfFts3EpLhmZYDDFbQTtHIIXYyO8mmYroA3iGSQDjYmuE48b+dILtJLSCRQUjcgm7JyTGZYyVVQFOYs6n7+UEG8SWqNGY2VShUoVIGkqRgrjpjG2KDvJMFBZiAoBJJ2AA6kk9BUBc+MY2JSzU3ko2IhI5SE/4s/wJ9AS3opqB4Jwlp55bO4Ie14e4VI2JYzcxVkgM2fiSKMlADnURk7qKvkMCoAqqFUdAoAA+gFBGeH+CtDzJJmD3E5DTOMhRpGEjjB3EaDIGdzlid2NS9KUCqLc8fY8aiUqOVHzLNcHzmWWKK5aQr/hqiIufVvmKzvEftFtbc8mOeB7kuI1RpFVUY/imfOEVep7noBk1gcL8JXSzy3sV5ayTXATWxtdSYRVUIjJPqVSFGdznY0F7pmoDh3iCQSi3vI1hmbPKZGLxTYGSEZgCrgbmNhnG4LAHGPfST3N5JbCZreKKOKRuWPtZhKZB5ZD90gMZHlGonuNsh28VcXVg1rABLeMA0aAZ5LdUnlbBESowDgnclcKCam+GWCwQxxL8MaKg+igD/pXnwng0NsnLgjVFzk46sT1ZmO7se7Ek1nUClK4JoND+0aIvxe4ZnVI1WGIM8scYLiHWVHM+LAmz0wMjJFVpZzbnku5eEA5LgHSARnUoLYIDpnQxDKQVLA+Xc/DJIOZecXkUCIx8qJsbtDBnVJ8zI4wvqqR+tVrwd7MILtTeXL6hLr/2eEvCkWZWdopMEMWRzpK4UDSNts0FZ9n3h5r7iMcuhhb2zLLIScjmAakQn8T6tJOOyktgtgfQJrG4bwyK3jWKCNY412VUGAP0Hf51lUENwDhmlpp2BD3D6sHqsa55aY7dWcj80jelaP8A/SLiI4hC2NmtgB9Vkkz/AFH719DsQBnpXzv7b+MC6mgljjPu/LlSKU/32lkLtGPyDICsR5ssRkYNBOe05ngfgs8Y1NDGWUEZBMawMAR6EnGe2c9sV0PG5Z+IcL1QR20UdwwSNZDI5aY6nYswGBt8OPxfTGT7U5WPC+FSq+gnlAv6K8Ckk/Lyg4+VRXEuFRx3llc20eEjuYSzSXDySypK8YE7xONMZYsGwrasOhZVBFBt3wif/Wx6Xk/89Df/ALVleJuC+8wFVIWVGWWBiMhJY90JHdT8LDurMO9YnhU/bcQHpeH9jbWxqw0HzB4y4kjzCBAYlhy8kRzhLmRiHQYGCI8BQc7nLZy1Tlh7LGueEC6tZme5IYtDpVVOgsrRDA1cwY2JONgMAYxsTxj7JI72c3EUzW8rjz4XWrHTpD6dSlX0gDOew2zvUPwjw2fD2h/eZblZ3KSW6xnfK6mmhjQt50VCWz1XI2OMhI+wng7wcL1Od5pXlxnJUALGAfRvszkdR0NbFzWuvEXBbYOt+DI9jMA1ysM0saAPgi70RMA4OwkGNx5vwnMjYwxcOkSWAkcPuVjUgFikMrH7OUBj5I5A4U4wAwQ9yQF1pTNKBSlKCocbkuJ/K4MFuVY6M4lmClMiRh9yhVmOlTqIG5Xda8+BWQSPGEXksiAKNIwgBGw6ZWND+9T3EINTlfWM6fqQ6N/zpWJBDq1MPxj0/FmTB/3ZV/3RQRXHuGiSN4iBpZCuCM4aMzlWHcFWUMCNxjaorwp48aCNo76RpAqhoZMZlkyF0xOqjeZtQKY+IZ7qSbPcLnJA66v+Jbhh/OQfvVPv4BHe2TAeUXMCkds8mSJG/iIycelBdPDHDJAZrmddE9yylkyDyo4wViiyNmZQWLEfidsbAVP1wtdZpQqlmICqCSScAAbkk9gBQJZgqlmICgEkk4AA3JJPQAVWZJWviQzPDaDScAlJLlXOFOoENFCSCMbM3fSDhsa6vGvGDHywJpljhdTm5VXGXfOMDONMfXJQuNwokoLoHrj+8Ck75UuCoJ7YfYZ7CgxIbKNAbeJEjjd941VcKpBhYgenMRTn+M1X7fgYgI5Za1umdlEkCqsZGU0iaDISYecZbAbG+c1ZYyu422GV0jORJpYAEDs4jGairpvu85JyuCe5KOpGe+WQfuKDPgnPELWWGQLFdwsuSp1KkqgSQXEZ6mNvK4+RZT0NZngqCM2wnAPNn887NuxlBKupPojBkCjYAbVU767kt545bZS8s/MsEHbUQr27uPyR6JyfkTV94Fwpba3jgUkiNQuo9WPVnPzZiWP1oM+lKUHBNai4pcTXaXN0txcRhY5yES40xmMalgCxLvrby6ifzHBzpxsPxqD/AGfc4OMROTg4yqjLjPbKhh+tYHFfDkcPDpEtkPkVJUXqWNuVkRCepzy8b/mNBgeI71De2HC41HL+/mQdFht1JhUj0Mirt30D1rN4RMg4teRRHA5NvLKnbnMXGtfmY1jDeuF+dYngHgpaW44lK0bzXhGgRtrEUC40RahsWwF1Y7gV5QW7QcZWRyokvWnXQrZIghhhEbt/riJ+XNxvvQXylKUFL8cXU9y7cOtHjSR7eSWYtgnl6liEYGfJr1t5+wXbrVd9vnhhpbCKWFCfdWOVQdInUAnA/CpRPoM+lWrwtbCS94hOUXa4Ecbn4/JbwxyjPZNS7D61ayM0Go7KGPi/DeGWqfaNEIJLhgfJEkQ0OjkdZHAIVOvc4A3leIeEnuuI8qWRQsRjvGeNCpdS+mKArrKrj3fdwMsFj28tbDhtlQYRVUdcKABv8hWpbj2ZPxmc38t28UMzfZxIm/IQlE8xbALKNXwnGvvQXnwnKHueIspDIbpQGHQsltArgfRhj6g1ZqxOE8JitoUhgQJGg0qo7f8A9J6kncmsugVRfaxdSwQW9xb6RcRT4jLfDiSKVWDdsEYO/cCr1UN4t8Nx31pJbyAHUDoJJGmQA6HyN9if2z60FK8J+HbR44VuZ7hmuV98FtNIEhbW4IbkxKqbsynl7jJ6d62Pd2SSxtHIoZHUqykZBUjBBHpitPPbTNcWpeC6n4lbGOZxKIYI0giJWRLfzKjgs2Qw1E4XJXpVpufbLacsm3WWaX/DKmIDzaPNK/k+LyjSWydh6gJPh9/JYSJbXLF4HIS1uW6gn4bec/n2wsnR9gcN1sl5fxxLqldEUd3YKNvrVZ474ht7mH3dYZbprmFZOVGACscoyjySOQsPqCTnI2BxWPwUyzoLPiIMd3EgdJI3OJUxpEiuBhnUnDqRgNggYIoLpHIGAI6EZ/f5Gu1a78PccNnKbeZZHkOyxxjUVxrcnJfDhlKHYZBbzMSav9tPrUNgrnscZB7g6SRkfWg5kgVsEjcdP3B6/UD9qifcikeg9ObGQevlVoz/AEQ1NVH8XB0EjsCf2ST/AK4oIBLkBMnbBAPoCHgUjPyDEfpVd4Zq4hfQKmBHaFJ7lhvpmUuUgUnv5iWIGwGNiazOI8NuZ5jbwyfZtkSNgYhTmzZffOuRsRhV2+EE7A5uvBuBQ2saxwIEVQF9SQCTlmO7HLMcnuTQZ9VzijNcgHGLcNhf/ivvpcjvErAYB+I79ANVkrHvFyuwyQVYbZ+Fgf32oK5dsSmthg5566euCpVwBnIynb8zfSutldKzsM6CrGM5z5XKcxtORnHm1Z3/AJ1MXlopVRp6Ht0Go6upG41KtRdtaq7N6gxNqJwdg1u/XcHSgP7ZoOLsFSoGw2AUHOBzYj/Jg/0wKheIXTr+HGJNMXzIuLlowdsjyQjc+tTEyll0P9+jO6Z7hZIzk7YGS0YI/iNeV+mrmd/K5GBvqRr07Z75x1oImLW/EYI8DQl0XGOoWC0lRvqNU0e/8VbHqn+EbXmXV1cHOiN3tYQTnYMHmb669Mf/ANGrhQKUrg0FI9pl2zwtbRtpxFJczn0ihBMaH/xZtK47hXq7IcgHpnfHp8q1FDxRJOJSq85ErX0cU0LNFokijkb3ZYl+PKaUdiNvM4O/TbwoOkVuq50qBqOTgAZPqcdT86qnjstG9tcLEpWCVJJpjgMkYYRmNdtR1Cdmx0wjdyKtruACTsAMkn5VUZZn4oQsY08PV1d5W+K65bBgkS9odSjMh+IDCjB1UFwFKUoKvcN7lfB//d71wjjtHdYAjceglVdB/iVPzGrPmq17SD/3bcbDonmOfs8yIOdtv9n95/orxt4JOIjXI8kdmdoo4yY3uF/xZXGHWNvwxqRlcFjvgBneKuISBY7e3IE9yxiRj0jUKWkmI7lVGw7sV7ZqU4Xw9LeGOGPZIkWNc7nSgCjJ7nAqieJeGcP4cBcWxt7e5gPM08wK00WRzomVmy+pA2NshguDWwopAwDKQQRkEbgg7gig70pSgUpSghvFPhSC/hMU6g7HQ+BqjYjGpCeh+XQ961z4w8BzSXVgHkguZQ2lYeT7vCLeECRy+kuQC2hD1H2mAorb9VqzXVxe4LdUtbdYx/DJJOZCPq0aA/5RQR3g7iCxcPkvph553eaQIMnIcwxQRjq2FRI1Hr6ZNeTeGzO5mvBm5OCnLZla1A3VIHjJIIz5nK5c5z5cKO39lBeItDqHuyf7eYwDlbiYsijPdSVllCjcPk+lWJ29W/Rm/wCkqH+tBH2dxrZba/VHkyGgkZNInEZD5CkeWVCoLJ0IAYDGQtlUVDzcMjnQxv8ACSGUrpVlZTlXRkOzqcEHHanD+JyJIILrHMP3UqjCT4GTt/dygblO4yVJGQoTVedxDqUjOM5H7gj/AK16UoPOGAKMAYyST9WJJP7mvSlKBXWRQRgjIOxrtSgxpbXP9D8xuR+oJ2rG9x3ds+Zw3QY3KqD/ADQEfU1IkVim186t3Gcn1yAN/U5C/tQQvFrYudK5HODqSBkgTW77/LDRL0rE4p9lCZdmYI7KoHxySHCoPm0lxj9asM0BLKdzgj0G4fGf2dv0rAHAma5DOcxI7SqCckyMECk+gTS5x6sp/DQZfhvhRtrWKJjqdVzI35pGJaRv1dmP61J0ApQKhPFXFniiCQYNzO3JtwegdgSZGH5I1DOfkuO4qZeQAEkgADJJ7AdzVPsL1MvxO6LKr4hs00szLCzAKVRQWMs7aWwBnToHY0GF4gu7OxFjZtJEhEkTs741iOEtMZGPUGSWMKT3LtV0sOKwzDMMsco7mN1cb/NScVTeD+JWR7ieSyvAZ5gFYRpkRLiGEFDIJACVJxp6uakEtLC9cmLMF1HvqRDb3KZ2yQyguvyYMh+dB7eOY1kFrC5JjmuUjljBxzUKSEocblQVViB1CnO2asqIAAAAANgB0GPSqZ4YWWXiE5vNLTWcccMRVSoZJdTNcKp+EyaVQgE45bDODV1oFKUoKz7SJwvDZ9XwtojYdSVkkRGVR1ZipbAG5NRRubi7JM2u3tseS3jJWVlIwDPKpyg80f2ceMaxltmAy/FLtJf2kJ+7jSW7O2SXiKRoR66BM0gHcoKkpYjgsQAd8g9MEkMp/hBZhq/LJntQVweG7flskcMUaMCHCKMHK6WYkjXuobqc+Vz1K1I+AphE09mNlhKSRLn4I5QQU33wsscuNzgMo7V7SphiwGzHbHxA5G2/wuGA6/iQds1iWsQjv7eUH75ZLZsDSpGjnRMB9YZRvuM6T8O4XWlKUClKUCq/dqE4pA3+LbTxn58qSB1/YPJ+9WCq2SZeLYPw2tqGHze6kIz+i22P9VBi2p/2u/TUiyGSB/Np3hMCqoGoEHzpL/OpaGFgMKB89GFB9NllH9KjvFMHImivgdKoOTddPuGbKybg7xSEN/laSpYMCCdOT2YKsg/4Bn9x+9AgWQ9cg+vy2+bVzxSBXQRyJrRiMknGnBBD5UZVgdwRjBA3FeIc6SE5eT3GknY76kIT6dRXWG1YPqZQTnK4Vk07YPwlgT8zQTVKUoFKUoFKUoFKUoOMVzSlApSlBVeMub2c2aE8iLDXrD8WRlbUH1YEM+OiYH468Z73nXchXTy7LCR+huHXzyEdMRRtp/1S912kPBKj3ND3ZpWY92YzSZYnuT6monwuo90g2+KFWb+IuzlifUkuxJ76j6mgy0jJJBPkOWB7rHMQW+hSTS2f4X9KwuK2XNPMbWJVOpJFPmhbcZjB2wGWVCnRwUBzkGpOBfs4/mz5+eUcnP1JJ/U0fq36n+Vqf67/AFoMD2eXZuHvLmTRzjMLZtByoFqiphc7hWkaWQD0cVdKqXhNQLy7A2HJsjt6mOQE/XAG/wAhVtoFKUoK1fW2ricZ7ravjfGCZ4f0I23/APOpIwaVBx07dTpGdgO+MkfNf0rDlP8A3pH/APKS/wD5oazJXOF3Pxx/zYg/y2oO6W2xwuodtW2xBA9ckbDPcY64qM4hwthHnBJjkhuFbO5KMNYI/Ny9QJHXPrubEKUHNK4Fc0ClKUCq/FFy+Kue09qh/wBVtKwP8rlf2qwVD3f/ALQt/wDwLn/ntKCUngV1ZXAZWBVgdwQRggjuCKq/Ao5E5lvK2uS3YaCU87QN9y4ZWUnABRjudSN6irZVf4scX9ljbIuFOO68tW0n1GoA49QKDPjydt/o2rf5faIf61mRRY6gfoMf0r0Fc0H/2Q==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3320" name="AutoShape 18" descr="data:image/jpeg;base64,/9j/4AAQSkZJRgABAQAAAQABAAD/2wCEAAkGBhMSERUUEhQUFRQVGBgVFRgVFxoYGhgYFhgXGBkXGBgXHCYgFxojGhYXHy8gIycpLi4uGx49NTAsNyYrLCkBCQoKBQUFDQUFDSkYEhgpKSkpKSkpKSkpKSkpKSkpKSkpKSkpKSkpKSkpKSkpKSkpKSkpKSkpKSkpKSkpKSkpKf/AABEIALoBEAMBIgACEQEDEQH/xAAcAAEAAgIDAQAAAAAAAAAAAAAABQYEBwECAwj/xABJEAACAQMCBAMFBgMFBQQLAAABAgMABBESIQUTMUEGIlEHFDJhcSMzQlKBkWKhsRVDU3KCJJKissEXJXPhCDQ1RGN0g5OzwtH/xAAUAQEAAAAAAAAAAAAAAAAAAAAA/8QAFBEBAAAAAAAAAAAAAAAAAAAAAP/aAAwDAQACEQMRAD8A3jSlKBSlcZoOaUpQKUpQKUpQKUpQKUpQKUpQKUpQKUpQKV5zzqilnYKqgszMQAANySTsAB3qrS+KruZgbCz5sOx508vIVx35alS7DphyMH50FtpWuvDvtQlaaOC9tuSXkMAlWRWXmguNDr+BiVAG5G+x6VsQGg5pSlApSlApSlApSlApSlApSlApSlApSlApSlArA4pczRjVGsbgDcO5jP6MFYfoQPrWc3yrHuLctjzFfXGxI9Ae31G/zFBBR+OFUf7Tb3MG+MlBKM4zjMBcrtv5lG3XFTHC+OW9yuqCWOUDroYEg+jAbqfkcVjTRImCqjocYJBx6/wL033yTsMneB4zwmFwGdFVlOrWmYnQZznmJ9ooJ/CMu2d9IzgLoDXNUL3yaGMt77ONAJIuI4XAUd5CAjRg77Fy22++1SFj7QYeVrnWZEHSf3aYQOv+IraSUT5vjp1IwSFtpVDu/a1B7wIrWKS8GFZ2tvtCA2fgQA6tIGWyVxkdTVgj8RyEZ9xvAD6iDOP8vO1D6EZoJylRfCvEcFw7xoxEsWOZG4KSJq3GpW3wfUZFSlArgnFc1T/aHM8ka2scixCQNLPIylwlvEV1jQN3LsyJp7jXQd+Jy++NGyYktV+0QBHdJpFb4n0rvGmMqOjswIyEGZ2znZINc2cgFjtlsbkDYDUcbZwCdsgHIqq+AYgZpWTiNxcqFAaGeJoypbGiRQ4UgeRx5RpO42xWV7RL+6ijja3NsV1jXFPoBmOQQimRlUevXPTFBnT+H7O8Vy8OdXxghkOog7lemrz5DeuCDsK48F8ZaWKSGUs01pI1tK7DHMKfDIP8yFGPzJ+tdvCXFmljdJYBbTxsdcOQcBjlJBp2KsO4yMht6qPgHicQ4pxFc7ySArkksdLPG2o+gMY3buwA+LBDZ9KUoFKUoFKUoFKUoFKUoFKUoFKUoFKUoFKUoODUVdcWUr5Rqz075AbTqwN2BbYAfF8hvUtUTxHwzDMxc60c6ctG5XOkEAMu6uuGIwwIOaCMl4mqru+pyclsg6SAMkfheT5DCoPkMnGndQA24H4QOrHfOCdyTk5c9O3Qg+R9n0yvqjvScY+/hDnALNp1RvGQCW3xg7DpvnxuvCN+QcS27liS7apY2YdhuJAAuxCgY2HoMBh29ql5eQQMwaNQ9zNFjKlUKLErE/HqkbUd9xEOqkVM+KJUub22sC66GD3Nymrd44tIjiYd1aRwxHcRkdCapHEfZTxC5vY2aSO2gRdLNBNI76dbNtqVWLnPVjjO/wDDVyf2R2LziabnzlV0Ks8zSBR2wT5jjJxljjP0oLKt/Ek6WyjDtG0oVRgBEKJk46ZLAD6H0rPqi8U8Mf2c3v1irOIonSeCSWSQvACHxC0jNodCpIXockd6xeL8Tke5SZb+VLC4WNY3t+SVt5WwFE+tHJSQnZiRhtjtvQR3jaB4eM2MkX2ZeePHkiAlWQiKYK6KJCwDIWRy2QdQxpNbVFaF8T+07UjQEe9SW8izWt6gEGGAyjmNlw3dTjCuvTG1XLwX7a4Lsqk8T27swjDE64mdui6wBoJ7Bh+tBsmte+OZS800Vv8Ab3MkVvEbdATiNZnkl5z/AAwo8bgZYgnHQ5q7cZ5vu8vIxzuW/KzjHM0nRnO3xY61UeCeMuGWsCxo7h92kQxSvOZDjW0wCFjIWO5O3ptig9/AngtrRnmlWGOSSOOPlW+eWgTJZuw1uxyQqqowMZ3Jq3Hb0vdzpeG4RxzkgEUIkBjyvJRIuQ4uBICSxLjBBGF61duB+Jp7uUMkCx235pX+1fOsArGgKr5kOQzasdQNs5/EvDEM8gkcEEYzpCgPgjGvKkt0x16UFZ9l9tJyEaeDTNFF7tzg2VdFbUqDchtBYrq3AKsM1TuGIkXFrm4n53u0T4ZxHLJqeJnHNkkRSFVSdyTkYIACg429xW45ULBRjYquCF0+U4OTsoAGc9gPlVH4pamx93CSOkItrjVbg5jEUVu7yO+cmSRpni85+n4jkNiwzBlDKQVYAqR0IO4I+WK71FeFLVorG1jf4kghRvqsag/zFStApSlApSlApSlApSlApSlApSvOeXSpOCcdlGSfkB60GHxJbnrAYD6rKrjP+tCcf7pqLPiO6jOJ7BznobaaKUHHXyyGJ/8AhNSLTSEZzpOknSMMB03LYOTjPTb5NUa1soJ1edunT0GQO/pnByR6IKDzi9pdhnTLI1u3pcI8Q64+MjQRnuGqdsuMQTfczRSd/s3V/wDlJqvswOM4K5yQNwfQ5J83yJP0ZulVnxFwW3dwgiSFbeM3VxPFGFliiQkokUigFZJCj9hhVbIJZTQbH4nxSK3iaWZwkaDLMf6ADdiTsANyelREFzfzjUqw2qN8AmVppcdi6KyLGSPw6mI777VheFfBaKkdxdB5ro4kzPI8vILbiOMSEhSg21YyTk5GcC0pOj6lVgdJ0OAc6WwDpOOhwwOPmKCicb4g8DMg4pMbrGWjjtROi5+EGKGJ2hHTBLEn51DNxu8HMa4vLuONlDW4920PI6hsjK2zNFFum7Rhic4GBlszxp7H7WVM2WLe5HmCiQqsvqGyThvRwCc9c1SJ/CfE7RTqS+jySeZb3EkqIo6eWJi5OB+Je5/QJPh/je/lOInvicnUpktsoqjeSRprJVjjPYswPyqUvvGd2gj92vXmLlV1TW0QhBJAOmSNVeZQT8UaMPmNqqvhLxEkvEeXxB7q5gRG5cUxmnJnBQqTAAcnBYAMD6mrrwvwVeXSkT6reN/iaQq07L6KgJWM4x5nZiPyjsF48HcYe6soppQqyMGDhM6QyOyHGSTjK1RfbT4ZtYuHSTRW0SSa41Z40CHSzjVq0Y1Z2G+etbI4PwmO2hSGIEIgIGSSdyWJJO5JYkk+pNePiTgSXlrNbSfDKhXPdT1Vh8wwB/Sg+VLa3+71EocZGM4BAyCGzktt9Ac7bMTk8RkUpiMhtQ8yqMBMb5UDZRqyQq9MZGFYAcca4Zd8LlaC4jYDJ0k5MTKcboTsc6VyD+VcjK17cC8N3HEJwtmhLEnmSHIjVSMa2fAG+T5cE5G3pQbY/t83nCbMyuctEGkOBl5I3KrjOzO3LcjYhT5mHlVWyuFeGJGwEGuGEPHFIsvMYlSNQOSBufKPmrEgeVRze8ENnHHbAty+UsCuNPlTm5ZwGAGdIBYscapBswXA8+K+BoJZhNc3j8kBRawW32PLViftWxuz7MWOkHIPoAAzrZ5Y3R5UzKG+HUxVJXBkkVc/eHAeNMH+7BOdWKt/CeMLJbrI5AKgCQ9AG0qWI+W+R9aqnDfDF5bCYXV77xBHpktNeOcpTcq7EAHKjTnJ+Ikaa97O4jAJjQhFXGjUF1OutJCA5ZXCxxA43IGKDx8VcTKI7yErk40S7xJq/wBnZn7GMLIspUruEk3xuMWW2huphDbStdFjDFcTDSYobSHS7QB0ATXK6bquSdRzgKK8OLcdFsEmwszHzCNCwdkgByzFjsoTmnJznZNw1Sfg24e3upILkLFJdRx3SIoCxmQLonWMA7Mv2QI6tgn1oL2K5pSgUpSgUpSgUpSgUpSgUpSgVj3txGqkO6ICPxFRt/q2NZFeU1qj/Gqt/mAP9aCJPE45C3LZWC7lo2DdTjbRk5PTHU/IYJwJpHIB0tpbYYGdX1KgjHfbbrgHHMGdf+CLCbeS1gJ/MECt/vJhv51if9m1hjHJfGMY58+APQDmYFBGy3Yz1BJG3p5jgYPfOOufNg4E3anWXiKS6/tW0it8yGVzLM0iRxpHGUiRTqwQoSJunTfbetgSezuHGmO4vol3GlLqQgZGDjmFiu22xFUzjHhS3snWxtTKPeD7zeSM2qRo420xx6sDAMjlun4W65oMjxJ7Rp7kvBw/7JD5BcP1ZijMeWp3UADOo7/JcZqd9lRSOzePUNa3M6tqfUzMXJBYncsVA677VWliRQ2AMgCNV9DMyDHruNKf5RmpP2ZeFY5eHzi7VJ/eLqWUtjYspCa4z1XDK+lgQfSgyvaHeJzFjnXh7qVDRpdGSKRjnBEdwBohbI2Oc+uOtU82FzxGdLWCSVYVzzjLde+CJCpGdUbcvXvhFZnfOSdIG+yT4AgYaZZbyaLGOVLcyNHj0YAguPkxNT1hw6KCMRwxpGi9FQBQP0FBG2UVlw6JIVMMCE6V1FV1vpyck41OVXJJ3NSVvxGKT4JI2/ysp/oa1p7avDqv7rPGoWZpeSX5giBDRuVLyEgDToIBJ7kd8Vqy34rckSBGkmWIEyaoo7pY1ViCzM6NheuDnp3PWg+ps0r5isfF93CVMLR7jUQpkiXGM/3ciJ0+Xp88W3gPtgujKkcq7MwVSHV1ZiwAUgprAb4dQY6SwJBwRQbd43x21tlHvUsUat0EhAzj0U9cfyqJPiaSZR7lDiI403MwKRb9OXEMSzfLAUHs2K9zwmKaYTqC3vCIzs3XkKoKQJ+RXZtTDv5s9sefiG9MMRkYZcssaoW0ga2CqD6L3Prg56aQELxixaSHl+8S3EiMZZWYAKruMRIEjGkrrXHLGTgtl1BOqG4cNMDAfaHy6JlAHMlTlRFRgABSYoyNOdJA1HWTiY4gzRWk4jy8sgEfNbY67l1gVhpGABzBpAwAqgAuBkQfiTg/9lTM8YUWcpjUF5UTlPhgVUMfMmwkwNwwJHegz5nJUSkl1VZm+y1kaBHLGqHc5B5Bx1799z04lcxxSLGIzLOxkdIrcZlYq0qs+wBRCPKSWB0uQMlMVG+HUbiOuGzkURJgSTkglC5nlYJFqy+WnIDnCjT0bfGzOCeGIbXWyBmkkbXJJJhnZsYJLYG3U4GwycAZxQUy28OSLLA12we7uW1S7+SC2gf3iRExsUaXlA57v2GwmePcMhuuJ2yTKkkZtbrY7+YSWu4I3VhnYggioriHF9Uk91kYMnuluD05UDfbSk/lM+rO2CIkBwCxrMv77l3ljoQhtF1GMk5LOInxlhu50hiW6ZJPRqCUxc2HeS6tPn5riAeuetzGP/uD+OrBY30c0ayRMHRxlWU5BFYfBeI89NeVZc4BUEZI6nB6DfbvjB/FUZxK2a0d7m2GpM6ru3XHm2BaaMfhnC4JHRx/Fg0FmpWBwfjkN0heBw4B0sMFWRhglXRgGRtxsQDWfQKUpQKUpQKUpQKUpQKUpQKV43l4kSF5XVEUZZnYKoHqSdhVYk8drcEx8NT3uQbGQErbRn1kmx5iNjoTJPy60EjxbxrZ20gimnUSnBEahpJMHodEas3T5Vpnx549VuJNPbGR41ijRsxOuWj5/kOoBgBJKoOV6jHbfYfF7KLhlq02Ue/nIXnyHAad+srAnSkcYy3bSq4zVc42kT2YSK3QwWiDFzcK6yF3GrmrpdHi1swfUdROoHRpwSFT8Jx3vFLmWOMiEMwklY5JijwUBj1bElDoGBudRJG2PoThfDkt4Y4YhpSNFRB6BRgfU/Otb+y+GNbpGjXTz7FZHyxZmdJ2yzsxJZsSJv6Y/TaVAqjeLfH0sM5gtI4nMSGS4llJ0RgY+zUKQZJsEHQDnBGxzUr4y4gSqWcLEXF2eWNJ80cX99P/AAhU1AH8xUVGcWhThsSRWaDXLqWFCF5cZjRnknfAGoqi5/MxwM77BA3ccnG+WJxJawW7yRzctw3NmDcptGpfIigk6338xAXYtWNw22vfc7jh/C44fspXhku2OjWGCnYYJa4Acq5IwpG25wOvC7yS708O4bIwjiDC9vcZGWJ5ohJ2aSRyzahjAbptkXj2cposhBpVTbSS2zFRgOYnK8z6uMMfmTQap4T7MONWUnMthCH0FCwkRjpJB0rzUIQ4AGrHrWDw/wBlPEo5oXe0LBJFdik0J+Fg+kAuNiQR26n6V9GUxQYXDrcwwRJgkoiJt3KqB+21QHG78yO0cMYdxpWVpT5Iw3RdOCZCeukDGcZOQALTIO+cev0qqqp97cL0ljVhtnBTKEAHGfI8Zxt1322YI69thBZxpqOg3duSz9NKTCd9O58oWM4xkAD4mxmtf+1+zuLi1g4hLqXmSaIbc7cqF0Zl1DvI4TU3plV7VtLxVw6ORrG3bUVkuSzAknWsdvO7Bj6E6cjuNula+9pXHFur9Y2bTBaty1brmfrIdIGTpOlMgHBDfmoIn2UcKurYxcTdtNvJItqVJOXjlcRB+uFRJtGO5w3bruXxnxV4LVuUcTSssEHyklOkN9EGpz8kNQ3gfhST8EjgKsqsk0eGGGUiaQA4O4ZSAfqK8471ry7TWNrWPlsMZAu5UzMT2xHFhMnb7c+hoIeWFFkSJfuoWSKJVwX0xBWUvkbYD8xyf8RR1ZgmT4wkk5VtpblkXJj1kFvvYZgyaSMkkbEnu2Dk6qwOJwmO5lFvNomYF4AyZUvq3OnrIQzn/XICc4cJF2luwnjSY3Xv8BEmJpm04TKa1CARyRapDug1MTp6kghsUW5iRUBfSQMhjuckZBGe7bEA98Zy7MIu5nM7RWrY5U0hkmycl4YhrkGwHkZuWrHvr7bquPb8aEkYLMuZGwFT7TQvnXcjdyNMpJ6E6wPjU11e0kNw8+UiiihMPOlddCu0hd85IDLGYkU5+JyT0zkJ3jWm3vLe5TYSuLO4x0bmZ5LMPVJQF9cSmrQKrUAtb225VtcRyCKSJi8bCTDxSrMCcH8RQ757nrVmoFKUoFKUoFKUoFKUoFdJ5giszHCqCxPoAMk/tXeqx4xleZorCI6TdiTmv3S3j0iXH8T61jB7aie1BC2nDbjirpcz64bUPbzW0BYMssSkuWmQfjbyEA5C4HXerjacLS3WXkqMyO0pBOAZGAHXHlB0gdDis2GEIoVQAqgAAdAAMAD9K70FRHg8zTLd8QdHkiU8lI8rDb53LjXvJIOvMbAGBhRiqvfeF7jiA1wlJLYHSHmZ4pLlQo8wlCOwh1ZwMebU5GE0g3DxfNzwLCPJe4H2xH93bFsSux9WAMajqS2einFkjjCgAAAAAADoAOgFBWvB3gwWYMkjGS5ddLNliqLnVyogxyEB3yfMx3PoOPGPjNbRo4EaL3q4yIhI4VFA6yOWI2zsFyCx2yNyLRVF8aeHRcX1uoby3SmG5QrnVb27c/ZuqEu4Q46iTtig49mfD9ZuL1zLI9w6rHLN8TwoieZFwAkbS8wqoA20/I1IeI+ALe3sKSaxDDDI8gUlRIZmVFjZhvp0xyFlHXbOxwbTFGFAAAAAwANgANgAOwrtQV3id+lnHHbWcSc+QFbeFBpUAYDSPpHkiTOWPfoMkiuns81e4pqKseZP51GOaOfJ9sRk4Mm79fxVjePbXEZl6R4AlWPKzXLagsFqsi7ojSPvg53xsCTXPsytmhsuQxVvd5JIg6Z0vhtTFck7K7vH9UNBbaUpQYfEtl1FxGq+Zi3w6QN852H1PTrVG/7R+HLIrgzzOuQJIoZNHnxkKWxqXceuTg7nBqH9tnHizx2KsFXSssoLaQ2tisYbJGVUqXKjOTp+tVKKALGrOqknI0gMzEdMacebocjY9TggjAbetvENvfhJ7RuY9qzu0ZDJIC0MiBSjAEZLDBxg74rXfFeD8iQhjrKsGJbTqbXkyMVj8+NcjMQwPXfp5634e4nJZ8TtplbUplFu3ry5DpKH6F1bG+4XByGrbnizwfLNlYd1IwVZtsasneRnXUDkj7PAznOcEB38EXoteDK82fsBPryMMTHNKCMEfESMYx1PSsvgfD5o7YIyEzvmadugM07B3AbPRNWnIzsoABwRUesPMeCyA8vvM91MB8IjhnZ0U9NmnaPA7hG+dQPtv8fG1UWaBtU0bO5B0+UkoF1DcAkMTjc6QOjGgt8tvHDJrWSDmquBrdUOTglMnJVWIBJ3OkAAZyTWuM8CRZY7k31q05Ymd5ZzCMbaEg0MeWieYBTnckkk1F8X4pZcL4dYL7hBc3M8MZVWiTclE1M7aSzEu+MDc5PSszwbx0i9S0vuF2tnLMhkhMcSLnSM6T1ycA7g5BGCBkUHvB4DkmUSRGxZHUNG0Ty4DD4ZFcZL6SFYAnGRUN4i4m0tyQulba3klht1ddSc2IfazHPl5hdmAZugViMZJrZPhDZLhPwpd3AX5Bn5hH6M7Cqj414HouifKIpwZ1B2XnxBTMvplokWT58uTrmgrtlfyB0mgflugZVdwoyhJYxSpsXTVnYgdypXB0bP8M+LFusxyLyblBmSInORnHMjb+8jPr1GRkDbOrEuteZZG5UUfxSE6cKPhz1JbI6DcEYypjVnjOKe0SFdJigmbl6hFOrCJlcHaRMhs9GDBhh8tkZJyH0NSqn7MvGR4lYrM4AlVjFKBsNagHUB2BDA4+Zq2UClKUClKUClKrV548gEhit1lupVOllt1BVWyq4eVysanLLkasjO4oLIzgDJOANyTVDtfFts3EpLhmZYDDFbQTtHIIXYyO8mmYroA3iGSQDjYmuE48b+dILtJLSCRQUjcgm7JyTGZYyVVQFOYs6n7+UEG8SWqNGY2VShUoVIGkqRgrjpjG2KDvJMFBZiAoBJJ2AA6kk9BUBc+MY2JSzU3ko2IhI5SE/4s/wJ9AS3opqB4Jwlp55bO4Ie14e4VI2JYzcxVkgM2fiSKMlADnURk7qKvkMCoAqqFUdAoAA+gFBGeH+CtDzJJmD3E5DTOMhRpGEjjB3EaDIGdzlid2NS9KUCqLc8fY8aiUqOVHzLNcHzmWWKK5aQr/hqiIufVvmKzvEftFtbc8mOeB7kuI1RpFVUY/imfOEVep7noBk1gcL8JXSzy3sV5ayTXATWxtdSYRVUIjJPqVSFGdznY0F7pmoDh3iCQSi3vI1hmbPKZGLxTYGSEZgCrgbmNhnG4LAHGPfST3N5JbCZreKKOKRuWPtZhKZB5ZD90gMZHlGonuNsh28VcXVg1rABLeMA0aAZ5LdUnlbBESowDgnclcKCam+GWCwQxxL8MaKg+igD/pXnwng0NsnLgjVFzk46sT1ZmO7se7Ek1nUClK4JoND+0aIvxe4ZnVI1WGIM8scYLiHWVHM+LAmz0wMjJFVpZzbnku5eEA5LgHSARnUoLYIDpnQxDKQVLA+Xc/DJIOZecXkUCIx8qJsbtDBnVJ8zI4wvqqR+tVrwd7MILtTeXL6hLr/2eEvCkWZWdopMEMWRzpK4UDSNts0FZ9n3h5r7iMcuhhb2zLLIScjmAakQn8T6tJOOyktgtgfQJrG4bwyK3jWKCNY412VUGAP0Hf51lUENwDhmlpp2BD3D6sHqsa55aY7dWcj80jelaP8A/SLiI4hC2NmtgB9Vkkz/AFH719DsQBnpXzv7b+MC6mgljjPu/LlSKU/32lkLtGPyDICsR5ssRkYNBOe05ngfgs8Y1NDGWUEZBMawMAR6EnGe2c9sV0PG5Z+IcL1QR20UdwwSNZDI5aY6nYswGBt8OPxfTGT7U5WPC+FSq+gnlAv6K8Ckk/Lyg4+VRXEuFRx3llc20eEjuYSzSXDySypK8YE7xONMZYsGwrasOhZVBFBt3wif/Wx6Xk/89Df/ALVleJuC+8wFVIWVGWWBiMhJY90JHdT8LDurMO9YnhU/bcQHpeH9jbWxqw0HzB4y4kjzCBAYlhy8kRzhLmRiHQYGCI8BQc7nLZy1Tlh7LGueEC6tZme5IYtDpVVOgsrRDA1cwY2JONgMAYxsTxj7JI72c3EUzW8rjz4XWrHTpD6dSlX0gDOew2zvUPwjw2fD2h/eZblZ3KSW6xnfK6mmhjQt50VCWz1XI2OMhI+wng7wcL1Od5pXlxnJUALGAfRvszkdR0NbFzWuvEXBbYOt+DI9jMA1ysM0saAPgi70RMA4OwkGNx5vwnMjYwxcOkSWAkcPuVjUgFikMrH7OUBj5I5A4U4wAwQ9yQF1pTNKBSlKCocbkuJ/K4MFuVY6M4lmClMiRh9yhVmOlTqIG5Xda8+BWQSPGEXksiAKNIwgBGw6ZWND+9T3EINTlfWM6fqQ6N/zpWJBDq1MPxj0/FmTB/3ZV/3RQRXHuGiSN4iBpZCuCM4aMzlWHcFWUMCNxjaorwp48aCNo76RpAqhoZMZlkyF0xOqjeZtQKY+IZ7qSbPcLnJA66v+Jbhh/OQfvVPv4BHe2TAeUXMCkds8mSJG/iIycelBdPDHDJAZrmddE9yylkyDyo4wViiyNmZQWLEfidsbAVP1wtdZpQqlmICqCSScAAbkk9gBQJZgqlmICgEkk4AA3JJPQAVWZJWviQzPDaDScAlJLlXOFOoENFCSCMbM3fSDhsa6vGvGDHywJpljhdTm5VXGXfOMDONMfXJQuNwokoLoHrj+8Ck75UuCoJ7YfYZ7CgxIbKNAbeJEjjd941VcKpBhYgenMRTn+M1X7fgYgI5Za1umdlEkCqsZGU0iaDISYecZbAbG+c1ZYyu422GV0jORJpYAEDs4jGairpvu85JyuCe5KOpGe+WQfuKDPgnPELWWGQLFdwsuSp1KkqgSQXEZ6mNvK4+RZT0NZngqCM2wnAPNn887NuxlBKupPojBkCjYAbVU767kt545bZS8s/MsEHbUQr27uPyR6JyfkTV94Fwpba3jgUkiNQuo9WPVnPzZiWP1oM+lKUHBNai4pcTXaXN0txcRhY5yES40xmMalgCxLvrby6ifzHBzpxsPxqD/AGfc4OMROTg4yqjLjPbKhh+tYHFfDkcPDpEtkPkVJUXqWNuVkRCepzy8b/mNBgeI71De2HC41HL+/mQdFht1JhUj0Mirt30D1rN4RMg4teRRHA5NvLKnbnMXGtfmY1jDeuF+dYngHgpaW44lK0bzXhGgRtrEUC40RahsWwF1Y7gV5QW7QcZWRyokvWnXQrZIghhhEbt/riJ+XNxvvQXylKUFL8cXU9y7cOtHjSR7eSWYtgnl6liEYGfJr1t5+wXbrVd9vnhhpbCKWFCfdWOVQdInUAnA/CpRPoM+lWrwtbCS94hOUXa4Ecbn4/JbwxyjPZNS7D61ayM0Go7KGPi/DeGWqfaNEIJLhgfJEkQ0OjkdZHAIVOvc4A3leIeEnuuI8qWRQsRjvGeNCpdS+mKArrKrj3fdwMsFj28tbDhtlQYRVUdcKABv8hWpbj2ZPxmc38t28UMzfZxIm/IQlE8xbALKNXwnGvvQXnwnKHueIspDIbpQGHQsltArgfRhj6g1ZqxOE8JitoUhgQJGg0qo7f8A9J6kncmsugVRfaxdSwQW9xb6RcRT4jLfDiSKVWDdsEYO/cCr1UN4t8Nx31pJbyAHUDoJJGmQA6HyN9if2z60FK8J+HbR44VuZ7hmuV98FtNIEhbW4IbkxKqbsynl7jJ6d62Pd2SSxtHIoZHUqykZBUjBBHpitPPbTNcWpeC6n4lbGOZxKIYI0giJWRLfzKjgs2Qw1E4XJXpVpufbLacsm3WWaX/DKmIDzaPNK/k+LyjSWydh6gJPh9/JYSJbXLF4HIS1uW6gn4bec/n2wsnR9gcN1sl5fxxLqldEUd3YKNvrVZ474ht7mH3dYZbprmFZOVGACscoyjySOQsPqCTnI2BxWPwUyzoLPiIMd3EgdJI3OJUxpEiuBhnUnDqRgNggYIoLpHIGAI6EZ/f5Gu1a78PccNnKbeZZHkOyxxjUVxrcnJfDhlKHYZBbzMSav9tPrUNgrnscZB7g6SRkfWg5kgVsEjcdP3B6/UD9qifcikeg9ObGQevlVoz/AEQ1NVH8XB0EjsCf2ST/AK4oIBLkBMnbBAPoCHgUjPyDEfpVd4Zq4hfQKmBHaFJ7lhvpmUuUgUnv5iWIGwGNiazOI8NuZ5jbwyfZtkSNgYhTmzZffOuRsRhV2+EE7A5uvBuBQ2saxwIEVQF9SQCTlmO7HLMcnuTQZ9VzijNcgHGLcNhf/ivvpcjvErAYB+I79ANVkrHvFyuwyQVYbZ+Fgf32oK5dsSmthg5566euCpVwBnIynb8zfSutldKzsM6CrGM5z5XKcxtORnHm1Z3/AJ1MXlopVRp6Ht0Go6upG41KtRdtaq7N6gxNqJwdg1u/XcHSgP7ZoOLsFSoGw2AUHOBzYj/Jg/0wKheIXTr+HGJNMXzIuLlowdsjyQjc+tTEyll0P9+jO6Z7hZIzk7YGS0YI/iNeV+mrmd/K5GBvqRr07Z75x1oImLW/EYI8DQl0XGOoWC0lRvqNU0e/8VbHqn+EbXmXV1cHOiN3tYQTnYMHmb669Mf/ANGrhQKUrg0FI9pl2zwtbRtpxFJczn0ihBMaH/xZtK47hXq7IcgHpnfHp8q1FDxRJOJSq85ErX0cU0LNFokijkb3ZYl+PKaUdiNvM4O/TbwoOkVuq50qBqOTgAZPqcdT86qnjstG9tcLEpWCVJJpjgMkYYRmNdtR1Cdmx0wjdyKtruACTsAMkn5VUZZn4oQsY08PV1d5W+K65bBgkS9odSjMh+IDCjB1UFwFKUoKvcN7lfB//d71wjjtHdYAjceglVdB/iVPzGrPmq17SD/3bcbDonmOfs8yIOdtv9n95/orxt4JOIjXI8kdmdoo4yY3uF/xZXGHWNvwxqRlcFjvgBneKuISBY7e3IE9yxiRj0jUKWkmI7lVGw7sV7ZqU4Xw9LeGOGPZIkWNc7nSgCjJ7nAqieJeGcP4cBcWxt7e5gPM08wK00WRzomVmy+pA2NshguDWwopAwDKQQRkEbgg7gig70pSgUpSghvFPhSC/hMU6g7HQ+BqjYjGpCeh+XQ961z4w8BzSXVgHkguZQ2lYeT7vCLeECRy+kuQC2hD1H2mAorb9VqzXVxe4LdUtbdYx/DJJOZCPq0aA/5RQR3g7iCxcPkvph553eaQIMnIcwxQRjq2FRI1Hr6ZNeTeGzO5mvBm5OCnLZla1A3VIHjJIIz5nK5c5z5cKO39lBeItDqHuyf7eYwDlbiYsijPdSVllCjcPk+lWJ29W/Rm/wCkqH+tBH2dxrZba/VHkyGgkZNInEZD5CkeWVCoLJ0IAYDGQtlUVDzcMjnQxv8ACSGUrpVlZTlXRkOzqcEHHanD+JyJIILrHMP3UqjCT4GTt/dygblO4yVJGQoTVedxDqUjOM5H7gj/AK16UoPOGAKMAYyST9WJJP7mvSlKBXWRQRgjIOxrtSgxpbXP9D8xuR+oJ2rG9x3ds+Zw3QY3KqD/ADQEfU1IkVim186t3Gcn1yAN/U5C/tQQvFrYudK5HODqSBkgTW77/LDRL0rE4p9lCZdmYI7KoHxySHCoPm0lxj9asM0BLKdzgj0G4fGf2dv0rAHAma5DOcxI7SqCckyMECk+gTS5x6sp/DQZfhvhRtrWKJjqdVzI35pGJaRv1dmP61J0ApQKhPFXFniiCQYNzO3JtwegdgSZGH5I1DOfkuO4qZeQAEkgADJJ7AdzVPsL1MvxO6LKr4hs00szLCzAKVRQWMs7aWwBnToHY0GF4gu7OxFjZtJEhEkTs741iOEtMZGPUGSWMKT3LtV0sOKwzDMMsco7mN1cb/NScVTeD+JWR7ieSyvAZ5gFYRpkRLiGEFDIJACVJxp6uakEtLC9cmLMF1HvqRDb3KZ2yQyguvyYMh+dB7eOY1kFrC5JjmuUjljBxzUKSEocblQVViB1CnO2asqIAAAAANgB0GPSqZ4YWWXiE5vNLTWcccMRVSoZJdTNcKp+EyaVQgE45bDODV1oFKUoKz7SJwvDZ9XwtojYdSVkkRGVR1ZipbAG5NRRubi7JM2u3tseS3jJWVlIwDPKpyg80f2ceMaxltmAy/FLtJf2kJ+7jSW7O2SXiKRoR66BM0gHcoKkpYjgsQAd8g9MEkMp/hBZhq/LJntQVweG7flskcMUaMCHCKMHK6WYkjXuobqc+Vz1K1I+AphE09mNlhKSRLn4I5QQU33wsscuNzgMo7V7SphiwGzHbHxA5G2/wuGA6/iQds1iWsQjv7eUH75ZLZsDSpGjnRMB9YZRvuM6T8O4XWlKUClKUCq/dqE4pA3+LbTxn58qSB1/YPJ+9WCq2SZeLYPw2tqGHze6kIz+i22P9VBi2p/2u/TUiyGSB/Np3hMCqoGoEHzpL/OpaGFgMKB89GFB9NllH9KjvFMHImivgdKoOTddPuGbKybg7xSEN/laSpYMCCdOT2YKsg/4Bn9x+9AgWQ9cg+vy2+bVzxSBXQRyJrRiMknGnBBD5UZVgdwRjBA3FeIc6SE5eT3GknY76kIT6dRXWG1YPqZQTnK4Vk07YPwlgT8zQTVKUoFKUoFKUoFKUoOMVzSlApSlBVeMub2c2aE8iLDXrD8WRlbUH1YEM+OiYH468Z73nXchXTy7LCR+huHXzyEdMRRtp/1S912kPBKj3ND3ZpWY92YzSZYnuT6monwuo90g2+KFWb+IuzlifUkuxJ76j6mgy0jJJBPkOWB7rHMQW+hSTS2f4X9KwuK2XNPMbWJVOpJFPmhbcZjB2wGWVCnRwUBzkGpOBfs4/mz5+eUcnP1JJ/U0fq36n+Vqf67/AFoMD2eXZuHvLmTRzjMLZtByoFqiphc7hWkaWQD0cVdKqXhNQLy7A2HJsjt6mOQE/XAG/wAhVtoFKUoK1fW2ricZ7ravjfGCZ4f0I23/APOpIwaVBx07dTpGdgO+MkfNf0rDlP8A3pH/APKS/wD5oazJXOF3Pxx/zYg/y2oO6W2xwuodtW2xBA9ckbDPcY64qM4hwthHnBJjkhuFbO5KMNYI/Ny9QJHXPrubEKUHNK4Fc0ClKUCq/FFy+Kue09qh/wBVtKwP8rlf2qwVD3f/ALQt/wDwLn/ntKCUngV1ZXAZWBVgdwQRggjuCKq/Ao5E5lvK2uS3YaCU87QN9y4ZWUnABRjudSN6irZVf4scX9ljbIuFOO68tW0n1GoA49QKDPjydt/o2rf5faIf61mRRY6gfoMf0r0Fc0H/2Q=="/>
          <p:cNvSpPr>
            <a:spLocks noChangeAspect="1" noChangeArrowheads="1"/>
          </p:cNvSpPr>
          <p:nvPr/>
        </p:nvSpPr>
        <p:spPr bwMode="auto">
          <a:xfrm>
            <a:off x="917575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3321" name="AutoShape 22" descr="data:image/jpeg;base64,/9j/4AAQSkZJRgABAQAAAQABAAD/2wCEAAkGBhQQEBUQEBESEBUUFBAVFRUWFBESEBYWFBAVFBQVFRUXGyYeFxkkGRQUHy8gIycpLC0sFh4yNTAqNSYrLCoBCQoKDgwOGg8PGiwkHyUpLCotKSwsLCkpLSwpLCwsLCwsLCwsLCwsLCwsLSwvLCopLCwpLCkqKSksKSwsLCwsLP/AABEIAOEA4QMBIgACEQEDEQH/xAAcAAEAAgMBAQEAAAAAAAAAAAAABAUDBgcCCAH/xABOEAABAwICBQULBwoEBgMAAAABAAIDBBEFIQYSMUFRBxNhcYEiMlJTkZKTobHB0RQXI0JicoIIM1SDorLS0+HwFWOjwkNERVVz8RYYJP/EABsBAQACAwEBAAAAAAAAAAAAAAAEBQIDBgEH/8QAMhEAAgIBAQYDBwMFAQAAAAAAAAECAxEEBRITITFRFUFhFCJxkbHR8FKBoQYyM0Lhgv/aAAwDAQACEQMRAD8A7iiIgCIiAIiIAiIgCIiAIiIAiIgCIiAIiIAiIgCIiAIiIAiIgCIiAIiIAiIgCIiAIiIAiIgCIiAIiIAiIgCIiAIvLngC5NlXVuNsZszP97BtWi7UV0rM3gzhCU3iKLNR5q5jNrh7VrFZjr35DIf3sA/qvyDR+abN51Bxfe/Y3d6lU+KTulu6aGfUlrSKCzbLBaVGlcTdl3dWf9PWq+bTi3exeU2+KsqXRSFvfAyH7RsPIPerOGhYzvI2N6mgKRGrWT5zml8DFz08ekW/4NTOnbxthb5xHuU2h04jebSsdF03129tsx5FsbowciAesBU2K6KRTAljRE/cWizSftNGXvWbp1VfOM970aCsolylHHqmXMUocA5pDgcwQbgjoK9rS9Fa18FQaSXIEkAeC8C+XQR7luilae7jQ3sYfRr1NN1XDlj5BERSDSEREAREQBERAEREAREQBFXY3pBT0URmqpmQsG9xzJ4NaM3HoAJXINJOX+SR3M4XTm5NhLK0vkd9yFvvJ6gh5k7c+QAEkgAbScgOsrWsU5TMNpiRLXQ3G1rCZndREQdZcYboriWJkPxOska056jna57ImkRs9vQtswXk0oILXh59w+tMdceYLM9Sy3WY7yLefl+w8HViZVzndqRNF/PcD6l5Zy0Of+awfEXjjzdvYCr2hpo4m6sUbIhwY1rB5GgKcxxd0ryWIrMnyClnkjVzyvzDN2CYk0cebJ/2raMM0sM0AmfTTUl+9bPqCQi23Ua4kdRsehR6mvDcmd07j9UfFVzyXG7iXE/32Bc5rNr4fDoWX3LKnSNres5Il1mMPkORsOO/s3BeMLwx1RdzXDVBILrhxuNosN/Wo1RhwexzJNazgQdVzmEA8HNIIPSCtBrOTJ1O/ncNq5qZ+4F7h2c5HY+UFNLsey58XVv/AM/c8t10K/cp+Z22hwmOHvRc+Ec3eXd2KYAuE0XKrimGOEeIwiqjvYPNmSH7srBqO6iL9IXUNEuUWjxIWgl1ZbXMMlmTDjYXs8dLSV0MaVVHdisL0ILs33ls2dERegIiIDVNJ4NSrp5m5Eua0/he23qcR2LagqDSOPXnpWf5hPY3VJ9ivwolCxbZjuvoSLXmEPg/qfqIilkcIiIAiIgCIiAIiIAueco/K7Dhl4INWoqrd5f6OK4yMpG/fqDPjbK8Dld5VfkINFRuBqXDu3ixEDXDL9YRmBuGe8LjGAYCZ3c9OSWkk5kl0hJuSTttfadp9ayjHJhKSiSmU1XjM5qKqZzhmOcd3oHgRMGQHQLDjmt+wHBYaRtoWAEjunnOR3W7h0CwUOCUNAaAAALADIADcBuUllWpMasESVuTYYahTYqpUuG075j3IsN7j3v9T0BbhRYTHTtEkvdO3A7Segbv7uoep1tVGV1fbt8exsqqnb0P2jgJbrv7hnE5E9S81FYX9ywarfWev4LzNO6Z13ZDc3cPielR6ysbEOk7OK4/V667XWKutdeiRe1UV6aO9M9Os3Lf7F+slDeveVTOxG+d1jdiPSum2ZseGlW/Zzn9Ph9yn1e0JXPdjyj9S6fUqLLOFUSYmo78QurvCK7eZYVga9pY8BzTkQQC09YK57j+hOqeeoyWOadYM1iCCMwY37Qei/Udy211TdYpH3Xu5k84u6fmgXLW+JwpcVJc2+qKgj6Rm604+sPtDMbwdo7ZDM17Q9jg5rgC1wILSCLggjIi29fOWkOBNnGsLNkG/wALod8VI5NOUh+Fyikqy40rnWzuXU7ie+b/AJd9re0bwY1lTXNE2q9S5H0Qi8xSBwDmkOBAIIIIIIuCCNosvSjkopCOcrxwgi/af/Q+pXahYfh/NukcTrOkeXE2tYbGt7Apq0UxcU3Lq239v4Nlkk2kvJfn8hERbzWEREAREQBERAFp/Kbp03CqMvbYzy3ZA0591bN7hva0EE8SWjetue8AEkgAZknIADaSvlDlF0tdiuIPmBPNNPNwN4RtOTrcXG7j1gbl6lk8bwiqoYHVMzpZnOfdxc9zjdz3ONzc8ScytvhmsLDJUNC3UaAFa4fA+Z4jiaXOOwD1kncOlToQUI5kVFt7lLCLFk9zYXJOQG09gW3YJouTZ9RccI9/4yPYP6KVo9oyymAc60ku925vQwe/aejYtuiY2nbzsgu894zf1n+8utc9rdqueYUPEfOX2LDTaRtpz69hFE2mYHPA1rdxGLADs3e7rUJznSu1nm59QHAdC8lzpHF7zcnyDoHQo+OY3FRQumldYDK31nE7GtG8lcrOyV8lXWur5Lzb9ToYwjRHLGMYuymju45nJrd5Pw4laNV4/rOL3uFzxyAHAX3Kvw7DcRx6V0sDRBDct559wwAfVYdriODRt2lbrhvIBTAXqqmoqHb9XUiZ5LOd+0uz2boqtDDMuc31fb0X5zKHVTt1T5co/nNmo/4807HtP4m/FejiB25247vKt9fyFYaRYNqG9Imdf1ghUOK8hkkQL8PrH3H/AA5rC/RzjBbyt7VbK+L6kKWmmlyeShbUErMxyqGSyQymmrIzTzN4gNab7L2ysdzhl7VP5y2RyIyI3qbXWnzRV3Wyg8PkTOcXl0qi86vJlUjcIbtbMk0i1vH8PEg1gO6HrHBXb5FCqc1hOvKN1V7izbOQ/T0g/wCFVDuJpnHozdDfqu5vURwC7SvkKu1oJWzROLHNc17XDa17SCCO0Ar6g0K0mbiNDFVNsC9tpGj6sje5kb1XFx0EKmthus6WiziRTL1ERaTeEREAREQBERAEREBoHLZpL8jwt7GG0lSeYbbaGuBMp8wFv4wvm7D2XeO1dI/KDxnncRjpge5p4QSPtzHWd+w2NaFgNA+aZscbdZzvIBvcTuAW2vC5vojRblrCLzB8LkqJBFELk5k/VaN7nHcF1fAcBjpI9VmbjbXeR3Tj7m8B71g0ewaOki1GZk2L3/WcfcOA3eVbNhlIHXkfkxmZ4G27qVDtDXS1MuHDlH6+rPdNplDm+pno4WxM5+X8Dd5O4/31qFJK6V+u7ybgOAStrDM++xoyaOA49ZWWNoaLlc1qLlL3IdPqdDTUq1l9THWVbII3SPOqGi5Pq7TfIDeSubYXRP0ixXUfrNpKbungE7L2Dbj67yCL7g022BR9O9LDUPLI3fRRaxB3PeAQHdQJy8u9b9yCYUI8MM9u6qJpHE79WM820dV2vP4iur2Zs32WtXWL35dPRfdlPfqePNxj/av5Z0WkpGRMbHGxsbGANa1oAa0AWAAGwLMiKzMAiIgNV5QNC2YjTEAATxhzoX777dQnwXbOg2O5cYoaoviu6+vGRG++22eoT0ixaepq+kCuCaS0QgxishGTZQ6QDdd0bZ/3w7yqforGpbpVbSqTr3yvEnShcsNl5LrK6aOaSMrnLBKV+mbisT39K1s2pFTi8V2lbz+T7pFqVE1A49zK3nox9uOzXgdbCD+rWlYi64soWiWLfI8Spqi9gyaPW+486kn7DnKq1US/0Enu4PrlECKvLYIiIAiIgCIiAIURAfJvKJUOqcZqyLvJqHRNAzJ5u0LQPMW+aH6OCjizsZX2MjvYxp8Ees58LVeD4BatqqyUd06pquaB3AzvBf1nMDovxW3U6rtVdlbkenmYpc8lrhlGZXhje08BvKs8VqxlBHkxmR6SPh7V6A+SQao/OybeLR/T2k8FCpolzetv3FuR6vqW+kpwt+X7Geni3rUNPtJdRppojZzh9IR9Vh+r1u39HWtg0jxptLCXZF2xreLt3YNpXH6+pL3FziXOcSSTtJO1Wn9O7L48vabV7senq/svqV+1ta4LgwfvPr6L/pBqu6Dm3DbtsCb274HcOAV9o7yg4hSU7KWnqKZscetqh0Rce6eXm51c83Fa+I9Yq1oqDoXdKnjPmjnnfwI4RtEXKXip/wCbox+od/ApLeULEz/z1CP1Mv8ALVEymA3LIIRwW/2Go0PX3dy8Gn+J/p9D6Gb+UvY0+xL9PofQy/ylRCEcF6EI4L32Koweuu7l5/8APcR/TqL0Mv8ALVHO6WesFZU1ED3WAdqNkbcBhaABqAXsU5kcF+GJZw0lcXlGizV3TjutkctWJykPCwPUpohRI71GkKkSKJKVHmS60Rag5LX6wZlX05yVFVd8qzUdC60qwfX2jddz9HTz+Mggf2uia4+sqyWrcl82vg9Ef8hjfNu33LaVWFqEREAREQBERAFjmksF7JUOZ1yomqu4cOXVmUVlnLMTZq1Eo4Syfvkq60YowSZ395Hn1u2+rb12UPSOkPy17Wi5eWFo4l7R77q4rQIY2UzDsALzxO31nPyKkuuVdeTdRTxLMGGacyvLzv2DgNwWcPDG3NhkczsFtpKw07FrGnON6rfk7Dm8Xf0M3D8R9Q6VTaPS2bQ1Spj5vm+y82WervhpqnN9F+JGtaS40amYuB7htwwdG9x6Tt8nBa1MblTKh2SwQRaxX12OnhTCNFSwksHA8WU5Sun1ZmoaTfZW8DDsax56mkquxSC1O+3AHyPC3Xkx5NaKvw9lROJjJrzNdqyua3uXnVyH2SFlbetPiOBTp3qcyzgpW00niZfRv+C9ilk8TL6N/wAF0P5k8O8Go9O9fvzK4f4M/p3rR4lHsSPDJfqOeCkl8TN6OT4L18jl8RN6KT4LoXzLYfwn9O9PmXw/wZ/TvXniK7Hnhku5zz5JL4ib0UnwXl1NL4ib0b/gui/Mvh3gz+nenzLYd4M/p3p4iuw8Ll+o5nJTS+Im9G/4KNJTyeJl9G/4LqnzKYd4M/p3rz8yOHeDP6d6eJeg8K9TkcsUnipPMd8FCmjf4uTzHfBdoPIdhvgz+nevz5i8M8Cf08i1S12fI3R2du+ZwmoLgO8f5rlSVN77COxfSHzFYZ4uf08i/PmHwvxc3p5FFsv3vIm10bhZckD74JR/ckHmzyN9y3FV+AYFFQ07KWnBEcetqhzi53dPc83J25uKsFGJIREQBERAERfhQGOZ25RnLM9YnKl1T3nk3RKXEqJonFS76kbhbpvkfIXDtCoA4vcXHaTcqy0grL2YN51j1DJvr9igwCwuua1VrfIuNNXuQz5s8YhXNgidI7Y0XPE8AOkmw7VyyrqnSvdI/NziSeHQB0AWHYtg04xjXkFO05Ns5/3iO5b2A3/F0LWXbF9B/pbZvs2n48170/4Xl8+vyOQ25rOLbwo9I/X/AIRJzcqdh8G9QmtuVc0keS6iK5uRSzeEomWal12FnhNc3tIIHrstu/J+xa8NTRuNnRyNlAO3Ve0MdbqdGPOC1sMyVbSYq/CcRjxBjS6J5LZmjeHW51nXse3pA4FQtdU5QyiVs65Rm4vzPpJFFw3Eo6mJk8DxJHI0Oa4bCD7DuIOYIspSojoQiIgC59jvLDFTVctG2lqKh0JAc6PUIvqtJsL3yLrdYW0aWaTR4fSvqZSO5FmNvnJIR3DB1nyAE7lwjBmyc3JUSOPO1Uhe4gkEtDy5xy3OkP8AplSdNRxZYImq1HBjk6C7lxYP+mV3mtXn59Wf9trvNb8VpT3v8Y/z3/FR5JH+Mk89/wAVY+HR7letpy/Sb27l7iG3Dq0fhZ8V4/8AsDB+gVnkj+K55KXHa9/nO+KhzNPhO853xWMtnJeZnHaTb6HTT+UNTDbRVg7Iv4l5H5RdL+h1f+j/ABrjeJuIHfO84q55J9GjX4pEHC8cB5+W+YtGRqNPW/VFuF1XW1KBY12OR9QwSFzWuLSwkAlptdpIuQbbxsWREWg3hERAEREAXly9LyVjLoeoxOCiVj7N68lMcqLSWq1Izbbaw63G3suVSa57sH8iRTHekkazUT85I524nLqGQ9SjY5izaWnfM7MMaTbidjW9riAskCkVWhbcUop43nUJtzLs7NkZmHEDa3MA9BO+yo9Lp/aNRGL6efwLa+zhweDjNHXmUmR5u5xLnHiSbn1qY85Kh5iSknfTztMb43Fr2ncR7QRYg7wQVbtnuF9c0lkXBR7HAaul7+8ZaVmauYGqupGq0hCl9CvkyVEFknoBIwsc3Xa4Wc3ZfgQdxG4+64X5A1WdOxeNZWGQ3Nxe8jXMErq7B3udRO+UwE6z4HAnrJYM2ut9duRyvwW94Ty90bwBUxT0r9/c89H2Ob3XlaoQoQ7d8VjqdHGyd+1kn32MefOIv61WW6ODeU8Fxp9qzSxOOTaxyxYVa/yvs5mpv5ObVPivLpStGrSRTVTzsu3mY79Jd3XkatfOhMF7/J4PNd7NaykQ4KIhaMNi/wDGxsZ84DW9a1R0Cb5skT2skuUWa9iTqnEZhUYk7Va383Ttu0NB3Bu1gOV3u7o7r5WkyDebDIAACzQALBoG4AWCs30gbuUGdqs6qY1rCKa7VTvllkGRRpFKkUWRbjZEiyqHUuspczlR4rWWFlrumoQySNPW5zKnEqjWcvo7kd0MOH0AfK3VnqdWSQHvmtt9FGeoEkji88FzPkb5PTXVArahv/54HXaCMpZWm4HSxpsTxNhxX0SuatnvSOkrjhBERajaEREAREQBeSvS/CsWDwQtL0sqLvDftOPmjVHtK3UrnmkEl5upo9bifeqHanJRXx/P5J+iWZ5IjXWC6LhNHzULGbw0X+8c3eslaFhEHOTxM3F4J6m90fYukBZbHqxvWfsZa2fNRNA5UeTJuJx8/Bqsqo22aTk2Voz5t53HwXbthyOXABK+CQwzNdG9ji1zXAtc0jaCNy+v1pun3JlT4q3XP0NQ0WZM0XJA2Nkb9dvrG47j0lVrgVM61I4nh84IVxA5UmJaOVWGSc1VxloJIZILuhf9x/uNiOCk0tcuhptVkTndTQ65PsbDT7Va0wWv01YFb0lYFuZU2QaL6nap7GqqpqoKwjqBxUK2LySqJRwZntUOoapD5xxUKoqBxWNaeTK6UcFfUhVNSp9XUhU9TVBT0QoRbZgmKhTSWSprFTVmIbhmTkAMySdgCxlNQWWWNVUpvERiNcGgqfoByey4xPzj9aKlY76SXYXEbY4uLuJ2N67A7JoVyNS1bm1GJB0EO0Q97PJ9/wAU39r7u1dwoaFkEbYoWNjYwBrWNADWgbgAqPU6niPCOh02mVaPOH4fHTxMhhY2OONoaxrdgA3f13qSiKATAiIgCIiAIiIAiIgPwrm2OC1Q7qb+6ulLQNLqbUn1tzh7Df8A3DyKk2rD3Yy+JP0L99o/dE23qmdDZD+zb3rfQubYFWiKoY85AGx6A4FpPrv2LpIK27JkuE16mOti1PPofqIitiEYK2hjmYY5mMlY4Wc17Q5p6wVzrHuRaJxL6GUwHbzb7vh7Hd839pdMX4s4WSg8xZhKEZrEkfPuJaG11J+cp3uaPrx/Ss6+5zHaAq6HESMv/a+ha/GIoRd7hfgMytdq6H/EjnTxCPxkkbXOI+ySL+Tyrf45GD3HHefaPX7ESWx99b0Xur16HKocZI3qYzHzxXSzyW0JaAYnX3ubJI2/YDYeRRZOSCjOx9Q3qew+1is47Qqa5poq57KnnlhmgHSA8VHmxsneuifM7S+OqfOi/gWaLkjoh3xnf1yAfutCy9vpXf5GK2VPsvmcmnxS+9RoTJO7UhjkmdwY1zz5Ghd1o+T2gizFLG4jfJrS/vkhX1PSsjbqxsaxo3NAa3yBaJ7SX+kfmS69mY/ufyOJYPyR1tTZ05bSMPhfSTW6GNNh2kdS6Vovyc0mH2fHHzkvjpLPk6dXKzPwgdZW0Iq2y+dj95lpXTCtYigiItJtCIiAIiIAiIgCIiAIiIAqbSXB/lEXc9+3NvT0e1XKLVbVG2DhIzhNwkpI5Ibg2IIIyIO0dBV7g+lz4QGSDnGDIZ2e0cAd46CtlxjRiKoOtnG/wm2z+8N/tWvTaDTDvHxvHSXNPksfaqH2TU6ee9Xz+H2Lf2ii6OJ8i/h0wp3DN5Z0OaR7Ml6fpZTj/iX6gVrTNCJyczEPxOPsap9NoF4ybsY23rPwUqNuuly3V+fuR5V6Vf7Mz1WnUY/Nsc7ryCix1lZWfm280w/W71vlO3sCvqHRqCHNsYcfCd3Z9eQ7ArOy3rS3Wf5p8uy5Gl3VQ/xx/dlHh2ikbDrykzP+13nk39qvALL9RTaqYVLEFgjTslN5kwiItpgEREAREQBERAEREAREQBERAEREAREQBERAEREAREQBERAEREAREQBERAEREAREQBERAEREAREQBERAEREAREQBERAEREAREQBERAEREAREQBERAEREAREQBERAEREAREQBERAEREAREQH/2Q=="/>
          <p:cNvSpPr>
            <a:spLocks noChangeAspect="1" noChangeArrowheads="1"/>
          </p:cNvSpPr>
          <p:nvPr/>
        </p:nvSpPr>
        <p:spPr bwMode="auto">
          <a:xfrm>
            <a:off x="1069975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3322" name="AutoShape 24" descr="data:image/jpeg;base64,/9j/4AAQSkZJRgABAQAAAQABAAD/2wCEAAkGBhQQEBUQEBESEBUUFBAVFRUWFBESEBYWFBAVFBQVFRUXGyYeFxkkGRQUHy8gIycpLC0sFh4yNTAqNSYrLCoBCQoKDgwOGg8PGiwkHyUpLCotKSwsLCkpLSwpLCwsLCwsLCwsLCwsLCwsLSwvLCopLCwpLCkqKSksKSwsLCwsLP/AABEIAOEA4QMBIgACEQEDEQH/xAAcAAEAAgMBAQEAAAAAAAAAAAAABAUDBgcCCAH/xABOEAABAwICBQULBwoEBgMAAAABAAIDBBEFIQYSMUFRBxNhcYEiMlJTkZKTobHB0RQXI0JicoIIM1SDorLS0+HwFWOjwkNERVVz8RYYJP/EABsBAQACAwEBAAAAAAAAAAAAAAAEBQIDBgEH/8QAMhEAAgIBAQYDBwMFAQAAAAAAAAECAxEEBRITITFRFUFhFCJxkbHR8FKBoQYyM0Lhgv/aAAwDAQACEQMRAD8A7iiIgCIiAIiIAiIgCIiAIiIAiIgCIiAIiIAiIgCIiAIiIAiIgCIiAIiIAiIgCIiAIiIAiIgCIiAIiIAiIgCIiAIvLngC5NlXVuNsZszP97BtWi7UV0rM3gzhCU3iKLNR5q5jNrh7VrFZjr35DIf3sA/qvyDR+abN51Bxfe/Y3d6lU+KTulu6aGfUlrSKCzbLBaVGlcTdl3dWf9PWq+bTi3exeU2+KsqXRSFvfAyH7RsPIPerOGhYzvI2N6mgKRGrWT5zml8DFz08ekW/4NTOnbxthb5xHuU2h04jebSsdF03129tsx5FsbowciAesBU2K6KRTAljRE/cWizSftNGXvWbp1VfOM970aCsolylHHqmXMUocA5pDgcwQbgjoK9rS9Fa18FQaSXIEkAeC8C+XQR7luilae7jQ3sYfRr1NN1XDlj5BERSDSEREAREQBERAEREAREQBFXY3pBT0URmqpmQsG9xzJ4NaM3HoAJXINJOX+SR3M4XTm5NhLK0vkd9yFvvJ6gh5k7c+QAEkgAbScgOsrWsU5TMNpiRLXQ3G1rCZndREQdZcYboriWJkPxOska056jna57ImkRs9vQtswXk0oILXh59w+tMdceYLM9Sy3WY7yLefl+w8HViZVzndqRNF/PcD6l5Zy0Of+awfEXjjzdvYCr2hpo4m6sUbIhwY1rB5GgKcxxd0ryWIrMnyClnkjVzyvzDN2CYk0cebJ/2raMM0sM0AmfTTUl+9bPqCQi23Ua4kdRsehR6mvDcmd07j9UfFVzyXG7iXE/32Bc5rNr4fDoWX3LKnSNres5Il1mMPkORsOO/s3BeMLwx1RdzXDVBILrhxuNosN/Wo1RhwexzJNazgQdVzmEA8HNIIPSCtBrOTJ1O/ncNq5qZ+4F7h2c5HY+UFNLsey58XVv/AM/c8t10K/cp+Z22hwmOHvRc+Ec3eXd2KYAuE0XKrimGOEeIwiqjvYPNmSH7srBqO6iL9IXUNEuUWjxIWgl1ZbXMMlmTDjYXs8dLSV0MaVVHdisL0ILs33ls2dERegIiIDVNJ4NSrp5m5Eua0/he23qcR2LagqDSOPXnpWf5hPY3VJ9ivwolCxbZjuvoSLXmEPg/qfqIilkcIiIAiIgCIiAIiIAueco/K7Dhl4INWoqrd5f6OK4yMpG/fqDPjbK8Dld5VfkINFRuBqXDu3ixEDXDL9YRmBuGe8LjGAYCZ3c9OSWkk5kl0hJuSTttfadp9ayjHJhKSiSmU1XjM5qKqZzhmOcd3oHgRMGQHQLDjmt+wHBYaRtoWAEjunnOR3W7h0CwUOCUNAaAAALADIADcBuUllWpMasESVuTYYahTYqpUuG075j3IsN7j3v9T0BbhRYTHTtEkvdO3A7Segbv7uoep1tVGV1fbt8exsqqnb0P2jgJbrv7hnE5E9S81FYX9ywarfWev4LzNO6Z13ZDc3cPielR6ysbEOk7OK4/V667XWKutdeiRe1UV6aO9M9Os3Lf7F+slDeveVTOxG+d1jdiPSum2ZseGlW/Zzn9Ph9yn1e0JXPdjyj9S6fUqLLOFUSYmo78QurvCK7eZYVga9pY8BzTkQQC09YK57j+hOqeeoyWOadYM1iCCMwY37Qei/Udy211TdYpH3Xu5k84u6fmgXLW+JwpcVJc2+qKgj6Rm604+sPtDMbwdo7ZDM17Q9jg5rgC1wILSCLggjIi29fOWkOBNnGsLNkG/wALod8VI5NOUh+Fyikqy40rnWzuXU7ie+b/AJd9re0bwY1lTXNE2q9S5H0Qi8xSBwDmkOBAIIIIIIuCCNosvSjkopCOcrxwgi/af/Q+pXahYfh/NukcTrOkeXE2tYbGt7Apq0UxcU3Lq239v4Nlkk2kvJfn8hERbzWEREAREQBERAFp/Kbp03CqMvbYzy3ZA0591bN7hva0EE8SWjetue8AEkgAZknIADaSvlDlF0tdiuIPmBPNNPNwN4RtOTrcXG7j1gbl6lk8bwiqoYHVMzpZnOfdxc9zjdz3ONzc8ScytvhmsLDJUNC3UaAFa4fA+Z4jiaXOOwD1kncOlToQUI5kVFt7lLCLFk9zYXJOQG09gW3YJouTZ9RccI9/4yPYP6KVo9oyymAc60ku925vQwe/aejYtuiY2nbzsgu894zf1n+8utc9rdqueYUPEfOX2LDTaRtpz69hFE2mYHPA1rdxGLADs3e7rUJznSu1nm59QHAdC8lzpHF7zcnyDoHQo+OY3FRQumldYDK31nE7GtG8lcrOyV8lXWur5Lzb9ToYwjRHLGMYuymju45nJrd5Pw4laNV4/rOL3uFzxyAHAX3Kvw7DcRx6V0sDRBDct559wwAfVYdriODRt2lbrhvIBTAXqqmoqHb9XUiZ5LOd+0uz2boqtDDMuc31fb0X5zKHVTt1T5co/nNmo/4807HtP4m/FejiB25247vKt9fyFYaRYNqG9Imdf1ghUOK8hkkQL8PrH3H/AA5rC/RzjBbyt7VbK+L6kKWmmlyeShbUErMxyqGSyQymmrIzTzN4gNab7L2ysdzhl7VP5y2RyIyI3qbXWnzRV3Wyg8PkTOcXl0qi86vJlUjcIbtbMk0i1vH8PEg1gO6HrHBXb5FCqc1hOvKN1V7izbOQ/T0g/wCFVDuJpnHozdDfqu5vURwC7SvkKu1oJWzROLHNc17XDa17SCCO0Ar6g0K0mbiNDFVNsC9tpGj6sje5kb1XFx0EKmthus6WiziRTL1ERaTeEREAREQBERAEREBoHLZpL8jwt7GG0lSeYbbaGuBMp8wFv4wvm7D2XeO1dI/KDxnncRjpge5p4QSPtzHWd+w2NaFgNA+aZscbdZzvIBvcTuAW2vC5vojRblrCLzB8LkqJBFELk5k/VaN7nHcF1fAcBjpI9VmbjbXeR3Tj7m8B71g0ewaOki1GZk2L3/WcfcOA3eVbNhlIHXkfkxmZ4G27qVDtDXS1MuHDlH6+rPdNplDm+pno4WxM5+X8Dd5O4/31qFJK6V+u7ybgOAStrDM++xoyaOA49ZWWNoaLlc1qLlL3IdPqdDTUq1l9THWVbII3SPOqGi5Pq7TfIDeSubYXRP0ixXUfrNpKbungE7L2Dbj67yCL7g022BR9O9LDUPLI3fRRaxB3PeAQHdQJy8u9b9yCYUI8MM9u6qJpHE79WM820dV2vP4iur2Zs32WtXWL35dPRfdlPfqePNxj/av5Z0WkpGRMbHGxsbGANa1oAa0AWAAGwLMiKzMAiIgNV5QNC2YjTEAATxhzoX777dQnwXbOg2O5cYoaoviu6+vGRG++22eoT0ixaepq+kCuCaS0QgxishGTZQ6QDdd0bZ/3w7yqforGpbpVbSqTr3yvEnShcsNl5LrK6aOaSMrnLBKV+mbisT39K1s2pFTi8V2lbz+T7pFqVE1A49zK3nox9uOzXgdbCD+rWlYi64soWiWLfI8Spqi9gyaPW+486kn7DnKq1US/0Enu4PrlECKvLYIiIAiIgCIiAIURAfJvKJUOqcZqyLvJqHRNAzJ5u0LQPMW+aH6OCjizsZX2MjvYxp8Ees58LVeD4BatqqyUd06pquaB3AzvBf1nMDovxW3U6rtVdlbkenmYpc8lrhlGZXhje08BvKs8VqxlBHkxmR6SPh7V6A+SQao/OybeLR/T2k8FCpolzetv3FuR6vqW+kpwt+X7Geni3rUNPtJdRppojZzh9IR9Vh+r1u39HWtg0jxptLCXZF2xreLt3YNpXH6+pL3FziXOcSSTtJO1Wn9O7L48vabV7senq/svqV+1ta4LgwfvPr6L/pBqu6Dm3DbtsCb274HcOAV9o7yg4hSU7KWnqKZscetqh0Rce6eXm51c83Fa+I9Yq1oqDoXdKnjPmjnnfwI4RtEXKXip/wCbox+od/ApLeULEz/z1CP1Mv8ALVEymA3LIIRwW/2Go0PX3dy8Gn+J/p9D6Gb+UvY0+xL9PofQy/ylRCEcF6EI4L32Koweuu7l5/8APcR/TqL0Mv8ALVHO6WesFZU1ED3WAdqNkbcBhaABqAXsU5kcF+GJZw0lcXlGizV3TjutkctWJykPCwPUpohRI71GkKkSKJKVHmS60Rag5LX6wZlX05yVFVd8qzUdC60qwfX2jddz9HTz+Mggf2uia4+sqyWrcl82vg9Ef8hjfNu33LaVWFqEREAREQBERAFjmksF7JUOZ1yomqu4cOXVmUVlnLMTZq1Eo4Syfvkq60YowSZ395Hn1u2+rb12UPSOkPy17Wi5eWFo4l7R77q4rQIY2UzDsALzxO31nPyKkuuVdeTdRTxLMGGacyvLzv2DgNwWcPDG3NhkczsFtpKw07FrGnON6rfk7Dm8Xf0M3D8R9Q6VTaPS2bQ1Spj5vm+y82WervhpqnN9F+JGtaS40amYuB7htwwdG9x6Tt8nBa1MblTKh2SwQRaxX12OnhTCNFSwksHA8WU5Sun1ZmoaTfZW8DDsax56mkquxSC1O+3AHyPC3Xkx5NaKvw9lROJjJrzNdqyua3uXnVyH2SFlbetPiOBTp3qcyzgpW00niZfRv+C9ilk8TL6N/wAF0P5k8O8Go9O9fvzK4f4M/p3rR4lHsSPDJfqOeCkl8TN6OT4L18jl8RN6KT4LoXzLYfwn9O9PmXw/wZ/TvXniK7Hnhku5zz5JL4ib0UnwXl1NL4ib0b/gui/Mvh3gz+nenzLYd4M/p3p4iuw8Ll+o5nJTS+Im9G/4KNJTyeJl9G/4LqnzKYd4M/p3rz8yOHeDP6d6eJeg8K9TkcsUnipPMd8FCmjf4uTzHfBdoPIdhvgz+nevz5i8M8Cf08i1S12fI3R2du+ZwmoLgO8f5rlSVN77COxfSHzFYZ4uf08i/PmHwvxc3p5FFsv3vIm10bhZckD74JR/ckHmzyN9y3FV+AYFFQ07KWnBEcetqhzi53dPc83J25uKsFGJIREQBERAERfhQGOZ25RnLM9YnKl1T3nk3RKXEqJonFS76kbhbpvkfIXDtCoA4vcXHaTcqy0grL2YN51j1DJvr9igwCwuua1VrfIuNNXuQz5s8YhXNgidI7Y0XPE8AOkmw7VyyrqnSvdI/NziSeHQB0AWHYtg04xjXkFO05Ns5/3iO5b2A3/F0LWXbF9B/pbZvs2n48170/4Xl8+vyOQ25rOLbwo9I/X/AIRJzcqdh8G9QmtuVc0keS6iK5uRSzeEomWal12FnhNc3tIIHrstu/J+xa8NTRuNnRyNlAO3Ve0MdbqdGPOC1sMyVbSYq/CcRjxBjS6J5LZmjeHW51nXse3pA4FQtdU5QyiVs65Rm4vzPpJFFw3Eo6mJk8DxJHI0Oa4bCD7DuIOYIspSojoQiIgC59jvLDFTVctG2lqKh0JAc6PUIvqtJsL3yLrdYW0aWaTR4fSvqZSO5FmNvnJIR3DB1nyAE7lwjBmyc3JUSOPO1Uhe4gkEtDy5xy3OkP8AplSdNRxZYImq1HBjk6C7lxYP+mV3mtXn59Wf9trvNb8VpT3v8Y/z3/FR5JH+Mk89/wAVY+HR7letpy/Sb27l7iG3Dq0fhZ8V4/8AsDB+gVnkj+K55KXHa9/nO+KhzNPhO853xWMtnJeZnHaTb6HTT+UNTDbRVg7Iv4l5H5RdL+h1f+j/ABrjeJuIHfO84q55J9GjX4pEHC8cB5+W+YtGRqNPW/VFuF1XW1KBY12OR9QwSFzWuLSwkAlptdpIuQbbxsWREWg3hERAEREAXly9LyVjLoeoxOCiVj7N68lMcqLSWq1Izbbaw63G3suVSa57sH8iRTHekkazUT85I524nLqGQ9SjY5izaWnfM7MMaTbidjW9riAskCkVWhbcUop43nUJtzLs7NkZmHEDa3MA9BO+yo9Lp/aNRGL6efwLa+zhweDjNHXmUmR5u5xLnHiSbn1qY85Kh5iSknfTztMb43Fr2ncR7QRYg7wQVbtnuF9c0lkXBR7HAaul7+8ZaVmauYGqupGq0hCl9CvkyVEFknoBIwsc3Xa4Wc3ZfgQdxG4+64X5A1WdOxeNZWGQ3Nxe8jXMErq7B3udRO+UwE6z4HAnrJYM2ut9duRyvwW94Ty90bwBUxT0r9/c89H2Ob3XlaoQoQ7d8VjqdHGyd+1kn32MefOIv61WW6ODeU8Fxp9qzSxOOTaxyxYVa/yvs5mpv5ObVPivLpStGrSRTVTzsu3mY79Jd3XkatfOhMF7/J4PNd7NaykQ4KIhaMNi/wDGxsZ84DW9a1R0Cb5skT2skuUWa9iTqnEZhUYk7Va383Ttu0NB3Bu1gOV3u7o7r5WkyDebDIAACzQALBoG4AWCs30gbuUGdqs6qY1rCKa7VTvllkGRRpFKkUWRbjZEiyqHUuspczlR4rWWFlrumoQySNPW5zKnEqjWcvo7kd0MOH0AfK3VnqdWSQHvmtt9FGeoEkji88FzPkb5PTXVArahv/54HXaCMpZWm4HSxpsTxNhxX0SuatnvSOkrjhBERajaEREAREQBeSvS/CsWDwQtL0sqLvDftOPmjVHtK3UrnmkEl5upo9bifeqHanJRXx/P5J+iWZ5IjXWC6LhNHzULGbw0X+8c3eslaFhEHOTxM3F4J6m90fYukBZbHqxvWfsZa2fNRNA5UeTJuJx8/Bqsqo22aTk2Voz5t53HwXbthyOXABK+CQwzNdG9ji1zXAtc0jaCNy+v1pun3JlT4q3XP0NQ0WZM0XJA2Nkb9dvrG47j0lVrgVM61I4nh84IVxA5UmJaOVWGSc1VxloJIZILuhf9x/uNiOCk0tcuhptVkTndTQ65PsbDT7Va0wWv01YFb0lYFuZU2QaL6nap7GqqpqoKwjqBxUK2LySqJRwZntUOoapD5xxUKoqBxWNaeTK6UcFfUhVNSp9XUhU9TVBT0QoRbZgmKhTSWSprFTVmIbhmTkAMySdgCxlNQWWWNVUpvERiNcGgqfoByey4xPzj9aKlY76SXYXEbY4uLuJ2N67A7JoVyNS1bm1GJB0EO0Q97PJ9/wAU39r7u1dwoaFkEbYoWNjYwBrWNADWgbgAqPU6niPCOh02mVaPOH4fHTxMhhY2OONoaxrdgA3f13qSiKATAiIgCIiAIiIAiIgPwrm2OC1Q7qb+6ulLQNLqbUn1tzh7Df8A3DyKk2rD3Yy+JP0L99o/dE23qmdDZD+zb3rfQubYFWiKoY85AGx6A4FpPrv2LpIK27JkuE16mOti1PPofqIitiEYK2hjmYY5mMlY4Wc17Q5p6wVzrHuRaJxL6GUwHbzb7vh7Hd839pdMX4s4WSg8xZhKEZrEkfPuJaG11J+cp3uaPrx/Ss6+5zHaAq6HESMv/a+ha/GIoRd7hfgMytdq6H/EjnTxCPxkkbXOI+ySL+Tyrf45GD3HHefaPX7ESWx99b0Xur16HKocZI3qYzHzxXSzyW0JaAYnX3ubJI2/YDYeRRZOSCjOx9Q3qew+1is47Qqa5poq57KnnlhmgHSA8VHmxsneuifM7S+OqfOi/gWaLkjoh3xnf1yAfutCy9vpXf5GK2VPsvmcmnxS+9RoTJO7UhjkmdwY1zz5Ghd1o+T2gizFLG4jfJrS/vkhX1PSsjbqxsaxo3NAa3yBaJ7SX+kfmS69mY/ufyOJYPyR1tTZ05bSMPhfSTW6GNNh2kdS6Vovyc0mH2fHHzkvjpLPk6dXKzPwgdZW0Iq2y+dj95lpXTCtYigiItJtCIiAIiIAiIgCIiAIiIAqbSXB/lEXc9+3NvT0e1XKLVbVG2DhIzhNwkpI5Ibg2IIIyIO0dBV7g+lz4QGSDnGDIZ2e0cAd46CtlxjRiKoOtnG/wm2z+8N/tWvTaDTDvHxvHSXNPksfaqH2TU6ee9Xz+H2Lf2ii6OJ8i/h0wp3DN5Z0OaR7Ml6fpZTj/iX6gVrTNCJyczEPxOPsap9NoF4ybsY23rPwUqNuuly3V+fuR5V6Vf7Mz1WnUY/Nsc7ryCix1lZWfm280w/W71vlO3sCvqHRqCHNsYcfCd3Z9eQ7ArOy3rS3Wf5p8uy5Gl3VQ/xx/dlHh2ikbDrykzP+13nk39qvALL9RTaqYVLEFgjTslN5kwiItpgEREAREQBERAEREAREQBERAEREAREQBERAEREAREQBERAEREAREQBERAEREAREQBERAEREAREQBERAEREAREQBERAEREAREQBERAEREAREQBERAEREAREQBERAEREAREQBERAEREAREQH/2Q=="/>
          <p:cNvSpPr>
            <a:spLocks noChangeAspect="1" noChangeArrowheads="1"/>
          </p:cNvSpPr>
          <p:nvPr/>
        </p:nvSpPr>
        <p:spPr bwMode="auto">
          <a:xfrm>
            <a:off x="1222375" y="922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3323" name="AutoShape 28" descr="data:image/jpeg;base64,/9j/4AAQSkZJRgABAQAAAQABAAD/2wCEAAkGBhQSERUUEhQUFRQUGRgYGBcXFxgVFRUXFRYXFRQXFBQXHCYfFxokGRUUHy8gIycpLCwsFR4xNTAqNSYrLCkBCQoKDgwOGg8PGikkHCQqLCwpKS0pLCwsLCksLCwpKSwsLCksLCwsKSksKSwsKSwpKSwpLCksLCksLCwsLCwsLP/AABEIALQBFwMBIgACEQEDEQH/xAAcAAACAgMBAQAAAAAAAAAAAAAEBQMGAAECBwj/xABIEAACAAQDBAgEAwUFBwMFAAABAgADESEEEjEFBkFREyIyYXGBkfChscHRBxThI0JScpKissLS8RYzQ1NigpMXc+IVJFRjg//EABoBAAMBAQEBAAAAAAAAAAAAAAIDBAEABQb/xAAtEQACAgEEAgEDBAEFAQAAAAAAAQIDEQQSITEyQRMiM1EUcYGRBSNCQ2HBFf/aAAwDAQACEQMRAD8A9czRsGOTrGxEKY049YExrGgudeZgqBcbp5wmzxY2PZBmNVudDxPdDtNB4D5QiJuvn9IeyeyPAfKC0fbBu9Gxx98I4xHZMdrqfKOJ/ZMWT8WJXZBhDfyPzgptIDwna9fnBjaQrT+AU+zqAcZXMKV1HHuMG1gPFdqO1HgdDsJldkR3xiOSeqI74w2PigX2czeyfD3xgbCnrevGCZvZPhAuF7XrCLPuIOPiw337vGlPv2Y3Glir2LA8YesPD6wRh+yPf1gfG9ryHzgjDHqiJa/uMY/FHZ19/eNTeyfD3xjZ1993fHM09U+Bh76YC7A8KeuNfXug+F+EPXHn8oYAwnT+LDs7NJpAO1CeB4c4OU29/eAdpG48PrHX/bNr8gjBdgefziY8PfAxDgj1B5/MxMTp74Q2HggH5G2Nvf2hVhmOcXOo4mGb6HwhXhe2PGEX+cQ6+mNh790jQ46/GMr7tGKdfGKciwXHk0XXXv7oUyWOSXc9leJ5LDTaRsPP6QskDqS/5U+Sx5uo82U19DiTwjcZKGkZF1fQlrk1G40Y2ISjSOsC47s+cFHWBsaOrCrPFjI9gvFfP5Q7kdlfAfKEh/d8T/dMOsP2F8BG6PtnXdHfE+Ucz+yfCNgX9PrHM/smLJeLJ12D4PtesGHSAsIet6wYYVR4B2dnUB4o3998FCBcVr6Ruo8DIdhEnsiO+MRyOyI74wyPigX2zU3snwgTC9r1gqbofCBML2vWE2fciHHxYdGLGRoRT7FgmN7Q8B84nww6o98YHxvaHl84Iw3ZHvjE0PuMa/FEh19fpHM3snwMdHX33RzO7J8D70hz6YtdgOD7Y8/lDGF2C7fr8oYwrT+LDs7NJoIB2lqPD6wcug9/SANpdoeH1jr/AAOr8gnBdgefzMTE6e+HjEOD7A8/nEraj3wMMh4IF9mTDY+B+XjCzCdseP0MM5vZPgflCzB9se+BhF/nEOHTGg9+6xpfv71jqscqfr8/GKhYDtdqL4Kx+EAqtMg7l+kF7bPUb+R/7p74HPaXyjzL/NlNfQzl8I3GJwjIvh0Ib5NfrGRhjcICZGYHxnZMENrA2L7Jhc+mHHsFP7vj/haHGF7C+EJjovj/AIWhthZwyC49+cDpWlLk25cE41998amjqnwjnphXUac/1jJs0UNxp74xc5La+RCXINhe16waYAwzgNfv+UHdKOYhOnklHAdi5NiBMZr6fOCVnCmo9YFxcwV1HD52jb5Jw7MguQnDnqj3xjvjEMiYMov7rHZnDmPWGRnHauQWnk3M0PgflAmF7XrBM2cKG4098YEwzgNc8/lCbJLfEOKe1jCNCOenXmIimbQlouZnUKOJNB84p3LPYvDIsbqPL5wRhuyPfGFJ23InNSVNRjpQG9jwB1hnh5y5RcezE0GlY8jZL6UTnX33RzO7J8DHDYpai4907+6NTcQuU3Ghh7nHDASeQXBdv1+UMYV4WaA9zz+UH/mV5wmiSUXkKaeSRdBC/aXaHh9Ymm7UlItWdVGlSaX5eMVfHb/YQzggmGhtnpRAeRJNfOlI25qUMI2uLyW3B9ge+MSnUe+HhAGzNpynlqUdWF7g1FawQ2MTmPde6DjOKiuQGnklmjqnwPy8IW4MdcefyMGTcUmU0I0PD9IAws4B7nTXzFoRbJOcWmMgnhjenv2Ixfv70iH80nP4fpHKYtOfw/SKXZH8itrA9vdhv5H/ALpiI9tffON7amhkan8DfI90Yf8AeD3zjzrXmfH5KYdDJNR74RkaTURkXw6J5dmVjcahZvLjjKwzstiaKDyzHLXxpCUw8Z4K7vRv90LNLkKGcWLNdQdLAa38rcY8825vPipl3nPQcFOUV/lWgpAkza2ZmfhoPAWHw+cDzMQrgV1gor8obx6J8HvTPQVVyKXoLDuh3gvxIxJRpedOkIGV3AseI5VPMg0ppFXMtaEe7QrlrVwBqTQedh5wzZGXoBtoa7V3gxomVmz54Yjq0mEArWtQEOWkCYfe7GISVxM4V/8A2OR6EmBcfjK0UVolQK663+PyhcndD4wWOUIk3ng97/Dbel8bKImUM6XQMdAymtGoONiDF2GHbu9f0ikfhRsmVKlF5dS8zJnJ7lNALWF2j0Me9YiVcZttDpNxwmAysMwAFvX9IhxIpYkA1U68mB+hjyrfnfbETXmS5cwy5IqAF6rMotVm1vc0HC0ecTcW3EkgQS0ya4M3tPk+o5chiK2p4n7RqZhGqOzbvP2748Q/CjGzWx8sdLMWWK5hUlWqCFQitLtT0j32l/fdG/p49Gb32BPhWpw9f0gZJJLkil6C/cDDSYLHwMBYTtD3whNlUYySQcZtps22EYCtreP2jzTb+zJ89elJJuaKGsADagPC0etUigbexLplVJeYMdb2NTYL5e+PXx+JraN0/wBbaZQpOxZvWLHKwqVv1vUaGPWN1hNm4SU7lSxW5qamhIqba2igT2mdOVKqFBodetQ3oa8qx6JuY7dAwY2Vyq9wAUm41ux1jK38jxIbqIKuOYhkzZzGl156nw5d8bfBMASSvr+kMTqPP6RxP7LeBh7ogk2RfIxPJwpaYSCL8+4RDtzHDCy87lSTZVBux7hy/TnB+B7fr8o627sqXPkssxQwHWHAgi+vlCIVJwchjl9SR4ztXa0/FOciNS/WbReNlW1PWK/ikEvU5mOpIvwrQcI9P25JCoUTKg7tBwA7zFCxe75WYAxrmpfnzHvnGU3R6fBZOl4WAncLeVpWKRC1Jc1grA6VawbyJj0neneOTgRSa2aY1CJaCrUFTVqkBR7AMeXPsD9tI6MFDNYLxIUki9zyqdf3YC3jlzDPmdKzMxZszE1LGvH4Q5RrseSecJweGW6b+MYBthiR/wC5f+5Fh3W30w2OdgjGVMHWKzaAUAFSrg0It3G+keNScJndUHaY0+9If5xh0CS9K0cmzM3MkcOQjZ1VrhLkGG6R6/M3gwoYocVJDaXrT+rT4w2kYLMAyspVhUEVII4EEG8fN2KczHKioCir99TZRyieRtmdLoEmOiiwCsyhacBQxyoh7MefTPoDacgqjA0NV4ekS/8AEHvnHkm7v4nTAehxTZ5bAKsw9pL/ALzfvLrc3EetoazARcHl3iJbK9kgk8oYS9RG4xBce+EZFseiWXZqE2+GGL4OYBqBX0hyYU72YzosJNambq0p42hQ1do+acTPI6vj8/0+MQ/mTBG1ZZMxzQ0qTfvP3hZW8XxWUJk2mMpGLNonwcwmYtBVswpzrW1IVyX4Rd9jbFRXkECpFWmMSdSLKBoAPWFWSjAdVCVn8Fb2xhB0julShY3I0JJta2oNDbSJJOxZquilQOkI78tQD1qaEAg0hrg91ZnSBpnVVSSASGZr2rwA0ixJN9a1JrqaUqOQoBbnWET1KXEeSivS5y5cF6/DvAGWh61RZQOPVU9Y+OYWi7MlQRzt7tFa3PwuSTLJ7TjMePaqV8OqRFnjNN4vJPqHmfB8zbcqjzAx6ykingae/GE8vBO+gJ7h40+dY9L/ABl2KkudKnILzlbOOBZMgBpTUhr+EUfdYTBO6qhk/fDeNfEHvihy2xbMjHfJJ9Fp3TwTSZQIWjlgxqaaG2nhHtez8YJ0tJi6MK/cacDaPJhjFpQG/HhePUN3SThZNTU5BcCkRaacpSk2V6uEYxikMZmh8DAGF7Y8/lB76HwMUbeP8QJWDmCWiGfP06NTQKWHVDGhuajqgV8Idam5rBHDpl7pFN3g2hLDfsXDkFcwRlZhmbTWi1I48Kx5VvXv9jpzGXNcyhb9mnUW4BGal2seJhl+FOIWZPmYdjlM6XVGHB5XWFuNUL+kHdV8kQqZ/HPkPbGMZrFgdTmNVtUkiyk+vfF63V3wwTSxKE6Wk1SQyORLYtWhIzUDVtoTFaw+7xmTZrz5qNJkuysqNUky6Mc9AKClPGPImz4qfMZFqzmZMy2FrzCAOJpwHKFaevDbZRqrVPCifVgNaU5H6RzP7LeBj5r2ZvVjdnTWRJrKUOVpbETJdv8ApNR5r6x7PuPv+m0pUwFMk6WtXUXUg2zIaWFeB05mKZL6WQrsfbP7fr8oZTEqCDoQR6iFmA7fr8oaQnT+DDs8jzjauzJIxbCrFrFVLFgMq5qkaga8hYQp2iVB61P9Y9L2zsZcRKK3V6dVgcpB72Cm3O0eX7xbIxINFkzGKDrkBiop/CzXewrappEdmnkpL8Hp06iLjj2dbHxH7RSAWOag4niopXSxhXvXsRjNbLctQ68SaU8SdI62FiChRq0AYVOtjZvgTDfa00LVjW+pBobXFzwqB5QOJVST/I2W23KPPd38Iz4ySgpUtY8AFVmJp4CsEbQmEvXQfX0h9u9sOYmMkOihmGtNMjAhr20DfCF2/WxxJnNlqc9wBqCT2aC5vpSK1YpzX7Ekq3WmKsCyrLnsdWcqO6lKQrx0+5Fdb/WC8SryZASYpVmYsVYUIFAtwfCFkwVF9dIpglnJPOXGCOXNvHsf4T71mbTDTDVpYrLJ1KAHq17vlHizCLFujtEyJ0ucuqMK+Fbj0+cddBSQup84PpxeEajUhwwUjQio8CKiMgIrgCXZoxWt8toK2GdFNWOn8NeFTxvDLbOLoCo1Na/aPPd4NpMaS1UsRwqAK99DUn4CE4HxXs842xnFVKEAjXW9da+p84QtIYG6n05xdMbPetHCgcSDUjx5iHO7GMkvTDYlFIb/AHT2Dof4c3I8O+3GH/I4rhA7FJ8spextjsxzuKKBYHU17vOLnu5jpSzZK4g0QnIDpcg5czcBmIv3wVtzYZkCoOZDWh0NuDDn3i0UbaqMTmrUDhy5kD5wn73LKG1THET1bb270xQTKBdeX748tD5X7oV7pbtrjcw/M9G8snPK6OrZa0zKxehFbVpY+IJO/D3ev8zKEqax6aVQZv41sEYnnw7zTiRWpStszMLjGxKA5kmPmXQOhdgRbgVIue48IXXUoNxaClZOceGe3YNKFQNBQegpB8/EKilmNAIVbKxizVlzJZqjhWU8wwqK9/CFm8eLGdleYBrlTjQcYnnqHRW2lzkVCr5ZpAO3t4OkIWgMscCAa8L+sebbzYbLMqq1DXAXUeFL18PSLTOcVIrX6wDOGZ0YDrymDCosRodNQa6cwIi090lZvlzk9iVEYw2xJtz94nkyyEByMQxE0iYSSq1GagIFKW4V5x6hsTa64hMwGUglSNaWBFO6nyjyyfhyjqwoUdAK1r1kJAJBFQctvKLt+HbVlzTXRwP7IP1i+iyTtx6fog1NUFVu9lufQ+BjxDbCq22J7i5lhiF0q6oqG/ChJbyEe3ObHwMfOs7ahfajODn6V3Fhcq1cpIA4AL5LF803nH4IKWtyz+Rhitn5WmzMqsTJZTUVoRUnXiVoPI84q+6m1TJxciYGK5Zi3GoDdRv7LGLZt3aiypDsTUzAVXmSwp6cY85lzaUPKh9LiB026UXko1rippI9Fn7xmWMYwoony2RAp/gTKrN3mrknWvjdHs/AKFw2JwquzI6rOl1zEto9OIBB5aOORgLEy86t/wBVfibfMQf+G21wk15Tf8YLk5Z1Jt4kEjyAjZJxg2hVbTmlI6/EfA5J4a3WqDTQ0uprxqD8KcIsX4FzR0+KXiZAI7gswV/vD0hd+KUoErlFcmUtTQdUqSfPIK+HOF/4UYxZe0ZeckZ1dFoaDM6kKDzBNvEiNqeaTL1i0982eev6/KGhhVs49fyPyhqeMBp/BgWdmDSPLN/97S7vKlHqJ1SR++44fyg0HfHqLzAqljYKKnyFfpHz3sv9tipa/wAbjU21zfNfhDZ4xz6Mr7Ge8GMAlsqgKxdkoNANSw/mBH9R5QjbeAzlClSBL6pv2stq30rSDt5GpMVQKVVCasGJIBSpItov14xU8HU1prMcgdy1qTGLFsU2McnXJpHrOxMJMmdA0jUgdbgE45jypbxtG9vYAdIGmAHLXUctIbbqTEwGyGnkAk5nA4lmOWWhPeaE8sx5RSts74rNStTmACzCRbPlGelBe/LSILdNKLTh+S+i9TlifRRd4ZxM010Wi04AKKWhdnPrFwO7n5mUZiEHjXg1NfOK6+zstuXOL6rItbfaJb6ZKW70xWXvBeAxGUkVpUfGOmRV1oYHaeOAEPfJIk4vJ9P7l7VXEYOS4NTkCt3MoymvpXzjceL7i76Ps+pp0ktxdCaX4EHgYyELjgZKDbyj1XbuNy5qGjNW/IVuR3xRZxzMUllRXU0LM3PN+ph5tid0kxidKmvrpC786iWUe+cJHLgAm7GABq2buIGX0/WE87ZIHYNxpy8uUE7W3g5ny0H+kJBtgk9pR4UtBpSBbRZNs7zzJ2ESWw66MRMYi1lojHvJJr3jviiPtU161LeVwYsC4oTFKsVuKZhrzFRCLbOGAm2WtQCaXvS58IOtJcGWcwygnYe3Dhp6TpR7JunMfvr3qR6G9LWt++MhWmSp8q8jFIFBoOq6KcmnEqPVSOEeavhiLi3d+sXLdrbHTYKbhn1lET5Xih/aqPFSW83jbI/7kDTPDwei/hJtYPhhJr15Lnq8RLdsykd2YsPSLXtmXdiAK/E6cfSPn6TtSbg8QJspsry2zKeBVr0I4qRYjuj1TYv4kSMa2R/2Ux1uGNFL1plRibjlWh4R5n+Qpk6sxWecjqnts59Crb2HNS4GVhQ245b352ECrOrelufcYe7YkU4Edx636iKvMboyUYW4cip0+0eXT9Uce0e8nxkLfHmnRtQkMSDxpTQ+vwiz/hfjyZk+USMoo4HEmuRj/dijJigRm/eFUJ8KU9QQfOGe6rYmRN6aWGdamqgLR1JqVzslALC4PDWPSqarlmTwRXw3QcUehfiHvEMJgnNaPNBlp4spzN5LU+NI8D3c2ioxK52yq+Zc9LqWUhTTiK6jkY9h3mmSMaJbYiXXow1JfSMVq1K5qUDGgEeWb74CTK6NJUpULVK5K5uFQxNS9Tpe19Y9CGohZLYjynROEd7Fm9eMBcIGDZCSWWpWrAWUmhNONhe3C6KsXTbu4Yl4pMOswIUwonznYMeuas4ygk/vKo8Kw62dsJUwCBJqE55rlxKqWyqGVQzXFkOvOKcxhFIS91km2VTZUl5xCyhmYjSw0Arc24QC+yZkomblGWW2btrXquvAGouyio5x6Dj1SWJbKFd1kTLkFa3QN2CCxVM59bWitMhaQxaWoEwylz9daGZM063VNQoNNeqx4GAjLk1xJcfi+kkT8R0stldcoUV6QuzCzqRRMutia0FDSKpg8c0uYkxDRkZXHipDD4iPTtq7a6PEymWXRZlKjM4oAyhaqCBQhzwiv4/dWXNcspZS7OzMcuUMSpyqlQQAS2pqYGNkYrnobKqc3x2exbl7dTGS0noCAwNVOqsO0vfQ6HiCItLaR4vu5vaux8OsqZLM1s0xsyMoQ5qZbmpBoLggU741j/xhxWLYScJKEtnBW37SYTQ1KsaBaDjS1K1jK0knjoXNPOH2Xr8Q98EweHKChmzQVANDkBFGZxWuhNOZ8I8e3Zmg4qTmNAWoTStKy3FaQ3wf4YTJil8RNMt2JJVRnseLuWux7q+MKcTIl4Sf+ydnMpu01ACwBBsL0ueMZvjYnGL5CUJQw2c7x4/PiJzUAy9UACgGRQgFDcXWB9g4ENNROHVT17RheZ7TGLVu4J/7ya1J4mt6RZtzsIPzUpRxLGveEY/MCDa2V8ekYvqn/I33q2sUw6YaXxmu9OGauRa9wyTD6RQNoOFAWtQOPFibsx8TUwdvJtJulN+xnP8AW7Ko8gWPnCSZLFKsasb86cgOUMrWIoCyXLLDuFvB0U7ophHRTjT+VzZT4HQ+UEbalAYhwlqG57+Pxiu7EkgzM1Ozp4mw+FYZ4iZS3M1PMxPOtKzcj6P/ABdWat8+vQPicOraknzgGbs0C4JgysZWGRbRVdpKLYv6efyALMJGWtBz8oyNYqUVNtIyHJJnytkZQltZfdobZJY+J08YTztrXOtNT3gcPX5wJi8Sc58T8zAU6eKXJ9+EJUTHIjmP0jFnCVPFmPygiVgkI0l+S/UmBkbiqCnM6epiWXNY6An+UW9dPSDYCOpmya9kZTzUn4qfpHUmUzArMBZkHVF6MK2qvGh1rEqZqVmEqvKpqY05GUmWzZqGxUgMCKEA86QKYWBc0gA3ap7ifpaDNmOJcxWU3BqRpmGjLXvXMPOJsPi5RHXlBzSxqVPi1NTHQ2fmtLKqzaBiKeRA+cE2Yl7Rxt3D0RaGuWqVprS6H4f2oTSJlOMPMXg5yplyiZSlcp6S450NaCg4QtmYNAOy4NgaGyk86i3gY2PCwFa90soY7N3rmyey705Mc48laoB74cbP3sksKYnDhyb5lZgxPNjmqT5iKpLwCk0Dt4kCg+N/hEy7OFf99XnRCfjmpCbKK5ev/Aq7rI9M9R2fIkNhzPlYcBWbKGZSRUcczk5iL6Vp5Qzw2JJACgueJocteWY2PrE2w3/O4cPJAlScMpliUas1VUPWooLqVGmoPOO/zoI1r3/6x4Wo06Uuc4/c9ei3dH1kr8/pRLcjoQwsitMu16VNBRRlqdSe6GGwN2naZLnzkRZ0vsPLbOtK8FqaH3Xkn2nXpGAVXJsAyBmaugVhavJaRcd0pM2TKKvhZpq2ZasgABFaZZjLlvw74u0644WP+xOqW1Zz/BufsJnxTTTJll3XIZjFmYqKdUqyALUCmphdhsAwSiyzKQ9HV2GUAugD8BxVySOdK3FLJjdsCQAzSzUs1swAl5QO0VDU4aVhNtLHB5FkQoMvVJYVJ1sVUkUK0ppSKWkuyGLZTRvXh5mSVIV3aWhVTMk53Z6ks6MrllLE5qn+EVhlNpMyypkmVLStVzpKlipLZTLDHKWoKVN6fxaxTtqbNltiGMuT0C36oZmqa6gt2fAWje1tkq65lBDC1tPSHYWUAsnqXQKJkqZNIR+i6MkBiJqp2GLKSLZyaGugNbCBpOz8Q83OrBJUw9UNlJ0AsF1rax5xVNjqww6K0nLRrOC7TBXKSQWa4qt1NqE6axZcbt9c0qXJAejFXqHzAM4Eq+YUZg1rE1PdCZdjYNrrsq21fw/xWIIPS4ZFJIGZmzkjuKi9DpWCNnbjjZqNiHxKdLlyAkBUXOQCwLG5AGneYsu98lUwr5hkyzragtVQC1TqT5ajlFYlbwKMDi5GJmf7wNkRizNUqMpA17WU+K1jtza2egsf8nsT47faes9lE9Xw60uejzta+WwOttO/jFZxO0VZizMTUk0Avc1ux7+NIVdE38LehiZdmTiKiVMpzyNT1pFka4R5RLO2UuGdydoAHSldaV+VYuO58wripJGozH0ltFKXZcwMM6Mq1FSRQUrzMWnYe0Vlu8w0qJM3Jx/aNQL5dqsZaswaRlb5yxRNnCdOnOdDM+C1sPWBsdOBPVA5exHJxAErIuoNSado8Tfut5QPhVLuoJtWp8BcwaWEdFOclFex1s5Mi31AzHxNlHpGmTidTEkoEq3eR7+MRzWvEzeWfc01xrrUV6IyY5JjDGQQm2eeDTCsZGUvGQR5s0m84OZ02rG9L+PGIhiCNGpW1REk6a4r+yp46fGFk/EEngPCGJHzbeBkuGOuUv4moicYpxS1PKE8nHEcSPCDEx7c6xziwlJDKW+Y1KV7yfpBSz6/w07xaFAxpOpMES8aKVqB74QtxYaYZicAJgJSgmcgbN66HvhOMYVNGBBFjWxENpOPXg1/C36xLMyTLOqseZFxXhWMTx2a1nlAEra2XQkQ9lbwESsNL6RlM2a7sQ1BkXIi5gTQiqzKVhSuzJJHZYEWsxAPfQ1pHM7YksjtulBY1DUvyIB+Mc9r4OjlPkvK7n4SaKlXUscxKubmtdKEUrwAjX+xuDTMM00M1gWYdU/xAUGbwMIdmbddJYVZhagAByBTbU6mvwhphdvFWAmTGK1GaihqAm9qCto8516iPUj0FKiXLRZNz1/JB5at0yzWDfuyytBlIoWoRQDiIwbOZVo7AcsrVtzLaD4wZM/D+SjNipbvMYjOE6qSaUrVZaAcL3JgKbPrqfX7RNqJNcPl/kfp1F5ceECyJ0qVME1kmFZZqSCDdbhgMtWoaGndHoODxYmy0dHejgEWUMAdMylbekedzdTTLpxqPQiLZgsIGQBZoqqrmUdIuWqlh2dYfpZtrArW1riQfN2KKFsxZg6uM9wCK1zBTetbWFKcoUbfwIllyGd3JUVLaKEAOamtSW8NeUMAElAr0oLHUAMW0zce4QLi8NM6Or5qnUnieN/KLG0+CFZRSsdhKmvOJMLs6tIPmSLwxwOF0gkaSz8IFlg0Y5RWgFT5CBd22RpzupRZzKUVmGaWWWoXL1lzFTqV5WuLtdplllnL2qW7jwMULZO6JQhp2KyAdVFJaiktmzNVaU7gb11EA485TCUltaaH21Npz2mlCXCJQKxUstVHWPVJK+hhhu5tEy5pzAOHFDc5l41CNTNpe1flAB3RxTLMaVMlzBmfomY3IDkATFy0tQioNxS0CnYOKoROkoGt1pc1WVv+1iGU+sSOucZbi/5Kpx2FT/EXGg4+dMlvmlzMjKymqkdGqmh0sQQYqxSY1erQHiSBbz1j0hMFOl9USnp3Lb1W0VXb0orNJZSpNyCKX5+cWw1DfGDKP8fVZLDn/QgxEtwo6p8qEfCI1kzWBAQjxsPUwzoQK0IB0NwD4HjHPTc4f8jKv/j05zveBZ/9LmVAIoOJqCBDSThERKgVal2Ot9R3RqZMrGZ6DxjHJss0+gooe5c/uFS7ADzPzgWYYJrYnwgRzAHoN4RyY1WMJjljTWDR59tyXBvNSMiNK11jcHg875JPoX4iazGrMWPwgcjlBEyUgN2r3L945zE9haD4w1HzrIGWmsaD00iV5NBUxDGmE8ufzgiSy1v8/pC+OlJjGjkx0+VVzAjwrcnlGJijTW5pClT74RJ0p1INIHaHuGiYzLY6k/IUjmZi2mHKP9BCo4gk19gchDXCYrDhaP0/fkEsV82J+UY44NUshoxqpYXIGvL7x0u06dkX5m5jqRP2caZpW0H8JslflLhnhTs4Uy4DGv8Az4gD+4BC2l+BibPTNx9tg4KT0rrmowuQDQOwApxsAIFXYcwnRaVNAM1Suo62UgWpzjrYO2BLkr0OBKKAAAZq1oOZK1PnBU7f0qb4V6/+4n2jzpU7pZaLIWygvpG+z8KVXKMNKANK1OYnlXMl4IweygDMNKZqEAGgIFTTNyBJppaEuG38Z7jCPTvmyxDOVtx2UzGliWssFh1w2bqmtaAUAHedYojHDESbZBjtjCW7TXmW7u0epQBa1vUgeAMAScUCgU1qKipqdTU3PfeGUzEfmcr6rfLypUivnT4QLjMIBpG7cPg7c35C9sPUwwwknSIUlwfIWDRjJXk1EINqSyXCiw19DFkWFuMw1SxGtDTlWlq+cdJHJjnd/DCXh5YBLBgXq1j+0OeluRakHOO6KhJ2xi5ahFXDlVAArnrQWFYml7exnGXhv6po/wAJgZcmKLQTjBMr1kIH8tvhAsjIzBXCuCbg0IPIEHmbecSNvDigKmRhz4TZn1lwun73za9fCSm//pXTxSJHp3nKZVG5pYwUnfjbzTJgAumUXPWWtesqA9VQuhoAecVQzakaWPIfKLbvTvBIeVN/+wWVMep6RX/frXMQLMe/vihyNoA2NR5W9Ytrg1E9jS62raq5LAdjpSE1AoSa9Wqi/JQaAdwiJMGNTW3/AFfeOi1QI66SC5Rf8FUucI282ISYxmjmNSButWNqZhgeY1YnZKxC0ukMieTqIz/HBytQbRkbXWMgiRLBCjLyPjSo+EbN9CDFmn7FwXCehPeCD/UAQfWIm2HhDczh/V+kJ+eK9P8Aoj/SzfTX9lVnNEPlFobYmDFzOr51+kcPKwi2q7eAoIJXp9J/0A9LL21/ZWTG1UnSLB+Zwy9mRXvY/rE8rbYqAiBSbAIqk17qCsb8kvUTFp4e5IXbPw0wKaSM3N2UtlHdwXxi2bn/AIevjXHSDJLF2IFDTmSOPIfSDsBskmjTSSf4SagHv5mL9sjeWVh5YSXImHixLICzcTr8INbsZfZkoxXEQVfwR2eP+d/5P/jEi/g1gBwm/wBYP0hj/tyeGGb/AMqfaNHfdv8A8Y/+Vf8ALANSB2nGF/DLCS+wHHmp/wAMHpudJHZLDyX7QC2+0zhhx5zCfkkcHfWb/wAlP6mP0jNsguRyuwABQTDT+VYhfdRG1dv6VEKf9tZv/Ll/2vvHD77T+CS/Rv8ANGbGbljo7ty5akhmNBUdkX4cOdIFmNMQA5EaWLtQkTCKaAHqm9eIhFsHfLE4vGTZTKiyJQuyqwLOKdXMSRQE6DlDvH4/KCOcLmscM1ZYVh8aZiVSWFUmxagI0zGi176XjjEiBtm42wWDJojo4aNawwJUgmWIipE0uCMJlMQ4pTlOXXh5Xp56RMIwmOOJsHg5M1A65iG/6jY8QaHURMNly/4T/U33ihvtGfhcRNSW1FYh1qARla5FDybMPAiCBvniRr0Z/wCz7GO2N9HF1OzJf8PxP3iE7DkVvLX4/eKgd+cR/DKP/a3+aNf7e4j/AJco+Tf5oz4pHZLPiN0cG/bw0pvFaxGu5mBGmEw//jU/MRXf/UGcP+DK9X+8ct+Ik2lRLk+ec/WM+Ofo0sOL3GwToyflpK5hTMiKrL3qwFjHjW+G507ATKE55T1yPSot+63I90egf+o88f8ACknzmD6mBtpb8NPltKm4aS6NqC7jzBpY98FGE4vodXbKDymeO/njWjACJRj1BvX0g3bmxgCWA6tTS9adxNBXxhM0gHUsKc7w/CC/U3QluTz+4xXFq2hjoisDLhl1X4GOiGEDhei79XOa/wBRJ/sShBXWMjJRrGRmQkk1lYFRmHmfWOOmPMxkZD8HzbbMM9uZjRc8z6xuMjcGZZzmMegbg7HlmV0xqXzFQTSgA5Clo3GRoUey4LhR3/D7RPLwg5n4faNxkaPJ0woobn4faO8NhhStTU66faMjIWwkTflh3/D7Rgwann8PtG4yBNMGBXv+H2jl8Avffw+0ZGRjOLLhdjy5SBUFAB3VJNySaXJN4W43AqW1Pw+0ajIlmbAyTggGFCfh9oanCCmp+H2jIyMgFIi/Jiup+H2iRcGOZ+H2jIyDAZJ+UHM/D7Rr8oOZ+H2jcZGgirb+zVKBjWqmxtx14RXfyS9/w+0ajIbHoI4bBL3/AA+0QzcIO/4faMjIJHAk3DDv+EDJhRUi+lfOMjINHM02HHf8IjaV7tG4yNOQBjMMCCDWkUTaq5JhA0vr4xkZHGS6IZE0k6xN+ZZTYxkZAtAwbC5OJJpUKfL7RkZGQpotjJ47P//Z"/>
          <p:cNvSpPr>
            <a:spLocks noChangeAspect="1" noChangeArrowheads="1"/>
          </p:cNvSpPr>
          <p:nvPr/>
        </p:nvSpPr>
        <p:spPr bwMode="auto">
          <a:xfrm>
            <a:off x="1374775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3324" name="AutoShape 32" descr="data:image/jpeg;base64,/9j/4AAQSkZJRgABAQAAAQABAAD/2wCEAAkGBhQSEBQUExQVFRUVGBgYGBgYGRwXGxwaGBgaGhodGBodGyYeGhwjHBgXHzAgIycpLCwsFx4xNTAqNSYrLCkBCQoKDgwOGg8PGiwkHyQsLC8sLCwsLywsLCosLCwsLC8sLCksLCwsLCwsLCwsLCwsLCwsLCwsLCwsLCwsLCwsLP/AABEIALcBEwMBIgACEQEDEQH/xAAcAAABBQEBAQAAAAAAAAAAAAAFAAIDBAYHAQj/xABGEAACAQIEBAQDBgQDBgMJAAABAhEDIQAEEjEFIkFRBhNhcTKBkQcUI6GxwUJS0fByguEVJDNikvFTorMWQ6OywtLT4uP/xAAaAQADAQEBAQAAAAAAAAAAAAABAgMEAAUG/8QALREAAgICAgECBAYCAwAAAAAAAAECEQMhEjFBBBMiUWGBcZGhwdHwMrFC4fH/2gAMAwEAAhEDEQA/AOQLlx0YX7iP3w77mfQ48DP/ANwD+2JaTei7+o/Q4nQRv3U9j+v6Y80Ri0tf/F8j+xGPRX9T9B/XBOK6J6/lOJRTj19t/wAxiZBPRSPbD1UTtH+aMK0VjkaGikndvorfo37Yd93T+aPcEYRy4PRvpOH+Xb4gPe2J8X8yvvwfeNP8/wBmiLRGzDDAsYtPkWiwUj0M/TDDkHX4lIwyT+ZGUoN6Vff+SAKScPrKCbT898SCn7/TCM++OsTiu7IgMOejEGLGb7bdsP8AlhE+pwLBxfiiPTvfHug9h+n0nDynriWuwYjSumBBvM+uOsSUpR0VypHfHu/riaiokajA67/thsj3xwvuOyvoGJ8sGUym8bwD+oIx7JiRa8WH74jaTaScGhZNyVUjw0SDJdVJ3vf6LiXzqYT4ixmdtP5xiqVwwrg1YjhfbLS11YiAJJjmlvzxHWJ/mP7fKMV0YqQQYI2xL5buSQGJO5jAqmDgov6fUYtTv9emEWvtGJ6qbbCAAZZQbe39MR1aawDqHv8A3++ODzTIfNOPPNkb/LDmpQNifmBiIt6D54NIbTPASNjj1STuThCcekRbvjhGeu0iP3tjypTiPX+7YZoOHUm0sCRMEGCY2744KQwoATIP0j/thNUU7DpeT+oA/PE/la9bHeLSTc/S/wCWIzkyOw6746ysZ1pkOr1I9InCxKKR9PrhYFl+UC15ft9CMTU0tsLYhekB9f3xYfm9PY4owI9NEEbfphv3cdseeUf5j+X9MMlr3Fh2whQpVHucTZTmMWFsVsE+CJckgGbCZ9zYMJ6byL4d6REenDmadImLmJMAe2LlLI6QdbPI/hSD0EyxOld/+YyNsX2y8AQ7bzGkAA+gmPpGHNl2QdADMXA2n2M2PvHXEuQVTfYOOaeR5aBYm45nM/zN/wDaF3wyvnHQg7swII6QI37n9IB32IDNF1jWxA6FiR9JxDmcgGjcEbH0PpH745S3sdwj4ZS+9a1UHp6n6f33xE4vgrQyoVQovHeMetl17DA5qxeP1BLDDlp4tHKXuDh4y49cc2icnRU0Y8i+L6ZWeuGVMge4wvJErb6KZx58sSGmZw1lPbDJDpsZp9cPp0/UfPDRbCBw1BTj5Q1qF8RVPbEpjDGbB2B8fBE7kEwfpiOsxJgmTt3xKzYjZ8ECiuyApthunEnXDNOCE9aoYA1bf30F8Ts6uwAsIAvA2t7fliALizlMtN+mFdEMlRVjvuwUHrHY236WxWb/AA4uVr4YKeFQuOLe2VgD0EfLEiqfXFunl8TplcFs0qBQ+7++JNJ6ybRvi41DDGp4UdIqmiMLEhUYWCEZVFsTbYiqnlO/0w9D3n6Ycoh6rN8Nppzkeg/XEin3+mPAw1/L98LTHtHqZBZ2xPTywV0A2vh9Oop64lZhqS+xwu2I5IkrnSJkDbcgbkC3eN8Nrp8HqY+uLIrL3GK+arry3FmBwqso3GuzyjlwgMdf7GJhlWa4vpgtyzyzczsALC/8wxEKwN5wq9Qyt7TcdNxGBbslOUUi+F6YrZslpVQswDJ9+/fFtmB64ravxP8AL++JpvsVqJLRqhU0lVLAA6oAN1Bi1ox6HDAELE3sT29ce12LsxJJLXJ+UWAsLAC3bEuWo8i+wwspGadRaRSVuaP9f1x7WsCSbATsOnzx6uX01el+gLEbRbUSd5O/XHmbPKfY4qkNFP5kFDKrUUMCBNrggz8iev6j1iucsIkOp/zH9xizUEaYB7mYKnaLbg79du2KOVpCIvFyf6flingo0eldJgkH5jC+5s0kKT8if0xEFBdoJIBsSNJ+Ykx9TiVLBjqg8sC8nuQQIt6x+kkFMr1KJG4j6j9cRFbevvgiqqabl6pVtkWCxNgd55Rvfv74FJW3BveO+CnZ3Guxjj+4xEVOJ1O0wBP7xhlZrjpg2AjVYIkWw9Qh6n54aXv7YlydQDUCJlbbbyN5FxE9sFgPaWWk2uMEHpQAqgn2BwOy9RvMkSoG/T5fPFnzb2JHse+EatkJQ5yV9I8fe/YYkpqMe1eIVGMsxb/FzfrhU8wCfhHvtg0aUqLdJBi8KapuNTdRsB7xcn6R64rcPcGoo/5h+uL2TzNKYrowvdqZhvWVblP5YRv4qLJfDZUrOpBkRtGn3vMnt+2KnEaHltEgiAQe6sJB+hwf47xsMq06C09AKhNMl7EROoDmJi/vc4AcezE1As6iiqhMzLAcxnrzEifTBFBpfCwlS2FjrFJ3SxxJTWw9v2x6dseUvhHtiiRc9ZsN08w9jh+2PKXM6gdZwehJSovZVLYdmn5lPriSpAEdsUsxU+H3GEsgpWXS+K2aew/xL+uHlsV83U5fmP1xPyar0WQB2GPa9CQpjrghwfhTVpI2GL+cpqukRcHbCJ7MWXIm39CNeF2Fh9MN/wBhzUsBsenqMa3h3Ci6a25U7n9sXsnllqVAtMTAMn54mk278EvdctrpGYy3hm0lcTjgWlRI6Y3FagKdiJMYpPT8wdvTDKHzM/GUpcpHMeIUStQW3xSrpKk32PU42vGOAMagPKbd/fAPNcGeDYbHbFLo349IBmlPf64rCnpTr1/XBupS0jbAhqZPQ7noe5xykOVsnlHdm0I7bzpUttJOwOwx4abAklW/6T/TGw8DVvINR2Fh5oN4+NNI39SMTfd5IW3vP8wH7YLmh4xbMCysSSQRPcdh0xXy63b3ONr4hyrChTmI1NBF+4PttjI5endvc47lrQyi7plcjl+v64hqnmGLZXk2/ucQ1k51xVEqImG+LnDssJ1N8K/me2G0MoXfSBc/0xPxCqFhF2Xr3PU4WTvSMmeTb9uPb/REWczeo4rqcMIw5Ew6VF4QUFSJlIxIjAYhWn74kWlglC4tTF5OIow/Ep6j/MraGPvYg+8TgWKXvGJPK98TcVdjpuqLOczwiKaaBIJOrUxja8CAOwA+cDA5hidkxG6YAaFTUQMLEyLYewwsJYaGfPEKVLb/ANzhxbFUPY+5xbkc0PetjRZDh/limwU1KlYA00U6jpJIuFNmJHw729cZV3kHG98GUFGfyXlv5gBR35Suli11vvEi4sZwspGXPNxjoD1KDBtJVtcwVMzMxEbzOIPJLVAgpuWn4QCWJG9t++NlxnMKnHY7ZkE/Ngf3xb4bQNPxIsiPxW/8yt/XCJmdeoako1/xswmSpGrUCJSd2aQFWST7CcXeH5Ba1QU1phZJksCQoUSS0BjtODPg0aONUo/8Zh9dQwS8I1UFatT8uahqViHnZfKcaf8AqvjtMeXqppOkv8bKfDuJksuUy6oodwNR3JNrxsPQYLcE4KGqQyqXDEXPKSszPU7bYb4B8HeYtPNvWFKKkKrLdisRBLCZPYHbFd+Lp981kigVqgHW6C4aDdVIAsZkmNpvhZY+jPkwTySq6VX+LNKK9bMsALIIsLAD06Y1CaKCBRAaAPXa0nraP9Mc3yniSo2nyrAbFLzeJ7Y2nDCgcVMwHL6aekC4GlAJ3E6oDek4Ef1Njg6S8BLM5JiOrEgGI7icZHxIKiuUQkBbdpsMa4ZxmqjTUCfhqZNh7CbTP6YEcdNPzXk3tJ/yjFHVWGEKBHhvIVKtT8UsaSoxMWuASJIv0NgcNr+H2qjLw9X8bVIVVhRrIkW/lvH54u8HzIFcAbaKvrsjb/X88Kl4lCplAKjLqBWAAQwFQi8kQbYVcfIs58bbZiszwN1ldTa9ekTYadMgmdj0w6nwrTmaFLnCsaa1XkfEWh9JvEYMvxxGBYoCCQAJg/CYuMDePVWy2gzpYQwBHMLk8wMiQRHba14xNy3o7lfw3vZV4fwzVxA0NdQUy9VZViCQoaL/AOUdMWPCmVqOrkNYTqDKH1AFYEkSt42IJv2w7wpULZym7fERUY2i5pucQ8DzTLOiCASWBi4kDeJF+3fB5D4pNZafyX7l/wAdZc06YohKfM0glwGGmQwVQJuGuTHwjrjA5PJSXiLEzjc8YzxzTj8LQUYhQrsRdQfh0gG0X98ZThvDCTUZrc2mx674Ccao3ScnOyo+SH3dW7n/AOvFPM5T8dR7/pg/w/gLtlXqqh8tGXUzEDdhGkbkcvTriqVVa4qMLKCQO5iw9up9PfF+VGaelZBVo+RTb+dx9Fj9Tv7e+ANQS2D+bzPmLVZtyf2wDLXw0V5IYsPG3Lt9/wB+gqeXkgY6V4P+x5c5k6eYOYamXLcvlhgNLFd9Y7Y5xSzGkzbHQPCH2vPlKVLLmijUkJkgkPDMWMSdM3OKIsHz9gQ6Zv60f/6YGj7GnOaeguYXkppULGmR8bOoWNR/kJn1xpqn24ZXTajXLdjoA+uo/pgLk/tGy9evWrZo1KdNxTQUaY16wkn8R7HTLtKiAdjOxakGyhlPsjq1WIpVqb01sasMELAxCb646sLdJJmGcR+yWvQKaqtIU2Ok1ObShPw6+WVB21bA7xOOkv8AaRkKR8tqjUyoXlNKoNIIBAgJaxFumKnFvtY4alJprCpqU8mh+bpBBWINxe2BSOs5232S5k5k5cVKJcUxVnU+nSWKAfBMyD0+eJK32IZ7o+XP+dv/AMeJch9reXy2bqPSSrVpNTp06YdgpQKWYqDDEqCxiTIEDpjX8E+1EZt0UClSBJ1l3BhQJhRIknb9sJJxQ8U2cMzIZHZCVlCVMSRKmDH0wsEuKrlzXqFGZkLEhiu4Jno1t9sLEuS+RRwdlKhwyo9GpWVSadOA7CIBO3WTuNpwJO7C8T29Bi+a6gXYfXFZXUliDIt/f5YlFjSRXHW393xvvDfF6afc1poUc1U8xpnXDLEW5QBFupOMGXF8bXg9Ko1LKV6oVaFF9CMFUFmkMVsJYjeTt3w8ra0YPURco0jQeNeHBeL1HP8AOjfkuCvGNKcfosbFqlI/9UD98C/tZzbJnzFgy0zPuBj3xhWji+Wc9DQP004m8iV18/5JZMXGcF84yf2VgzJVxS42tvhzRH/xCMX+C8Jarn6+Xa1MZwkuLHWoraFudmAMiDOn60+M5UrxmpG4zQI+bgj9cO41xR8hxjM1VTzNNfzNGrSD8Rk79HP1ODCXf0LywVKD8Sgg34Z47lGKpmGrvX82FAsg+EDqABqm20dMYbxtkloValOmulVr1VVRMAKxAH99sQUuLpSreakuVqagTyg802FyPnjQ5HiJzuaNZaXxZjzQnxEReAbTf97YaU1GNvwVx+lUXFR8rf4/UpeFeNJQpqXExciY3baelsbWt9oj0CAqBCadORUU6pVdwJHKSbN1j0xheJ0S2czcXvVcQCBuW2NxHY3xHU4XmqjGUYlEVETSdRWSAFABmDq39O4xP3V2mao+n+NcuvJ0NvGlJfLetSZ0NFY0kDn1EXMi0A4C+JvFGqqYWAQpF+hRSB8gY+WKud4HVy/Ca5rAB6dRaQsCCrFSGV4kjmjtYdsDsv8AZzxB6QK5d73ElVJBFrMwIt0MYSOSWRP8RIYOMoNvpO/0oLeE+PF66JJCstUkTuVp1In2k/XHgzSxkDIEl/8A1v8AXAk+CczSpDzl8oozBpIMSrODyk7hY73HTA/jnh7MUEWpWXyk0wpJBDGxgaSbwZvFge0Y5yV8SWT0XuJu6v8Ah3/stVMyNLKGvqH/AMrYMpnKTfc2qMrKppByRI+M6tQ9Bv7YyeQyDs7GEbQDrDVFSx+FgSQTuDPcYvcapqlFCHGmejBjsZkry9I74GtJBXpUpuT+v6qv0Do49RXiRqeYopmpXOvpBVwvyMiPfADgvEgKyEsQkvqHcAH1/wC2M7miQFkGeoJ/pcW74dRE6Bq0wSZv12ExH59cWUPh/MZwjHLyXyivyOhUeIaahZZBYyvQgaVUk7/2fXFTLLpSrsQ1S3SWYgR8mJE+hxncvxGolYQ2osIIMmI5hE7dMEvvapkQ1TWX8xtajlVJOqmQD/MSTPTbfGWUWkvsaoyi20H8kjJQq5SRpdUqOSbzLWST1IY/Id8DaOR81KZWoTpR2YcoKU7s4NgSdRAO5EjAGnxMVOYhj2USxMzBIEb6bbfnOKWVrhqqJUDaGcAmQDpY7menubSe+LpTrbJyULTSCr8HSqtXyS3IJ3Z9VwPhCnTAm5I/KCH4bwwvUCFahmbooa8EiARcTA+pxo6b5fJM2lqlW7wQ4ClQSgEaSZifSGO84o0eKivyrSK01kqirrOqOZrpJMAdtgBikZutdCOKsCcR8P16JAqJpLSRtcC0xvH99MQ5XJVdVkLHtp1flBxrquS0qpaU6QxBI6+0G8e22DfBmp0yGY7RPKG379hefbF4ZE18TJyxyTXFWYD7rVsGpMBIn8PT6bgDpgjkskQtVjl9QuVIY8o0/wCK+31+mN1xTxFV0VdGXYBQb6QYNiCYaCpXV8M3GMmczVanU1O+mF5VXSAENxyiIM9r6RfbDc8cfI0cGbN/jHoB5vj2YqE1Krh2IEtUSmzGBAkssmAPywN4oruwlQsLeLAczE22G8wMbHKeC6jUvNV6TJDtTiWLMu6QASC17kaek7DFvhfBxTbVVp1KaPTKlUXzXUn4YOjTqnraIF+uGhFt6Qk6S3+hhKXh2swB0NcwBG9pt3tizl/DjsHYQqpualh7A3BaxOnf0xdzVJXa9U0CJQipZlC9r/KRGJOK8bc5UoHFQ025yVDnS3LqDtLKZCgwROq+Cot9sVuPiwW/CczPLSd13DBTBBuCIEYWKr+KK8mK7gSYAJUCegAsPlhYnxY/JHV+DPQ18KYU8qjMp88aUWQ0LJUJcm5E7H5SJ+3NFGdolQAHy6wAIHLUqTt74zWQ4yqvRYjV5YQACRIBBgn3GPftB462aqU6h18uoAnsxmBicXyGkZrRGCFLOkUlvYN8pE/6YhymUd6ZcCQJmOgHft88RpTJpNAmGO3y/qcLaegcK2aHxh40bPVFqMgQqirAM/CN798N4l4vq5mrTqsqymgKoBM6IibyZjACowFOCrB7kG0RFrTO/XCQ1VXzAGVf5gIHbcD1+eFUFX3Dkx44yg+6VL6X2tms4j4jrZnM1q7UxSdirR8OkgWgNcnlH1w7O5+rmHrVq5BeohBPKLqo3UbCI6T+eCXhnh2SbhyV6pIrg1ATJJJUsRAMjYKAQN7TjF5bi0UjppoCQEc3JJIPNvbY7Wv8sTTcnJL5lnUYwT8LX4Cp02cqiIzOzAAC8zYACJknHcvAX2ctkzTaq/4pBZkAkLNgoM3Ii57m3c8S4bxIUq1KqCZpujwP+UgwD6xjveS48+Zp06wp6KVRFvrLNBk6bKIJ2JvaY74XNaVONryL7itW0n0M8QZHLiialBfKq06juzJRJL6dQZXaNmmZJg2sRjzgFUVqaM71NSOdBEABQyHSIgkQFBmRy22wziArZjRRkqlQspgEgtdlGoQBZHsbHUuB+Z4XUBNEZmnTCSAo1apZl08u5M9JgQL7nGS5SXX0LqUI6cgl42oa+F1KakBA6QOtnn2idowercfFOkXbM0AqqCeQsduwqySegAxzPP8AGagzRywptUqEqGpkmkTpaJkFpBM3k397AeKeMqTsyKoOoKAAHa9ioDFgLm117A40Y45ku6/gjOcJdfXZ0RPE+VzdUow/EcadT0dIsriTJYix3Pt0xD4s4DXr5fLZemFrClVSVCtTVVRCINQkGACBIve0kYl8J8bo0iKdWmocgfiLTVQD0QgIukjawaSbnoCHiH7SsrlyFZh6iRIkWMbkd+1u8Ynu9bfYJyaVUZhvD2RKkVcuEYsQGpmoLWA1MvWepEeuA1YcKpgUfMUxqZdNUsNRIMVDBK7sDF/ninxr7SvODiktiIkwoBItPsenpjP8GzlLzVOaphqOoEmmZIjpaYBMSZmNomRXDjyVc7/MjJJ6iyfjGfV8zVqqisFAV9AZkbSpUEHULkKX1DoCfTFjhNAtrBoJCwokC6m08qfFAmf1wcznEi6fg09NJm1BNIp+WAWUcxGppXSTJN9iNsRgMLmNjMjV07TH5HFuSWiixfNgesopVkeAyU25kDadQG4kyNhtY4GZviqUgdaFmKqASx20rEofjAg3DASfTBfMZSm45GZdSayegWQObqu+3vOBCUSab2Vw7adbhtameXSZgCBMR326tDHeymoQaXba/S7/ANlT/aFSuKugBKbWhFCgeWmoCALCFuSTibh3A3LIx1KrTDAEkkKWZR/zETH7xgocvUFFtT0g4dKYAKpJJgFF0jULQTEXIOCeutl1NIkmkAoaWIiIqCW2JBZzEm8Yqsct1pHZPaioq23Vv6P5fYocFy6qaZemKhDaXXWUEQACQyXPMTyndLi+NV/tupSq0xSpBKLAgJaGOkgHVZpgsSdQ/hHfFD/2UzmZqOiKKQdUZSQFNwB9bE9D13tgDnq4FYZeppoCgrEM01dTBAVUgGOYqB2kzHTDv03JfERWdL/FGgL0mqK+arAtrAUsxqGTaCQfhI6Hp8sWaXEBSzHlZWnTqFi4PMUUtJUGQDpkAGDJgeoOMuwq1itSmC4BRWQyw1LZCZHNbaTaOm+Pc1x1suayrTRKurVyMHF+sxzW7GcVWCENIXJ6rJm2+6JqHFjUzdVM2NLs4GhhZIBXk0gBWUQQVie+4xf8JvQr1VpO+su0U1YgSEYmSkSGKiTc9b4G8NpPxEkNVRH1amqsNgRAWBvsO231lrKuQ41lJC2IDMNitSaeq9/4jv267mvtJNNrokvUSimot7Wzs1DhqhFEWAgDsBEfQWj0xBnMisbYzn2n+Lcxk6FL7sg1Pr1VCuoIFA6bSZ3NgFxz/hf2q56jU1Zo061MzykKjemgovfuCMankSdMhBOrNF458C/ewGptpqICFnYg/wAJ6i+x6SbYyNXIj7iF8kUc1ScUap2LiCUYdw4JU9CQp6Xm4x9r2aqSKS06I9Brb6tI/wDKMZnJ+I6pqt5jljUKyzSxDA2O46EiNoO1sZZuMU+JauTVlM8Pqkk+U5/ynCws1xeo7ltZE/8ANG1tseYz3ItUDf0eCha9AUVDVBTSooJgErUl9XU8s2F7dMWvHKI4OoARc9Y+eGcI4ylGrSrzTerTslJzFyCs6hOmNROwF8DPEeZq5hiG8oVmc6qav1HMx7CmJ+It/CelziWRuTXgtKHFIC5fUiMqEhWHMLCxtzH8t8e0MgfLaGpaZEy6k32gLJxc+4otNnApZmogt5obReSfLQRqiP4yN/gGH8W8RZmkdFMrT0osijTSmAxEn4Vm0jrjuNvQW2lsq1/C1RY1trhQw8vU8ar35AARYkDbY+mmT7LwUX/euVxPIqvvcAtr3iJA6ziXwl4V8+jTzecz7ZUMQRqqlSxuZUlhBK6Wgbax7DReNKdCj5Wir5jsJeoBTGuYCMzKB5h3veZBnumSUktMmscn5/HWuv75I8n9luWo0qXmZyqNZhEAVJZecn4W7bm3Triv4g8B5Cjw+q1JS1UFYYuXIhhJmdO0iw64ucH4rl0pN95r00HluEpkczOxA1KQLiCoj1k7A4A53jbUUYaogyARb0Pt6+mIvJNtUZskckoun/5v9jHcO4D5pJLFFBAuB192H6HG6yedr0aNNUVtFNQsnUNl3BIRSYPScZChxFjVVcsTIEyYUQBJbVM0wovqtH5Ym4ZxXLCuQiVMxUYPzu76CVRnIRBDFZFi5kz8K40OEp9mmLjrX5m0zPijMU2p6HIZNWqmShVm3U1Cdo9D7kRjPcO4RUzTVcy7+Win8ao7ElmfZVABLMSRAUWsJvgHR8TZqpWFIqlIVCFBWn5RS4OrVGogDcE3E9YjolDgRyS6M5nBWZ+ZaWg1Cr/wsGJld42g3kHHe3wVIKac+fkzPHeG0SKZStUqahzVGDK4ZSUIIJFlW2kjqT/EZB5V0y+ZpnQlVUVRpYb2IBkXkWg+g7YP5nJk1VYOVqvUARtWkCqxtAmBcD6YF+LPD1TLuuudemSNJ2HUGTaexOBjdvirKzikm6Wij4i8R6s0K1DVTUCnppl9UeWAAH7mQSQb8xwGz/GqldiX/iPSO0GCbgfPBLN5qm9YvQpU0VKZ/wCIVqSAwE6WBGq+xLSJv0x5laT5gt+Cjs0KNIFO8qFChYQWjpG5ONCUYkOEmwdQyr1A+hCVpoWbaAFIkzMHbpf5YjymSqVzFNCVEy2yiFLGTtsDGNcQ2VPk6alF1psrKWkMGDTysSgBBUT1At0xR4C4WaRlV0nRawcggBxMkg36xjlkbtpD+yk1bD/DaoWnTo6laoAim+wESSIk2wapcFyxrrSzLuKNWAGBZVdmMaQ17qQC2wGoTacGvss8F06VJ69RQ7uYUm/Ifyv+w6zjQeKOKtlaNNaNGnUGorpY6VEQZ+EjqTisMC19SM822jnvE+DcKoZo0vNrpWpwjAVKYSQN9bgkSsW7nTvgVlM9Syx1B0BaSFrkmARBkqF1bzAjYdsS+NPtTzqlqQWjR1DmKRUYzfc2FovpnHMqmZLsWYksbknfFHCpdhWWoNOKt+fkdc4LwilVyrTUV9HmkMpC2sUPWWMQFICmBYxefwjlWq5dqlYuWUm3MCnliCCwTtG3b1xzzw+takRWCsaQu6yQGC9DDBhvuNv16Bxr7RAlCmKCkI0Lp+CQrKTtMQIFzJ1A7baIUZpdBGpwB6ymrrqA0lJpqpPPA1oIMaGAMC/UHocck4lU8yq7NquepkiAAASbmI63xu+H+Jzmw9J3dREhjVgg3ABhQNj84M72fl/AdFqr1ndDSpKS1MuZdtOoaSvM0gNYRsIm+C5RcuN7KLDkWFZGtN1f/XZX+zquaqVaaVKFFVRRUat/E7M4GmSALACfQQMQcWyeTXK1GrA/eERUpspYhnVmA1QSrcoUSeg77zcPGWzlZ6NCi9CnBZWpIW1VBHxkkgAxAMgC07k4dxrwzQy+WK1GZ6riVA5VBHYbkr13wiaSOdyegd4K4JUIapKolXYvInRMx3ufyxQ4n4frPmz5zkAKG1tJAQywgx05hHdTgbWy9GpXW8U1hBJgwDuVJsYOw9cb3wdxsZmeH1xOsRQ8w9BPKzReIJXc3gdMJKXLSOjGu2VOIeLjVpljUNZPKembBIsQX0xBaDeN8c94rwVwSRUpVAoBPlvMfJgCY9AYx0vJ+CqlHPihmaQamxnkHIVAJBkAQthIMfncV9rXAcvQNF6IWmzFlKKABAAIaOkbfMYS3eyrS468HNi2HZekX1kEAIuok/QD3JjEVY4N8P8AC9apl/MFNihI5gB62F79cdJpdk0rC/AfEeXp5emj5XLOyggsygseY3JLb4WAh8NL/wCLHoVv+uFifwlbkbrLeHMlTUNUzKVG3KKQvTYkBzPSwxJ4h4hkzl6SZXLqr6jrOtnJCiygtpaGJWZQAgHeDASl4xoAhaWWpIWstSrqrQempSQsHYkC299sbLhOR4vWcEUKJSY58vQSmYN5ldXTGFQaq+zS5LwY7OcCc2rVfL1rqMIzFiWYEpoGl1AA/iAv64T5ANmqlRUqGmzE3OhiG39uvtjqPHvBCUqQqpl6VKq+kVBSbkBuSyqY09uWfiEj+IZMUb7YnkyOLorCClFS/ujzh2aLV6jVMsCvlqlJVYEIFBtzAQCT0GwA6YB5jK+VcnaeWLKCSYXsLnGrA+uK+c4elQQd/wCvfEFkd7HnC0AuDZp61VVSkjGkNYNQKVGogTzcvQD6/LUr4NIpivnKy06Zst/MZtUnSiLM9bA97Yy48P1abjyqwG5AM/Qb2+WGZfxTUGdXzirrS0oSzMQOjMB0mRqtcL0xoilJ/CZowSiuS2anidPhtHJv91mXYUq0qEJkFgrqyaoJgiCOhklRGNo5WjRzAfzBSbRUYC8gNSeNIgwSSIk3F+2CnGuKZCpl1FF6wesza/MWAuhi1OItqkxu0LUMxgX/ALDTzSK1ZoI0q0kgELZwAdTKJW6gjpiqu/P4D8VWvzKWUz7+YgUSCFI1HSASbE72EXNxEnD+E1GOZarVDapZmcgsSxBUgt11H6kDFnJ8UaiC1SmgFQOunQo1rpCgksCWUm5iNp7QuG8ODMj5h1VGDsPLF1IgjrNoMA9AYnD1J2vsD4Vv7hGlx1/NFLLhjU1QFBgm9h2kGwHqJx2nL0qdRpqMrVKajzKXKdIa/OLgG0/IfPi2arjK+RVoxTeiYIcAOdipYKxEQCRPQ42fDg1Sj55q0g1Y+Yw+Itq/m7EAAXIgz6Yvhx0utmfNNOtpD/Fvg7LZtK1JGT7zTptVouCPxE/lqkCWZANM7kFSZM4wHA6r5fNNQqKjUT5csFVSwptKEMrWaWIPeIONnlOJtUqrmkXyKdMRqgHWoJUkzABIMECe+MWviAJnuWq8BSimixRCpUNaNwSSZ6kz1nF8mKM0yGLI468lzxnQFas2apuDTdlQK12mmsN0i1rSfzGIH4o+YqUwiLSNKkiageaoaamS3qSZHp+er8M8WoZrlqvrNNTpViC09TMX3H0M455xjM6cy6UebS8rpv6gesbHsRhIw4x0X5wun99m48E+PM1TzVOjWbXTZmDKUUEE6jK6VBnV3J6+mDnivMmvVOimXemCUpsSFPmFdyCLkIDHT3xjqWXd1RyihyJZlu0iYN7AwNxvE4IcGzFY16qmoTUIQoSAViDNrHVb8sUcqRn4Jso1+CzR01qKpVYgfEzcrSL6pmBa5mcAaHhNZ0lgmksXnY6Se9thjU8XzdPzIqVqXmITqD1AlhNhvfVYL2FziTLcCrVaaVwAqOxAZmEAAHUSb2AHvb54hyfZfitIwnFOIslQKJQJYEW3E9x0jFZc/TqEFy4hjqO5IIt+YHe04P8AizhYRKLkEs2rWQfUaTHTl6HuOuMlW5WIAhdx6++LQnbslOHHRs/E9BTQygo00VUDKzoWIa5PMTZjLEzvzRsMQcEyxrv5OolVU1AZkjQVld+pIidjjpmR8Afe8kv4gprUSlUAAB0uVDNABELewmcNyf2fHIU3qLWmoSod9IH4U3VbnRJKsWueUYO02cnF8f7RgKXD83lqhXKtUXUoIgiSrC6t6gj8hixxXg2eq0qHm87KW/illVgJ1EmT/rjXeGOBVqeZZnQ+WXYCY72YyJg9CTg9xDidAEo3pB3kiwt1Fx1vjF776NTwpPlWzidTKqOV11MsgspHcmZB3kze/LiTI55stVp1UDEJVkMbhmplWN+kgDG7y/2X16iz5tJJJj4jy2KkCIveR+ZxqOHfZ7QOTo5WvzGi5qak5dbGZnrsR/040pPsnKLRslzK1qC1F2dFcezAEfkcfMP2mVSeK5lT/CwUD0CrH64+lqZFJNAsoAC+gAiPoMZzwRVSqtevyqKmZrkNAkhanlrf2QYv2jN0fOHCeDPmq1OjTjXUcIJ2GrqfQQSfScfS3hrIU6eXpppWKaKsbiSLkT7HEdXIZVOJUtOXp+dWSq5rKoVhpUKZI6nURgP4Z4hCVKbHmRgD/kLLf8sZs6qNlsXZW4lwXIvVZmRZMemwAH5YWKreGq9TnUqFbad+2FjMpMsznfhHw1rzdOoealR/Fa1tX/u1bpzMAY/lBx1DKeLs5WoeZlmShQQQpKK5I/nqs1l1XMCN9zvjmnhnjVQkUXJSiSZggLsQNQiTMARO2DPFePLqzFIeYaYY05Lqqnlh9ICAqN+UEi99ziU5zUvsXhjjKOjW0PG1fMUkJQCo1iV2NyAUkncQfnvgJnM2tMMzmy3aLtfaFFzP5Yy1TxK9GjSp040BYLadR1gmIO6nr6zfFHw/Qq5vOUqYqNSUsQKhnSojdog3AAgnc+uJrFKbvwU5Rgq8mjyPG/NruKNVGAhmWr+EqKq82lzA1Eyb298A8hxTTmqrFyPMc/CCwImxmYMTEfLDeIUVP3llKKihlAQGCFOktfbVBbSO+CXB/B/m5XUX0vrVZNiAV16+YQy/D2sd7jFo4dfiI8i8ePyIfvZzLprq06N2tOmoFGkS1/8AFAI/h9cP4nkadLMrRHl1T5aGo5EzUb8RFAc25WQEmREjvinwKhSo8bFOrUKUqdR1LsFMBUYB21ArBOltrSMDj5laq9UeZXZnZi6qz7MQCYuBAFu0DGhYVHozPLfgu8TarTphtC6KjwGZTIZRMA9NJG0Xj1gVchng1VWqwWc6ZkzcwI6AeuOn53wRl34XUapJKKaoeT8YE2vsZI9jjl2fztOkmgUqbv8Az6fhG4g7lus/riyxJUTnklbsOcOqUqFTSzGrToliKkGJG40dQDI9TJiMQcJ4rQqNX1ISSrLRBEBdTDZdgQpN+3rGH+BeGDN+YSYZbwTbmm/wmb9Le+IOJfZ3XolfJb7wSQoVFIeTawkyPnbfacUWFqPIi8qug/Q8O+fVbytAIVWbUZWBIkyTvYRbAfjWQq5XiHkJULLyNAYkKrDUVWbC+r3GNj4I8AZwB2zCPQcgAElGDLa0ISVNtyD8sAPGvGPKr+VSHmPRaoDWAjmeJUi/mBSIExHrheLrZ3KLdrYZydWpUrhFRvKKsUtpBIG/NaCN77xvjPZrwK2TzHmVnRkVGcEFj00KII6Fl2mYGNR4J4y+YUmvWNSrT6EKsK20AAdr/L0xc8V8Q81BRpEa3IQE2AYmBB9+vrOLqCULZGWSTy8YrRzzhmeanLJSqrpYlaukIRB5SJMi/wDQ46DxfguRrZN89lQEqrzVLkGSQ1QMCTe5YHr3OMBW4llyopuWDII0mxRlUhwfWV27k4XBvEdTzc1QEGnmKXlkTsUsjL9SOxB9sLCTeh8kF2bPwhnaOYRlVlFZANQYxKyQCvf4gLXtjY+A+BCnWrVqyhajsEo6xDeWqjUV1AHmYm0bKMZ/wH4XpZQ+dVYakUs7zYC3KvuYHcxHpibif21U6dYU3ytQIdm1rq9Dojv64aWPhqXZKOd5k3jWl5+ZznivCUr5jNVKreU5r1G0xaGYtaPRl/PGj8KZ9nqrk6HMHIaDYa6WsNM7AqD3sV7RjM+Ic0tXMVXo6mWoVdLXI03EQIgzI6acFvs5qjLZ7LVqx0jUymTt5isst23BxifdM9Rf42kdepeGsplctUqZlKfNz1Sw1gE9FkSTJPSWPyA51mczwipmFc5DNFVJaTADCBGqkak6QLgn1x1nxMoeiKRMLVOlo30xJHsYg+hxic3lssy6Kqn8MhFdbNKi8H5EYMsig+KJKDntmv8AD3HctmKP+6kBUgFNOgp2BSLe4tbFTxFnglGoWuAJj0BBP6Yw+U4rRy+YytSkxv8AhuYgNTqbBwOqtBBxN9o3HR92q00qL5pKqEDXkMpIYA/y9I2PScVjPkiThxejX1M5S8ioWqKg0/ESInp73G2MPwmvQq54tUrxRQqUL8gZtlALXIm97mBjmvE+I1sxU8xgq2VdCTTWF7KD1NzJNz7YPeXmcrTSpUUMliRMssEHm6xYT+2JwwpU5F5eobejvYgARiKq8QRuL4xHgLxbTrO9BWEaBUUAyBcBwsgGJKmIEEtjY1XtjU3Zoh8cbG8bUvRbSzKWUwyxqBIsVm2rtPXAbw3lEyuTpUGdVKEgl2F3jU9ybw7vf2wTzGcAyxcmAuqT6Am/0xwzx14ibNViiqq00JUHTzsRIJZt9ywAFvffCIwTVM7RxvxXw+i6O9egayKQgDhn5ugCzGqeoxhslmvNzVZ1srs7EdYBJj645JT4XUZtNNWY7woJP0E42XgU5halUV1cKlN2BaVMtYWIv1M74hnTaHxNI6FV8VlTChSABG/YdsLHLM74hqJUZVYQIH5YWIKDNPJLwUOAcIbPZhKWsU2aeZw2kkSWAibi9rTBvhvCeLrlMzzjzwpqDSZEG6hhfeYMX7euNPwzhCZWq9anmELKjlVC3SVMkBrECT0i5xmnqrVV6tvMY62MLp1AkkBYiSTMjti3tp6ZL3XHcWe1a5rHSWKoIlTYkjf2aTi54Z4nRoVEVqrJzSSGYEmRZ/w9JHTeD6dKeZpoaZfWCzAwALzEyTPy+mKKpFNTU2JGoKBqCg3jFYY6VEJZG3ZrOM+HAlGrVZmXmOhZlWDEkiIkWm5J/PGZyrMzBS3IPh1cwBtsvyA9sbvgHAnzOVo0cw9SmKpApSNR03vr+EKADa5+HacAuPeGBlaoVG1AagSbzBIkWAiIO3U4HttPkWeePt+23tvRecoOF1lChqqvT1tHM6apAJ7C9uwGK3hDj1KjSr/goXbywiMDpklrtaIAI9TGJ8z4Xr+QAqAsyqWBJgaiNKxsTdZmR9MGuL+FPuvC1rKi06pZHaBMm6sIJMATMC0E9cMnW0RcvDCnA+Oir/umZVfKrTSaCVKlrALfacD/ABd9muXogU0dkVQSC3wif52gAX6nvjN8Kzwr5mjTqOKas6y7GBpBn+Kw2gbdMF/tk8WJWqpSoV1ekurzAjSNUyAxFjE+oth0uUbYkpcZaMbw3MVaFSpSoVhzAamp31RJAUkT1O3546R9n/HajZunSqfHoZw0QSBYyNuo23HTvxt8xoZWSQd5n1tHa0D5YP8AhHxU1DPrmWpvV0owYJvBWJ9tsLyfQVFWrPqmjUDAEemPmrxbwirQ4jmiaqkNWqMFm5DMWHpaTaehx1TwZ9pFKpknqZirTp1A1TkBuqj4JE3MdbT0xh+MVcqVpCsHfVq/EnnF9UEezD64nlycaQ2PFbbM3wniTUs2khgrAyb3EEiIIkXGIuI8betULkw3SP4R0C9o74O8U+7v92p0lhBADG5FzJPWT+2AnCPD7ZrPjK0yLswLbgKkkt62GLYctpi5MdOx3DvD9fiddilMVaxMuQQg2HO1oAY9JkkGNsdQ8I/YlTpL5maYmqSTpptCKLQJiSZnsPTG68MeGaORoilREDdmN2Zu7Hv6bDpguWxyVO0LJ8lTOO+Ncv8AdR5LuxV6gIjqq8yg/wCaCf8AB64x3FvDa121iqsgCxN4Fh+/54P/AGx59/vgQMAsC3oT+Ww/LGM41mTSrUx0UHb2j+v1wuWblK2Nhxxxw4roWfy/kBdDalIBDCRck9PkLemFkuKCdNRtrhjuSdp9pP0wIz/FCyhegC/ljynTZ/hG4n/U9hiTgpF1kcD6EzXHGTh+QruklkXV0s1NTM7QYxjM7xcvSAjeoT8zcf8AqAY0vEvFwocNyaCn/wAeilLQOZgrUtOoWuV5SBF7j1w/gXg0gNWalCqZpI8ry7XXeTvfsN8R9RC2qGwzpUznNYh0p3KLqMuATpEssxuY3jAziXA3yVUNrFajVJanVUMqva8yNQcTcA9ZnHWs/wCHlC1AaRT/AIYK203Cubbhl1OpiZ9OuczHhJ3yeZiy0FapTU/GWUySOhAp6lnrqHyGGTi+IcsVJcjIDPqaZlB26SZ25iCT8hPriM8aqCn5ZPw7aheOk3tb54CU+JkmFEwRuTcnsF5j8se55CoGoFQf5lKT7LE42mUP/ZrnfL4zSCXFQVEOmwgoWtHYoPpjuddmPKogm31tj588L8UGRrJXlXdSBoBDEq26gidEgxJv1i2OzcO8Z02FAufKeurhBuA8MFvbcqY9So6466RswTSgwd4g4NVq1BR88LRRmBhoVmO09o5rRuT2GBlf7PKGojUzMPT/APbr79cdEpcBpE05EhJ+c7n1OCeU4alIm12vJx53PJJ3dBkoLvbOV5PwBWpIalCq1IbkFdQMC4ZGgyOl8R5nw75lOqK2YYMwLB006dIsoKElhuSVBHWD36xxan+H6bH54wvGuEg0SNiJKn9QcPGXx1IS7h8JwTPp5dV01atDFdS7GDEiemPcWOMZc+e80tJBggFokCJ33b4j6m2FjWZ6Nf4l8SA01ZUUwGsQRZlKQTa3MLDtjn1DKvUMKJ3PQC25j2nCwsUaszqTRq/D3gHMZoa0ZVWygmLknQIAvv1MfPGf4hVq0cxUoVYY06hRo66WIMH1jCwsInotLTo3vj7jaUPulDIqabGmtYsLWqDkGkkgGASffffEXCqtbMVXp5mDVVUINvhJkzFtVxthYWHi7lRk9Z8OJzXa6NzS495jGoFUIQpJPZTNh7DEWd4n5qFKnNKMQQICFgVJHWflv9ceYWMSmz0nFHC8xVOo6iSZMk3v1nHuWpGoYGwwsLGqTpEIq2Hsvweg20vUQamWCBp9CTE+8423hfgQpZmnWo0UelmgxCNEJDTEmSCu0gXvbHmFjJKTNsIrshy3CUbjmZofDSZpZVsJKqxA9NTH5E7YzHiPL6KxpaTr8xrEzAJlL/4I+mFhYM23JL6AjFKDa+YS4N4cfzELGwEkA7m4A9r/AJY2uSpHLuHRURx1VRN9wTF5wsLHj+oyzWSk+j6X0GKHsq4p3d3+J0Th3GRVo03iC8gjsy2b5Ti75si2FhY+gwycscZPykfK+qgseacI9Js+d/tFzAfP1C+y7gekkD9zipmUpuVFUEOoAMXH1/PCwsK3seMU4X9V+4Ifw/eQbRIPpMC3zxK9DSI20xabG0if7thYWOvYiSdnXfs3UZ7OeeyxTyVKnToqYnUy6dTR1hWj/EO2OrkYWFirIIo5vJFmNlKsAGB9D0t1Fj8sQ0+HJTpmkolTIIMRDTI+YJ9PqcLCxLik7Ht9HzhxPghyrtpr+Wg6DXIE7W3wPemGHIGJMc7RLXsFEnTfqST7YWFi7JMIcA4Sc3nVoa4fUF1EaghY828F20q5LnfSB1wd8V8JzVPiVOlQRW+7eWUuoWIVlMM07AAydx64WFic3UWUh3R1fLcfKLTaoqjVAYAklWO42gieowWqZnzFkEgY8wsYWtG9U3ZJls1qGhpkdT1GA3EVvp6tMf5TB+tsLCwiehZRSbSMXmfD9JnJk39BhYWFi/JkqP/Z"/>
          <p:cNvSpPr>
            <a:spLocks noChangeAspect="1" noChangeArrowheads="1"/>
          </p:cNvSpPr>
          <p:nvPr/>
        </p:nvSpPr>
        <p:spPr bwMode="auto">
          <a:xfrm>
            <a:off x="1527175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3325" name="AutoShape 34" descr="data:image/jpeg;base64,/9j/4AAQSkZJRgABAQAAAQABAAD/2wCEAAkGBhQSEBQUExQVFRUVGBgYGBgYGRwXGxwaGBgaGhodGBodGyYeGhwjHBgXHzAgIycpLCwsFx4xNTAqNSYrLCkBCQoKDgwOGg8PGiwkHyQsLC8sLCwsLywsLCosLCwsLC8sLCksLCwsLCwsLCwsLCwsLCwsLCwsLCwsLCwsLCwsLP/AABEIALcBEwMBIgACEQEDEQH/xAAcAAABBQEBAQAAAAAAAAAAAAAFAAIDBAYHAQj/xABGEAACAQIEBAQDBgQDBgMJAAABAhEDIQAEEjEFIkFRBhNhcTKBkQcUI6GxwUJS0fByguEVJDNikvFTorMWQ6OywtLT4uP/xAAaAQADAQEBAQAAAAAAAAAAAAABAgMEAAUG/8QALREAAgICAgECBAYCAwAAAAAAAAECEQMhEjFBBBMiUWGBcZGhwdHwMrFC4fH/2gAMAwEAAhEDEQA/AOQLlx0YX7iP3w77mfQ48DP/ANwD+2JaTei7+o/Q4nQRv3U9j+v6Y80Ri0tf/F8j+xGPRX9T9B/XBOK6J6/lOJRTj19t/wAxiZBPRSPbD1UTtH+aMK0VjkaGikndvorfo37Yd93T+aPcEYRy4PRvpOH+Xb4gPe2J8X8yvvwfeNP8/wBmiLRGzDDAsYtPkWiwUj0M/TDDkHX4lIwyT+ZGUoN6Vff+SAKScPrKCbT898SCn7/TCM++OsTiu7IgMOejEGLGb7bdsP8AlhE+pwLBxfiiPTvfHug9h+n0nDynriWuwYjSumBBvM+uOsSUpR0VypHfHu/riaiokajA67/thsj3xwvuOyvoGJ8sGUym8bwD+oIx7JiRa8WH74jaTaScGhZNyVUjw0SDJdVJ3vf6LiXzqYT4ixmdtP5xiqVwwrg1YjhfbLS11YiAJJjmlvzxHWJ/mP7fKMV0YqQQYI2xL5buSQGJO5jAqmDgov6fUYtTv9emEWvtGJ6qbbCAAZZQbe39MR1aawDqHv8A3++ODzTIfNOPPNkb/LDmpQNifmBiIt6D54NIbTPASNjj1STuThCcekRbvjhGeu0iP3tjypTiPX+7YZoOHUm0sCRMEGCY2744KQwoATIP0j/thNUU7DpeT+oA/PE/la9bHeLSTc/S/wCWIzkyOw6746ysZ1pkOr1I9InCxKKR9PrhYFl+UC15ft9CMTU0tsLYhekB9f3xYfm9PY4owI9NEEbfphv3cdseeUf5j+X9MMlr3Fh2whQpVHucTZTmMWFsVsE+CJckgGbCZ9zYMJ6byL4d6REenDmadImLmJMAe2LlLI6QdbPI/hSD0EyxOld/+YyNsX2y8AQ7bzGkAA+gmPpGHNl2QdADMXA2n2M2PvHXEuQVTfYOOaeR5aBYm45nM/zN/wDaF3wyvnHQg7swII6QI37n9IB32IDNF1jWxA6FiR9JxDmcgGjcEbH0PpH745S3sdwj4ZS+9a1UHp6n6f33xE4vgrQyoVQovHeMetl17DA5qxeP1BLDDlp4tHKXuDh4y49cc2icnRU0Y8i+L6ZWeuGVMge4wvJErb6KZx58sSGmZw1lPbDJDpsZp9cPp0/UfPDRbCBw1BTj5Q1qF8RVPbEpjDGbB2B8fBE7kEwfpiOsxJgmTt3xKzYjZ8ECiuyApthunEnXDNOCE9aoYA1bf30F8Ts6uwAsIAvA2t7fliALizlMtN+mFdEMlRVjvuwUHrHY236WxWb/AA4uVr4YKeFQuOLe2VgD0EfLEiqfXFunl8TplcFs0qBQ+7++JNJ6ybRvi41DDGp4UdIqmiMLEhUYWCEZVFsTbYiqnlO/0w9D3n6Ycoh6rN8Nppzkeg/XEin3+mPAw1/L98LTHtHqZBZ2xPTywV0A2vh9Oop64lZhqS+xwu2I5IkrnSJkDbcgbkC3eN8Nrp8HqY+uLIrL3GK+arry3FmBwqso3GuzyjlwgMdf7GJhlWa4vpgtyzyzczsALC/8wxEKwN5wq9Qyt7TcdNxGBbslOUUi+F6YrZslpVQswDJ9+/fFtmB64ravxP8AL++JpvsVqJLRqhU0lVLAA6oAN1Bi1ox6HDAELE3sT29ce12LsxJJLXJ+UWAsLAC3bEuWo8i+wwspGadRaRSVuaP9f1x7WsCSbATsOnzx6uX01el+gLEbRbUSd5O/XHmbPKfY4qkNFP5kFDKrUUMCBNrggz8iev6j1iucsIkOp/zH9xizUEaYB7mYKnaLbg79du2KOVpCIvFyf6flingo0eldJgkH5jC+5s0kKT8if0xEFBdoJIBsSNJ+Ykx9TiVLBjqg8sC8nuQQIt6x+kkFMr1KJG4j6j9cRFbevvgiqqabl6pVtkWCxNgd55Rvfv74FJW3BveO+CnZ3Guxjj+4xEVOJ1O0wBP7xhlZrjpg2AjVYIkWw9Qh6n54aXv7YlydQDUCJlbbbyN5FxE9sFgPaWWk2uMEHpQAqgn2BwOy9RvMkSoG/T5fPFnzb2JHse+EatkJQ5yV9I8fe/YYkpqMe1eIVGMsxb/FzfrhU8wCfhHvtg0aUqLdJBi8KapuNTdRsB7xcn6R64rcPcGoo/5h+uL2TzNKYrowvdqZhvWVblP5YRv4qLJfDZUrOpBkRtGn3vMnt+2KnEaHltEgiAQe6sJB+hwf47xsMq06C09AKhNMl7EROoDmJi/vc4AcezE1As6iiqhMzLAcxnrzEifTBFBpfCwlS2FjrFJ3SxxJTWw9v2x6dseUvhHtiiRc9ZsN08w9jh+2PKXM6gdZwehJSovZVLYdmn5lPriSpAEdsUsxU+H3GEsgpWXS+K2aew/xL+uHlsV83U5fmP1xPyar0WQB2GPa9CQpjrghwfhTVpI2GL+cpqukRcHbCJ7MWXIm39CNeF2Fh9MN/wBhzUsBsenqMa3h3Ci6a25U7n9sXsnllqVAtMTAMn54mk278EvdctrpGYy3hm0lcTjgWlRI6Y3FagKdiJMYpPT8wdvTDKHzM/GUpcpHMeIUStQW3xSrpKk32PU42vGOAMagPKbd/fAPNcGeDYbHbFLo349IBmlPf64rCnpTr1/XBupS0jbAhqZPQ7noe5xykOVsnlHdm0I7bzpUttJOwOwx4abAklW/6T/TGw8DVvINR2Fh5oN4+NNI39SMTfd5IW3vP8wH7YLmh4xbMCysSSQRPcdh0xXy63b3ONr4hyrChTmI1NBF+4PttjI5endvc47lrQyi7plcjl+v64hqnmGLZXk2/ucQ1k51xVEqImG+LnDssJ1N8K/me2G0MoXfSBc/0xPxCqFhF2Xr3PU4WTvSMmeTb9uPb/REWczeo4rqcMIw5Ew6VF4QUFSJlIxIjAYhWn74kWlglC4tTF5OIow/Ep6j/MraGPvYg+8TgWKXvGJPK98TcVdjpuqLOczwiKaaBIJOrUxja8CAOwA+cDA5hidkxG6YAaFTUQMLEyLYewwsJYaGfPEKVLb/ANzhxbFUPY+5xbkc0PetjRZDh/limwU1KlYA00U6jpJIuFNmJHw729cZV3kHG98GUFGfyXlv5gBR35Suli11vvEi4sZwspGXPNxjoD1KDBtJVtcwVMzMxEbzOIPJLVAgpuWn4QCWJG9t++NlxnMKnHY7ZkE/Ngf3xb4bQNPxIsiPxW/8yt/XCJmdeoako1/xswmSpGrUCJSd2aQFWST7CcXeH5Ba1QU1phZJksCQoUSS0BjtODPg0aONUo/8Zh9dQwS8I1UFatT8uahqViHnZfKcaf8AqvjtMeXqppOkv8bKfDuJksuUy6oodwNR3JNrxsPQYLcE4KGqQyqXDEXPKSszPU7bYb4B8HeYtPNvWFKKkKrLdisRBLCZPYHbFd+Lp981kigVqgHW6C4aDdVIAsZkmNpvhZY+jPkwTySq6VX+LNKK9bMsALIIsLAD06Y1CaKCBRAaAPXa0nraP9Mc3yniSo2nyrAbFLzeJ7Y2nDCgcVMwHL6aekC4GlAJ3E6oDek4Ef1Njg6S8BLM5JiOrEgGI7icZHxIKiuUQkBbdpsMa4ZxmqjTUCfhqZNh7CbTP6YEcdNPzXk3tJ/yjFHVWGEKBHhvIVKtT8UsaSoxMWuASJIv0NgcNr+H2qjLw9X8bVIVVhRrIkW/lvH54u8HzIFcAbaKvrsjb/X88Kl4lCplAKjLqBWAAQwFQi8kQbYVcfIs58bbZiszwN1ldTa9ekTYadMgmdj0w6nwrTmaFLnCsaa1XkfEWh9JvEYMvxxGBYoCCQAJg/CYuMDePVWy2gzpYQwBHMLk8wMiQRHba14xNy3o7lfw3vZV4fwzVxA0NdQUy9VZViCQoaL/AOUdMWPCmVqOrkNYTqDKH1AFYEkSt42IJv2w7wpULZym7fERUY2i5pucQ8DzTLOiCASWBi4kDeJF+3fB5D4pNZafyX7l/wAdZc06YohKfM0glwGGmQwVQJuGuTHwjrjA5PJSXiLEzjc8YzxzTj8LQUYhQrsRdQfh0gG0X98ZThvDCTUZrc2mx674Ccao3ScnOyo+SH3dW7n/AOvFPM5T8dR7/pg/w/gLtlXqqh8tGXUzEDdhGkbkcvTriqVVa4qMLKCQO5iw9up9PfF+VGaelZBVo+RTb+dx9Fj9Tv7e+ANQS2D+bzPmLVZtyf2wDLXw0V5IYsPG3Lt9/wB+gqeXkgY6V4P+x5c5k6eYOYamXLcvlhgNLFd9Y7Y5xSzGkzbHQPCH2vPlKVLLmijUkJkgkPDMWMSdM3OKIsHz9gQ6Zv60f/6YGj7GnOaeguYXkppULGmR8bOoWNR/kJn1xpqn24ZXTajXLdjoA+uo/pgLk/tGy9evWrZo1KdNxTQUaY16wkn8R7HTLtKiAdjOxakGyhlPsjq1WIpVqb01sasMELAxCb646sLdJJmGcR+yWvQKaqtIU2Ok1ObShPw6+WVB21bA7xOOkv8AaRkKR8tqjUyoXlNKoNIIBAgJaxFumKnFvtY4alJprCpqU8mh+bpBBWINxe2BSOs5232S5k5k5cVKJcUxVnU+nSWKAfBMyD0+eJK32IZ7o+XP+dv/AMeJch9reXy2bqPSSrVpNTp06YdgpQKWYqDDEqCxiTIEDpjX8E+1EZt0UClSBJ1l3BhQJhRIknb9sJJxQ8U2cMzIZHZCVlCVMSRKmDH0wsEuKrlzXqFGZkLEhiu4Jno1t9sLEuS+RRwdlKhwyo9GpWVSadOA7CIBO3WTuNpwJO7C8T29Bi+a6gXYfXFZXUliDIt/f5YlFjSRXHW393xvvDfF6afc1poUc1U8xpnXDLEW5QBFupOMGXF8bXg9Ko1LKV6oVaFF9CMFUFmkMVsJYjeTt3w8ra0YPURco0jQeNeHBeL1HP8AOjfkuCvGNKcfosbFqlI/9UD98C/tZzbJnzFgy0zPuBj3xhWji+Wc9DQP004m8iV18/5JZMXGcF84yf2VgzJVxS42tvhzRH/xCMX+C8Jarn6+Xa1MZwkuLHWoraFudmAMiDOn60+M5UrxmpG4zQI+bgj9cO41xR8hxjM1VTzNNfzNGrSD8Rk79HP1ODCXf0LywVKD8Sgg34Z47lGKpmGrvX82FAsg+EDqABqm20dMYbxtkloValOmulVr1VVRMAKxAH99sQUuLpSreakuVqagTyg802FyPnjQ5HiJzuaNZaXxZjzQnxEReAbTf97YaU1GNvwVx+lUXFR8rf4/UpeFeNJQpqXExciY3baelsbWt9oj0CAqBCadORUU6pVdwJHKSbN1j0xheJ0S2czcXvVcQCBuW2NxHY3xHU4XmqjGUYlEVETSdRWSAFABmDq39O4xP3V2mao+n+NcuvJ0NvGlJfLetSZ0NFY0kDn1EXMi0A4C+JvFGqqYWAQpF+hRSB8gY+WKud4HVy/Ca5rAB6dRaQsCCrFSGV4kjmjtYdsDsv8AZzxB6QK5d73ElVJBFrMwIt0MYSOSWRP8RIYOMoNvpO/0oLeE+PF66JJCstUkTuVp1In2k/XHgzSxkDIEl/8A1v8AXAk+CczSpDzl8oozBpIMSrODyk7hY73HTA/jnh7MUEWpWXyk0wpJBDGxgaSbwZvFge0Y5yV8SWT0XuJu6v8Ah3/stVMyNLKGvqH/AMrYMpnKTfc2qMrKppByRI+M6tQ9Bv7YyeQyDs7GEbQDrDVFSx+FgSQTuDPcYvcapqlFCHGmejBjsZkry9I74GtJBXpUpuT+v6qv0Do49RXiRqeYopmpXOvpBVwvyMiPfADgvEgKyEsQkvqHcAH1/wC2M7miQFkGeoJ/pcW74dRE6Bq0wSZv12ExH59cWUPh/MZwjHLyXyivyOhUeIaahZZBYyvQgaVUk7/2fXFTLLpSrsQ1S3SWYgR8mJE+hxncvxGolYQ2osIIMmI5hE7dMEvvapkQ1TWX8xtajlVJOqmQD/MSTPTbfGWUWkvsaoyi20H8kjJQq5SRpdUqOSbzLWST1IY/Id8DaOR81KZWoTpR2YcoKU7s4NgSdRAO5EjAGnxMVOYhj2USxMzBIEb6bbfnOKWVrhqqJUDaGcAmQDpY7menubSe+LpTrbJyULTSCr8HSqtXyS3IJ3Z9VwPhCnTAm5I/KCH4bwwvUCFahmbooa8EiARcTA+pxo6b5fJM2lqlW7wQ4ClQSgEaSZifSGO84o0eKivyrSK01kqirrOqOZrpJMAdtgBikZutdCOKsCcR8P16JAqJpLSRtcC0xvH99MQ5XJVdVkLHtp1flBxrquS0qpaU6QxBI6+0G8e22DfBmp0yGY7RPKG379hefbF4ZE18TJyxyTXFWYD7rVsGpMBIn8PT6bgDpgjkskQtVjl9QuVIY8o0/wCK+31+mN1xTxFV0VdGXYBQb6QYNiCYaCpXV8M3GMmczVanU1O+mF5VXSAENxyiIM9r6RfbDc8cfI0cGbN/jHoB5vj2YqE1Krh2IEtUSmzGBAkssmAPywN4oruwlQsLeLAczE22G8wMbHKeC6jUvNV6TJDtTiWLMu6QASC17kaek7DFvhfBxTbVVp1KaPTKlUXzXUn4YOjTqnraIF+uGhFt6Qk6S3+hhKXh2swB0NcwBG9pt3tizl/DjsHYQqpualh7A3BaxOnf0xdzVJXa9U0CJQipZlC9r/KRGJOK8bc5UoHFQ025yVDnS3LqDtLKZCgwROq+Cot9sVuPiwW/CczPLSd13DBTBBuCIEYWKr+KK8mK7gSYAJUCegAsPlhYnxY/JHV+DPQ18KYU8qjMp88aUWQ0LJUJcm5E7H5SJ+3NFGdolQAHy6wAIHLUqTt74zWQ4yqvRYjV5YQACRIBBgn3GPftB462aqU6h18uoAnsxmBicXyGkZrRGCFLOkUlvYN8pE/6YhymUd6ZcCQJmOgHft88RpTJpNAmGO3y/qcLaegcK2aHxh40bPVFqMgQqirAM/CN798N4l4vq5mrTqsqymgKoBM6IibyZjACowFOCrB7kG0RFrTO/XCQ1VXzAGVf5gIHbcD1+eFUFX3Dkx44yg+6VL6X2tms4j4jrZnM1q7UxSdirR8OkgWgNcnlH1w7O5+rmHrVq5BeohBPKLqo3UbCI6T+eCXhnh2SbhyV6pIrg1ATJJJUsRAMjYKAQN7TjF5bi0UjppoCQEc3JJIPNvbY7Wv8sTTcnJL5lnUYwT8LX4Cp02cqiIzOzAAC8zYACJknHcvAX2ctkzTaq/4pBZkAkLNgoM3Ii57m3c8S4bxIUq1KqCZpujwP+UgwD6xjveS48+Zp06wp6KVRFvrLNBk6bKIJ2JvaY74XNaVONryL7itW0n0M8QZHLiialBfKq06juzJRJL6dQZXaNmmZJg2sRjzgFUVqaM71NSOdBEABQyHSIgkQFBmRy22wziArZjRRkqlQspgEgtdlGoQBZHsbHUuB+Z4XUBNEZmnTCSAo1apZl08u5M9JgQL7nGS5SXX0LqUI6cgl42oa+F1KakBA6QOtnn2idowercfFOkXbM0AqqCeQsduwqySegAxzPP8AGagzRywptUqEqGpkmkTpaJkFpBM3k397AeKeMqTsyKoOoKAAHa9ioDFgLm117A40Y45ku6/gjOcJdfXZ0RPE+VzdUow/EcadT0dIsriTJYix3Pt0xD4s4DXr5fLZemFrClVSVCtTVVRCINQkGACBIve0kYl8J8bo0iKdWmocgfiLTVQD0QgIukjawaSbnoCHiH7SsrlyFZh6iRIkWMbkd+1u8Ynu9bfYJyaVUZhvD2RKkVcuEYsQGpmoLWA1MvWepEeuA1YcKpgUfMUxqZdNUsNRIMVDBK7sDF/ninxr7SvODiktiIkwoBItPsenpjP8GzlLzVOaphqOoEmmZIjpaYBMSZmNomRXDjyVc7/MjJJ6iyfjGfV8zVqqisFAV9AZkbSpUEHULkKX1DoCfTFjhNAtrBoJCwokC6m08qfFAmf1wcznEi6fg09NJm1BNIp+WAWUcxGppXSTJN9iNsRgMLmNjMjV07TH5HFuSWiixfNgesopVkeAyU25kDadQG4kyNhtY4GZviqUgdaFmKqASx20rEofjAg3DASfTBfMZSm45GZdSayegWQObqu+3vOBCUSab2Vw7adbhtameXSZgCBMR326tDHeymoQaXba/S7/ANlT/aFSuKugBKbWhFCgeWmoCALCFuSTibh3A3LIx1KrTDAEkkKWZR/zETH7xgocvUFFtT0g4dKYAKpJJgFF0jULQTEXIOCeutl1NIkmkAoaWIiIqCW2JBZzEm8Yqsct1pHZPaioq23Vv6P5fYocFy6qaZemKhDaXXWUEQACQyXPMTyndLi+NV/tupSq0xSpBKLAgJaGOkgHVZpgsSdQ/hHfFD/2UzmZqOiKKQdUZSQFNwB9bE9D13tgDnq4FYZeppoCgrEM01dTBAVUgGOYqB2kzHTDv03JfERWdL/FGgL0mqK+arAtrAUsxqGTaCQfhI6Hp8sWaXEBSzHlZWnTqFi4PMUUtJUGQDpkAGDJgeoOMuwq1itSmC4BRWQyw1LZCZHNbaTaOm+Pc1x1suayrTRKurVyMHF+sxzW7GcVWCENIXJ6rJm2+6JqHFjUzdVM2NLs4GhhZIBXk0gBWUQQVie+4xf8JvQr1VpO+su0U1YgSEYmSkSGKiTc9b4G8NpPxEkNVRH1amqsNgRAWBvsO231lrKuQ41lJC2IDMNitSaeq9/4jv267mvtJNNrokvUSimot7Wzs1DhqhFEWAgDsBEfQWj0xBnMisbYzn2n+Lcxk6FL7sg1Pr1VCuoIFA6bSZ3NgFxz/hf2q56jU1Zo061MzykKjemgovfuCMankSdMhBOrNF458C/ewGptpqICFnYg/wAJ6i+x6SbYyNXIj7iF8kUc1ScUap2LiCUYdw4JU9CQp6Xm4x9r2aqSKS06I9Brb6tI/wDKMZnJ+I6pqt5jljUKyzSxDA2O46EiNoO1sZZuMU+JauTVlM8Pqkk+U5/ynCws1xeo7ltZE/8ANG1tseYz3ItUDf0eCha9AUVDVBTSooJgErUl9XU8s2F7dMWvHKI4OoARc9Y+eGcI4ylGrSrzTerTslJzFyCs6hOmNROwF8DPEeZq5hiG8oVmc6qav1HMx7CmJ+It/CelziWRuTXgtKHFIC5fUiMqEhWHMLCxtzH8t8e0MgfLaGpaZEy6k32gLJxc+4otNnApZmogt5obReSfLQRqiP4yN/gGH8W8RZmkdFMrT0osijTSmAxEn4Vm0jrjuNvQW2lsq1/C1RY1trhQw8vU8ar35AARYkDbY+mmT7LwUX/euVxPIqvvcAtr3iJA6ziXwl4V8+jTzecz7ZUMQRqqlSxuZUlhBK6Wgbax7DReNKdCj5Wir5jsJeoBTGuYCMzKB5h3veZBnumSUktMmscn5/HWuv75I8n9luWo0qXmZyqNZhEAVJZecn4W7bm3Triv4g8B5Cjw+q1JS1UFYYuXIhhJmdO0iw64ucH4rl0pN95r00HluEpkczOxA1KQLiCoj1k7A4A53jbUUYaogyARb0Pt6+mIvJNtUZskckoun/5v9jHcO4D5pJLFFBAuB192H6HG6yedr0aNNUVtFNQsnUNl3BIRSYPScZChxFjVVcsTIEyYUQBJbVM0wovqtH5Ym4ZxXLCuQiVMxUYPzu76CVRnIRBDFZFi5kz8K40OEp9mmLjrX5m0zPijMU2p6HIZNWqmShVm3U1Cdo9D7kRjPcO4RUzTVcy7+Win8ao7ElmfZVABLMSRAUWsJvgHR8TZqpWFIqlIVCFBWn5RS4OrVGogDcE3E9YjolDgRyS6M5nBWZ+ZaWg1Cr/wsGJld42g3kHHe3wVIKac+fkzPHeG0SKZStUqahzVGDK4ZSUIIJFlW2kjqT/EZB5V0y+ZpnQlVUVRpYb2IBkXkWg+g7YP5nJk1VYOVqvUARtWkCqxtAmBcD6YF+LPD1TLuuudemSNJ2HUGTaexOBjdvirKzikm6Wij4i8R6s0K1DVTUCnppl9UeWAAH7mQSQb8xwGz/GqldiX/iPSO0GCbgfPBLN5qm9YvQpU0VKZ/wCIVqSAwE6WBGq+xLSJv0x5laT5gt+Cjs0KNIFO8qFChYQWjpG5ONCUYkOEmwdQyr1A+hCVpoWbaAFIkzMHbpf5YjymSqVzFNCVEy2yiFLGTtsDGNcQ2VPk6alF1psrKWkMGDTysSgBBUT1At0xR4C4WaRlV0nRawcggBxMkg36xjlkbtpD+yk1bD/DaoWnTo6laoAim+wESSIk2wapcFyxrrSzLuKNWAGBZVdmMaQ17qQC2wGoTacGvss8F06VJ69RQ7uYUm/Ifyv+w6zjQeKOKtlaNNaNGnUGorpY6VEQZ+EjqTisMC19SM822jnvE+DcKoZo0vNrpWpwjAVKYSQN9bgkSsW7nTvgVlM9Syx1B0BaSFrkmARBkqF1bzAjYdsS+NPtTzqlqQWjR1DmKRUYzfc2FovpnHMqmZLsWYksbknfFHCpdhWWoNOKt+fkdc4LwilVyrTUV9HmkMpC2sUPWWMQFICmBYxefwjlWq5dqlYuWUm3MCnliCCwTtG3b1xzzw+takRWCsaQu6yQGC9DDBhvuNv16Bxr7RAlCmKCkI0Lp+CQrKTtMQIFzJ1A7baIUZpdBGpwB6ymrrqA0lJpqpPPA1oIMaGAMC/UHocck4lU8yq7NquepkiAAASbmI63xu+H+Jzmw9J3dREhjVgg3ABhQNj84M72fl/AdFqr1ndDSpKS1MuZdtOoaSvM0gNYRsIm+C5RcuN7KLDkWFZGtN1f/XZX+zquaqVaaVKFFVRRUat/E7M4GmSALACfQQMQcWyeTXK1GrA/eERUpspYhnVmA1QSrcoUSeg77zcPGWzlZ6NCi9CnBZWpIW1VBHxkkgAxAMgC07k4dxrwzQy+WK1GZ6riVA5VBHYbkr13wiaSOdyegd4K4JUIapKolXYvInRMx3ufyxQ4n4frPmz5zkAKG1tJAQywgx05hHdTgbWy9GpXW8U1hBJgwDuVJsYOw9cb3wdxsZmeH1xOsRQ8w9BPKzReIJXc3gdMJKXLSOjGu2VOIeLjVpljUNZPKembBIsQX0xBaDeN8c94rwVwSRUpVAoBPlvMfJgCY9AYx0vJ+CqlHPihmaQamxnkHIVAJBkAQthIMfncV9rXAcvQNF6IWmzFlKKABAAIaOkbfMYS3eyrS468HNi2HZekX1kEAIuok/QD3JjEVY4N8P8AC9apl/MFNihI5gB62F79cdJpdk0rC/AfEeXp5emj5XLOyggsygseY3JLb4WAh8NL/wCLHoVv+uFifwlbkbrLeHMlTUNUzKVG3KKQvTYkBzPSwxJ4h4hkzl6SZXLqr6jrOtnJCiygtpaGJWZQAgHeDASl4xoAhaWWpIWstSrqrQempSQsHYkC299sbLhOR4vWcEUKJSY58vQSmYN5ldXTGFQaq+zS5LwY7OcCc2rVfL1rqMIzFiWYEpoGl1AA/iAv64T5ANmqlRUqGmzE3OhiG39uvtjqPHvBCUqQqpl6VKq+kVBSbkBuSyqY09uWfiEj+IZMUb7YnkyOLorCClFS/ujzh2aLV6jVMsCvlqlJVYEIFBtzAQCT0GwA6YB5jK+VcnaeWLKCSYXsLnGrA+uK+c4elQQd/wCvfEFkd7HnC0AuDZp61VVSkjGkNYNQKVGogTzcvQD6/LUr4NIpivnKy06Zst/MZtUnSiLM9bA97Yy48P1abjyqwG5AM/Qb2+WGZfxTUGdXzirrS0oSzMQOjMB0mRqtcL0xoilJ/CZowSiuS2anidPhtHJv91mXYUq0qEJkFgrqyaoJgiCOhklRGNo5WjRzAfzBSbRUYC8gNSeNIgwSSIk3F+2CnGuKZCpl1FF6wesza/MWAuhi1OItqkxu0LUMxgX/ALDTzSK1ZoI0q0kgELZwAdTKJW6gjpiqu/P4D8VWvzKWUz7+YgUSCFI1HSASbE72EXNxEnD+E1GOZarVDapZmcgsSxBUgt11H6kDFnJ8UaiC1SmgFQOunQo1rpCgksCWUm5iNp7QuG8ODMj5h1VGDsPLF1IgjrNoMA9AYnD1J2vsD4Vv7hGlx1/NFLLhjU1QFBgm9h2kGwHqJx2nL0qdRpqMrVKajzKXKdIa/OLgG0/IfPi2arjK+RVoxTeiYIcAOdipYKxEQCRPQ42fDg1Sj55q0g1Y+Yw+Itq/m7EAAXIgz6Yvhx0utmfNNOtpD/Fvg7LZtK1JGT7zTptVouCPxE/lqkCWZANM7kFSZM4wHA6r5fNNQqKjUT5csFVSwptKEMrWaWIPeIONnlOJtUqrmkXyKdMRqgHWoJUkzABIMECe+MWviAJnuWq8BSimixRCpUNaNwSSZ6kz1nF8mKM0yGLI468lzxnQFas2apuDTdlQK12mmsN0i1rSfzGIH4o+YqUwiLSNKkiageaoaamS3qSZHp+er8M8WoZrlqvrNNTpViC09TMX3H0M455xjM6cy6UebS8rpv6gesbHsRhIw4x0X5wun99m48E+PM1TzVOjWbXTZmDKUUEE6jK6VBnV3J6+mDnivMmvVOimXemCUpsSFPmFdyCLkIDHT3xjqWXd1RyihyJZlu0iYN7AwNxvE4IcGzFY16qmoTUIQoSAViDNrHVb8sUcqRn4Jso1+CzR01qKpVYgfEzcrSL6pmBa5mcAaHhNZ0lgmksXnY6Se9thjU8XzdPzIqVqXmITqD1AlhNhvfVYL2FziTLcCrVaaVwAqOxAZmEAAHUSb2AHvb54hyfZfitIwnFOIslQKJQJYEW3E9x0jFZc/TqEFy4hjqO5IIt+YHe04P8AizhYRKLkEs2rWQfUaTHTl6HuOuMlW5WIAhdx6++LQnbslOHHRs/E9BTQygo00VUDKzoWIa5PMTZjLEzvzRsMQcEyxrv5OolVU1AZkjQVld+pIidjjpmR8Afe8kv4gprUSlUAAB0uVDNABELewmcNyf2fHIU3qLWmoSod9IH4U3VbnRJKsWueUYO02cnF8f7RgKXD83lqhXKtUXUoIgiSrC6t6gj8hixxXg2eq0qHm87KW/illVgJ1EmT/rjXeGOBVqeZZnQ+WXYCY72YyJg9CTg9xDidAEo3pB3kiwt1Fx1vjF776NTwpPlWzidTKqOV11MsgspHcmZB3kze/LiTI55stVp1UDEJVkMbhmplWN+kgDG7y/2X16iz5tJJJj4jy2KkCIveR+ZxqOHfZ7QOTo5WvzGi5qak5dbGZnrsR/040pPsnKLRslzK1qC1F2dFcezAEfkcfMP2mVSeK5lT/CwUD0CrH64+lqZFJNAsoAC+gAiPoMZzwRVSqtevyqKmZrkNAkhanlrf2QYv2jN0fOHCeDPmq1OjTjXUcIJ2GrqfQQSfScfS3hrIU6eXpppWKaKsbiSLkT7HEdXIZVOJUtOXp+dWSq5rKoVhpUKZI6nURgP4Z4hCVKbHmRgD/kLLf8sZs6qNlsXZW4lwXIvVZmRZMemwAH5YWKreGq9TnUqFbad+2FjMpMsznfhHw1rzdOoealR/Fa1tX/u1bpzMAY/lBx1DKeLs5WoeZlmShQQQpKK5I/nqs1l1XMCN9zvjmnhnjVQkUXJSiSZggLsQNQiTMARO2DPFePLqzFIeYaYY05Lqqnlh9ICAqN+UEi99ziU5zUvsXhjjKOjW0PG1fMUkJQCo1iV2NyAUkncQfnvgJnM2tMMzmy3aLtfaFFzP5Yy1TxK9GjSp040BYLadR1gmIO6nr6zfFHw/Qq5vOUqYqNSUsQKhnSojdog3AAgnc+uJrFKbvwU5Rgq8mjyPG/NruKNVGAhmWr+EqKq82lzA1Eyb298A8hxTTmqrFyPMc/CCwImxmYMTEfLDeIUVP3llKKihlAQGCFOktfbVBbSO+CXB/B/m5XUX0vrVZNiAV16+YQy/D2sd7jFo4dfiI8i8ePyIfvZzLprq06N2tOmoFGkS1/8AFAI/h9cP4nkadLMrRHl1T5aGo5EzUb8RFAc25WQEmREjvinwKhSo8bFOrUKUqdR1LsFMBUYB21ArBOltrSMDj5laq9UeZXZnZi6qz7MQCYuBAFu0DGhYVHozPLfgu8TarTphtC6KjwGZTIZRMA9NJG0Xj1gVchng1VWqwWc6ZkzcwI6AeuOn53wRl34XUapJKKaoeT8YE2vsZI9jjl2fztOkmgUqbv8Az6fhG4g7lus/riyxJUTnklbsOcOqUqFTSzGrToliKkGJG40dQDI9TJiMQcJ4rQqNX1ISSrLRBEBdTDZdgQpN+3rGH+BeGDN+YSYZbwTbmm/wmb9Le+IOJfZ3XolfJb7wSQoVFIeTawkyPnbfacUWFqPIi8qug/Q8O+fVbytAIVWbUZWBIkyTvYRbAfjWQq5XiHkJULLyNAYkKrDUVWbC+r3GNj4I8AZwB2zCPQcgAElGDLa0ISVNtyD8sAPGvGPKr+VSHmPRaoDWAjmeJUi/mBSIExHrheLrZ3KLdrYZydWpUrhFRvKKsUtpBIG/NaCN77xvjPZrwK2TzHmVnRkVGcEFj00KII6Fl2mYGNR4J4y+YUmvWNSrT6EKsK20AAdr/L0xc8V8Q81BRpEa3IQE2AYmBB9+vrOLqCULZGWSTy8YrRzzhmeanLJSqrpYlaukIRB5SJMi/wDQ46DxfguRrZN89lQEqrzVLkGSQ1QMCTe5YHr3OMBW4llyopuWDII0mxRlUhwfWV27k4XBvEdTzc1QEGnmKXlkTsUsjL9SOxB9sLCTeh8kF2bPwhnaOYRlVlFZANQYxKyQCvf4gLXtjY+A+BCnWrVqyhajsEo6xDeWqjUV1AHmYm0bKMZ/wH4XpZQ+dVYakUs7zYC3KvuYHcxHpibif21U6dYU3ytQIdm1rq9Dojv64aWPhqXZKOd5k3jWl5+ZznivCUr5jNVKreU5r1G0xaGYtaPRl/PGj8KZ9nqrk6HMHIaDYa6WsNM7AqD3sV7RjM+Ic0tXMVXo6mWoVdLXI03EQIgzI6acFvs5qjLZ7LVqx0jUymTt5isst23BxifdM9Rf42kdepeGsplctUqZlKfNz1Sw1gE9FkSTJPSWPyA51mczwipmFc5DNFVJaTADCBGqkak6QLgn1x1nxMoeiKRMLVOlo30xJHsYg+hxic3lssy6Kqn8MhFdbNKi8H5EYMsig+KJKDntmv8AD3HctmKP+6kBUgFNOgp2BSLe4tbFTxFnglGoWuAJj0BBP6Yw+U4rRy+YytSkxv8AhuYgNTqbBwOqtBBxN9o3HR92q00qL5pKqEDXkMpIYA/y9I2PScVjPkiThxejX1M5S8ioWqKg0/ESInp73G2MPwmvQq54tUrxRQqUL8gZtlALXIm97mBjmvE+I1sxU8xgq2VdCTTWF7KD1NzJNz7YPeXmcrTSpUUMliRMssEHm6xYT+2JwwpU5F5eobejvYgARiKq8QRuL4xHgLxbTrO9BWEaBUUAyBcBwsgGJKmIEEtjY1XtjU3Zoh8cbG8bUvRbSzKWUwyxqBIsVm2rtPXAbw3lEyuTpUGdVKEgl2F3jU9ybw7vf2wTzGcAyxcmAuqT6Am/0xwzx14ibNViiqq00JUHTzsRIJZt9ywAFvffCIwTVM7RxvxXw+i6O9egayKQgDhn5ugCzGqeoxhslmvNzVZ1srs7EdYBJj645JT4XUZtNNWY7woJP0E42XgU5halUV1cKlN2BaVMtYWIv1M74hnTaHxNI6FV8VlTChSABG/YdsLHLM74hqJUZVYQIH5YWIKDNPJLwUOAcIbPZhKWsU2aeZw2kkSWAibi9rTBvhvCeLrlMzzjzwpqDSZEG6hhfeYMX7euNPwzhCZWq9anmELKjlVC3SVMkBrECT0i5xmnqrVV6tvMY62MLp1AkkBYiSTMjti3tp6ZL3XHcWe1a5rHSWKoIlTYkjf2aTi54Z4nRoVEVqrJzSSGYEmRZ/w9JHTeD6dKeZpoaZfWCzAwALzEyTPy+mKKpFNTU2JGoKBqCg3jFYY6VEJZG3ZrOM+HAlGrVZmXmOhZlWDEkiIkWm5J/PGZyrMzBS3IPh1cwBtsvyA9sbvgHAnzOVo0cw9SmKpApSNR03vr+EKADa5+HacAuPeGBlaoVG1AagSbzBIkWAiIO3U4HttPkWeePt+23tvRecoOF1lChqqvT1tHM6apAJ7C9uwGK3hDj1KjSr/goXbywiMDpklrtaIAI9TGJ8z4Xr+QAqAsyqWBJgaiNKxsTdZmR9MGuL+FPuvC1rKi06pZHaBMm6sIJMATMC0E9cMnW0RcvDCnA+Oir/umZVfKrTSaCVKlrALfacD/ABd9muXogU0dkVQSC3wif52gAX6nvjN8Kzwr5mjTqOKas6y7GBpBn+Kw2gbdMF/tk8WJWqpSoV1ekurzAjSNUyAxFjE+oth0uUbYkpcZaMbw3MVaFSpSoVhzAamp31RJAUkT1O3546R9n/HajZunSqfHoZw0QSBYyNuo23HTvxt8xoZWSQd5n1tHa0D5YP8AhHxU1DPrmWpvV0owYJvBWJ9tsLyfQVFWrPqmjUDAEemPmrxbwirQ4jmiaqkNWqMFm5DMWHpaTaehx1TwZ9pFKpknqZirTp1A1TkBuqj4JE3MdbT0xh+MVcqVpCsHfVq/EnnF9UEezD64nlycaQ2PFbbM3wniTUs2khgrAyb3EEiIIkXGIuI8betULkw3SP4R0C9o74O8U+7v92p0lhBADG5FzJPWT+2AnCPD7ZrPjK0yLswLbgKkkt62GLYctpi5MdOx3DvD9fiddilMVaxMuQQg2HO1oAY9JkkGNsdQ8I/YlTpL5maYmqSTpptCKLQJiSZnsPTG68MeGaORoilREDdmN2Zu7Hv6bDpguWxyVO0LJ8lTOO+Ncv8AdR5LuxV6gIjqq8yg/wCaCf8AB64x3FvDa121iqsgCxN4Fh+/54P/AGx59/vgQMAsC3oT+Ww/LGM41mTSrUx0UHb2j+v1wuWblK2Nhxxxw4roWfy/kBdDalIBDCRck9PkLemFkuKCdNRtrhjuSdp9pP0wIz/FCyhegC/ljynTZ/hG4n/U9hiTgpF1kcD6EzXHGTh+QruklkXV0s1NTM7QYxjM7xcvSAjeoT8zcf8AqAY0vEvFwocNyaCn/wAeilLQOZgrUtOoWuV5SBF7j1w/gXg0gNWalCqZpI8ry7XXeTvfsN8R9RC2qGwzpUznNYh0p3KLqMuATpEssxuY3jAziXA3yVUNrFajVJanVUMqva8yNQcTcA9ZnHWs/wCHlC1AaRT/AIYK203Cubbhl1OpiZ9OuczHhJ3yeZiy0FapTU/GWUySOhAp6lnrqHyGGTi+IcsVJcjIDPqaZlB26SZ25iCT8hPriM8aqCn5ZPw7aheOk3tb54CU+JkmFEwRuTcnsF5j8se55CoGoFQf5lKT7LE42mUP/ZrnfL4zSCXFQVEOmwgoWtHYoPpjuddmPKogm31tj588L8UGRrJXlXdSBoBDEq26gidEgxJv1i2OzcO8Z02FAufKeurhBuA8MFvbcqY9So6466RswTSgwd4g4NVq1BR88LRRmBhoVmO09o5rRuT2GBlf7PKGojUzMPT/APbr79cdEpcBpE05EhJ+c7n1OCeU4alIm12vJx53PJJ3dBkoLvbOV5PwBWpIalCq1IbkFdQMC4ZGgyOl8R5nw75lOqK2YYMwLB006dIsoKElhuSVBHWD36xxan+H6bH54wvGuEg0SNiJKn9QcPGXx1IS7h8JwTPp5dV01atDFdS7GDEiemPcWOMZc+e80tJBggFokCJ33b4j6m2FjWZ6Nf4l8SA01ZUUwGsQRZlKQTa3MLDtjn1DKvUMKJ3PQC25j2nCwsUaszqTRq/D3gHMZoa0ZVWygmLknQIAvv1MfPGf4hVq0cxUoVYY06hRo66WIMH1jCwsInotLTo3vj7jaUPulDIqabGmtYsLWqDkGkkgGASffffEXCqtbMVXp5mDVVUINvhJkzFtVxthYWHi7lRk9Z8OJzXa6NzS495jGoFUIQpJPZTNh7DEWd4n5qFKnNKMQQICFgVJHWflv9ceYWMSmz0nFHC8xVOo6iSZMk3v1nHuWpGoYGwwsLGqTpEIq2Hsvweg20vUQamWCBp9CTE+8423hfgQpZmnWo0UelmgxCNEJDTEmSCu0gXvbHmFjJKTNsIrshy3CUbjmZofDSZpZVsJKqxA9NTH5E7YzHiPL6KxpaTr8xrEzAJlL/4I+mFhYM23JL6AjFKDa+YS4N4cfzELGwEkA7m4A9r/AJY2uSpHLuHRURx1VRN9wTF5wsLHj+oyzWSk+j6X0GKHsq4p3d3+J0Th3GRVo03iC8gjsy2b5Ti75si2FhY+gwycscZPykfK+qgseacI9Js+d/tFzAfP1C+y7gekkD9zipmUpuVFUEOoAMXH1/PCwsK3seMU4X9V+4Ifw/eQbRIPpMC3zxK9DSI20xabG0if7thYWOvYiSdnXfs3UZ7OeeyxTyVKnToqYnUy6dTR1hWj/EO2OrkYWFirIIo5vJFmNlKsAGB9D0t1Fj8sQ0+HJTpmkolTIIMRDTI+YJ9PqcLCxLik7Ht9HzhxPghyrtpr+Wg6DXIE7W3wPemGHIGJMc7RLXsFEnTfqST7YWFi7JMIcA4Sc3nVoa4fUF1EaghY828F20q5LnfSB1wd8V8JzVPiVOlQRW+7eWUuoWIVlMM07AAydx64WFic3UWUh3R1fLcfKLTaoqjVAYAklWO42gieowWqZnzFkEgY8wsYWtG9U3ZJls1qGhpkdT1GA3EVvp6tMf5TB+tsLCwiehZRSbSMXmfD9JnJk39BhYWFi/JkqP/Z"/>
          <p:cNvSpPr>
            <a:spLocks noChangeAspect="1" noChangeArrowheads="1"/>
          </p:cNvSpPr>
          <p:nvPr/>
        </p:nvSpPr>
        <p:spPr bwMode="auto">
          <a:xfrm>
            <a:off x="1679575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TA with Impact = Communication</a:t>
            </a:r>
            <a:r>
              <a:rPr lang="nl-NL" baseline="30000" smtClean="0"/>
              <a:t>2</a:t>
            </a:r>
          </a:p>
        </p:txBody>
      </p:sp>
      <p:pic>
        <p:nvPicPr>
          <p:cNvPr id="14339" name="Picture 2" descr="http://t1.gstatic.com/images?q=tbn:ANd9GcT1fmslJaYcyD_mfJXYRo-e3GyirtDpW8LCHOBOZT6yz8jA6CF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695575"/>
            <a:ext cx="5099050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AutoShape 4" descr="data:image/jpeg;base64,/9j/4AAQSkZJRgABAQAAAQABAAD/2wCEAAkGBg8QDw8PDxAQDxAPDg0QERAQDA8PEBUPFBAVFBMUFBIXHCYeFxkjGhUSHzAgIycpLCwsFR8xNTAqNSYrLCkBCQoKDgwOGg8PGikcHx81LCouKSwpKSwpKSksLCkpLCosKSkpKSkpLSwpKSwsLCksLSwpLCksLikpLCkpLCksLP/AABEIAOEA4QMBIgACEQEDEQH/xAAcAAEBAAEFAQAAAAAAAAAAAAAAAQcCAwQFBgj/xABIEAACAgEBAwYICwUFCQAAAAAAAQIDEQQFEiEGBzFRcZETIjJBYYGhwRQzQlJicoKSorGyI2NzwtEWQ1Oj4RUkRIOzw9LT8P/EABoBAQADAQEBAAAAAAAAAAAAAAABAgQFAwb/xAAtEQEAAQMCBAQFBQEAAAAAAAAAAQIDEQQSITFBURMiYXEFI0Kh8RUykbHwFP/aAAwDAQACEQMRAD8AziAAAAAAAAATIFIUmQKAAAJkZAFJvDIFBN42Z62uPlTgu2cUBvg6q/lVoK/L1mlh6JaulPucjsNNqoWQjZXKM4TjGcJReYyhJZjJPzponEozEtwoBCQAAQoAAAAQFAAAACNkslhNmB+W+plPaWqzKTip14i5ycUnTB8I9C/1Paza8WrbDwv3otU7pjLOd+srhxnZCC+nOMfzZwbOVWgj5Ws0qx5vhVLfcpZPnaqmKz4scqUlndj5pM3DbGgz9TBPxLtT92ebeX+zI9Osq9W9P8kcW3nN2XH++nL6mmvl/KYRIXjQUd5ec/Ea+lMMx287ez15MdTPsphD9c4nEu549P8AI017+vOiP6ZSMT4BeNDb9VJ+IXemGTLOeZ/J0a7Zapv2KtfmcO3ni1XydPp19Z2S/Jox+MF40drs85116ev2e1t52dovyfg8OzTzl+czh285W1Jf8Qo/U09C/XGR5cIvGmtR9Kk6q9P1O8t5b7Sn5Wsv9ThX/wBOMTiWcoNZLytXqZeh6u5r2yOvKXizbj6Yec3rk86p/lrs1E5eVOyXbbN/mzZdUX0xi/S4xb7zWVF4ppjlCm6qeckVjo4dnAy1zTbY8JpZaeT8bTWNL+FPM4erLmvs48xibB6bm62o6NoQi3iOojKl9W/5db71JfbMuroiq3w6NmiubLmJ6s3g0xfA1HEd8AAAAAAAAAAAAAaLl4r7DA/Lqrd2jd9KNE/wuH/bM8yXBmE+c6nd10X8+j9Fj/8AYa9HOLsMetjNmXkmsSmvpZ74oot8t+mEH+a9xDs0zwcGqOKghUWVwAAGAAoTgKQoMBQMEGFAwXATgNULJRcZweJwlGcH9OL3o+1IgImMxiUxOJy+hNibQjqNPVdDyba4TXoUlnHuOwMf8021d7T2aZvjRY93+FZ4y7pb67EjIB87XTtqmns+mt1b6Yq7gAKrgAAAAAAAAAAjMQc7dGL9NPr8ND9MjMBi/ngo/Z0T+bqEvVKuf9Ee1icXKZeGojNqqGNb+mt9cJLua/qaTXd5FT6pyj3p/wChoO7Evn6ukqAVEq4AC4BgRUTBcBOAoBGTAVAqGQKCgwhcAqIynD0XIDangNoVZeI3p0S7X41b+8mvtszfF5R83qcotSi8Si4yi+qcWnF96M/8n9px1Ompvj0W1xn05w2uK7U8r1HK1lGKt3d2NDXmiaezsgAYm8AAAAAAAAAAAx9zuVZ0bl823Ty9XhYxfskzIJ4vnRo3tn6jrVUpLtj4y/ItROKolSuM0zDDclml/Rsg/al7zQbtS3qr19DeXqy/cjaTO/E8ZfOzHCAoKicowhT1Wzq/9zqnp9PVbdvyjPfqU28N5fT9XvJtmhQppusphTqI2x3o1xxFxTzxS4eZHJ/U437NvWY5xnPt29Xp4bzleksl5MJy+rCT/JG/pdkai1yjXVOTg8SSjjD6nnofoPWbZ1c99N62WnhKKcYKEpN+lbp1/J67fnrKfCSs8LFtWcVKTzu72H5+KPCPiVyqzN2mI4e/fHsnw4zh1Gr2BqqY79lMox4ZfBpduHwN/R8nLJ1xunZVRXLyZXTxvdiSycuraWn09N1cLLb5WxccTr3IJ4ab4vibmtplqdFppVJzdC3JwjxkuCWcfZXeT/2X+G7yxM/ux09pTsp6Ou12wLKXW5ShOq2SUbq5b0OPX511+pnZazYOiosVV2puU2ovMdPHc48M5z2k8DOvZtkLk4N2p1RlwlnMXwXf7Tk7V2s4V6a9V02SsgsuyG/NSST4ceHHePGrVX66oppnPGacxiM44xK0U0x0cLU7P0ukslXqYW3vhKuVdiqi62vlJpvOUzmbdr0enjCNekU/DUuUbJ6i3MW/RnDayjruUeoqsjTqIyW/ZDE61PecWlw4eZdKNra21K7dHpoqf7apuMoYedzDXTjHyY956W4uXPDrq3cZmKvdGYiJjEOqlNLpNuWo6jZKd5nVyyZW5ntr71Fulb40Wb0V+6s8Zd0vCLuMUHoub7a3wfaNLbxG/Onl2y41v76S+0ZtVRutz6NWkr23Iz1Z6KaYPKNRxndAAAAAAAAAAAPPctdPv6O+PTvU2r1uDwehOu23XmpoD572P43D51XuRx6fJj2I3tjLcsjF/J34Pti2vcbe7hyj82di7pM7tM5fP1Rz91KQpd54d1s3atUNJqKJ7+/NqVTiuClhdLzw4pGnRbbUNNfp7Yys8J8W95eJLHTx9OGdQXBjnR2ZmqZjnOV90u8/tHCVdULdLXbKqCipSssSwkl5K7F5zYW3pRthbTVTS4RnHEINxal85N8Tq0iiNFYjp95/pO6WqyblKUnjMm28LCy3l4XrNVGonB5hOUH1xk4v2G3g0Tux0f6GnZExtxwVb+o1U58bJyk+uUnJ+04072+g2m89ILU0U0xiIVmZkABdAAAjAVSaw4vEk04vqknmL70iAiYzwTHDi+iuTW1lqtLRev72qEmuqTXjR9TyvUdqY15nNr5qv0rfGmxWQ/h25bx6FNT7zJKODXTtqmH0VurdTEqACi4AAJkoAAAADibSjmqXYcs2dVHMJL0AfOlkdzW3R+brL196xteySNvVxxdavpqX3oxf9TlcpYbm0tUv31c++uHvTNG1oYvfVKuD7nJf0Oxbny0uLcjzVQ4oBT2y8MBQUZTgQBx7bc9g5oarLurvNrJAWhVcjJASLkZIALkZIALkZIAPQ8gdrfB9o0NvEbm9PL/mY3PxqHeZ+hLKTPmDj5nh8MPOMPOU+/B9E8ldrrVaOi/z2VRlJdU8YmvVJSXqOXrKMVbu7q6KvNM09ncAAxNwAAAAAAAAaLV4r7GayS6GB8/84VO5tK36dNMu5zh7ji7X4uifzqpL9L953POrTu66mXz6LI/cmn/OdPrVnT6WfVJR74SXuOpZn5dLlXo+ZU4RRgYNLMFBt3WYXpYQ0X2+ZGzkAlAACcoAAMgABkAAMgABkDKfM1tfMNRpJPjXNXQX0LPK/HFv7Ziw77kLtb4NtHTzbxGyTon1btmFHumq36mZ9RTuolp01e2uH0IDTCWUmajkOwAACAoAAAAGABhznjoxbpJ/Tur9Uq97+Q8x5WhT+ZYn/mLPsbPb889H7GmfzdTV+JSj7zxGzvG0eoj1Kb/Cn7joWJ+W5+oj5jiYBE88espryyYG/OcOyeXk3tVPhjr6ew4xMKyAAsjAAAYAADCkABhQQAwpAAYUjz5nh+ZrpT6U16U8MAgh9E8kNsfC9Fp7/POuO+uqxcJr7ykd2Ys5mNscNRpG/Ikr4L6M+E0uyST+36DKZxblO2qYdu3VupiQAFFwEAFAAAAAY854aM6CyXzJUz7rYr8mzHXJrxldB+dR9uUZY5ztPv7O1S8/we1rtUG17UjEHJaz9q15pVZ7pL+rNunnyzDFqI80S41Hkx691Lu4e41llHErI/NtsXq3217GjbuliL7jXDHPNxbZ5bZoyCZPR5qMkyMhK5BMjIFyMkyMgXIyTIyBcgEyBcjJMjIFyATIHe8idrfBdoaa1vEZT8DZ1blmI59Utx+pn0NW8o+XHx4Zx6er0n0RyJ2z8L0OnuflSrSn6LI+LNfeTOfq6cTFToaSrMTT2d8ADG2AAAAAAAAOk5WUb+mti/lVzXfFo+f+Ss8WU56XBxfbuP3o+jNsQzVLJ84bL/Z6lR+ZqbI/5jXvNWm5zDLqeUS5+vji+5dc1L70Is4Orl0L1nZ7ZjjUP6VVb7nJf0On1MvGfo4G2jkxVxxbYID0eaggAoIAKCACggAoIAKCACggyBTJ/MvtjD1Gkk+hxvgvQ8QsS7JKD+2Yuyd1yN2t8F1+mtbxF2Kqz+HZ4jb7G4vsTPG/Tuoe1irbW+jgaK5ZSZrOU6oCACgAAAAONtGOa5djPm/akfB6/Vr5usnP1Skpr2M+lNSsxfYfOnLWrc2nq18/wM++tR/kNGnnzs+ojyOXygj+0pl1xsj3OLXvPPzfF9rPQ7beadPZ9KP46n7zzeTdRyYq+agmRk9HnhQTIyDCgmTdo0llnCuudnohXKf5IZMNsHb6fkhtCzydJdjrlDcX4sHNjyA1i+NenoX73VVx97ZXfT3W2T2ebB6dckdPD47aejh6K3K72rBqWzNjQ8vW32vqr00kvU8Eb4Tsl5YYPU/7U2DXwVOpua/xLYQ/KSfsN2HK/Rx+I2VFvzOe9N9+57ys3cLRay8nCmUuiLfYmzm0bA1U/IoskutVya70j0n9uNc/idDVV1fsse1yibdnKHbNnnrr+zX/AOMyk3o9F4sz6uuo5D62XTXu/WlFe859XN1f0znCPoz70maHXtWzytXNZ80XP3NL2Glck9TZ5d90v/vS2UnUR3XjTz2ct8itNWm7tVFJJt+Mk+Hp3lnuOByd5PV6ycmlLwUbZQUFiL3Fhx3n08U/Qc7T83eelWS7ZuP6cGRuRfJmGlhuxrUMveeF0y62/OzxuX90YjL1os4nMvS7PT8HHPThHKIkUzNIAAAAAAADTYuD7DAfOPoJvamIQlN2aWLxCEpPEbJLOF2mfZdBjLlvptZDUK7R3OiUq5VTaim5Q3t5Yfmw895e3Vtqypcp3U4eUv2NqrNFBR09zlFVPHgZ5zGSXV1ZOl/sxqV5aqpX73V6erHanPPsOzv5P63UPev1N1r62pN/ilI3KOb6T6fCv1xj+SNUX4j8M3gTP5dSth1r4zXaOP1JX3v/AC4Y9pXpNnQ8vV3T/haJRi/tWTX5HpqObhPprb+tOb9mcHZ6Xm3iuKqrXpVcc9+CJ1KY07w0dbsqPk06u762qpri/VXBtd5v17XoXxOya36bZavUL+VGR9PyBa9HYsHPp5Bx85SdRK8WIYyr29r18To9LR1OOj0yffNykbstqbbs4PUyguqNmF3RgjKtPIqpeY5lXJemPyUU8ar/AELRZpYXlsbaFvxuqtlnzOV017Zr8jXVyDm+mVr7Iwj/ACt+0zfXsSldEV3HIhs+tfJXcV8Wrut4dPZhejm5z0wm/rWTZ2Wn5to/4MPtR3v1GW1p4rzLuNSguorNUz1WimI6Mb6bm+xwSUV1KKS9h2NHIJec9xgpVZ5SrkRUuk5tXJKleZdx3wA6yvYFK+Su5HIhsytdEUcsAbMdLBdCRuKKRqAAAAATBQAAAAAAzianZ0LPKSZywBwa9kVL5K7jfjooL5K7jfAGhUxXmRq3UUAMAjAFAAAEKAAAAAAAAAAAAAAAAAAAAAAAAAAAAAACAAGAAKwABAAAZQAIAABQAIAAAZQBAABQA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4341" name="AutoShape 6" descr="data:image/jpeg;base64,/9j/4AAQSkZJRgABAQAAAQABAAD/2wCEAAkGBg8QDw8PDxAQDxAPDg0QERAQDA8PEBUPFBAVFBMUFBIXHCYeFxkjGhUSHzAgIycpLCwsFR8xNTAqNSYrLCkBCQoKDgwOGg8PGikcHx81LCouKSwpKSwpKSksLCkpLCosKSkpKSkpLSwpKSwsLCksLSwpLCksLikpLCkpLCksLP/AABEIAOEA4QMBIgACEQEDEQH/xAAcAAEBAAEFAQAAAAAAAAAAAAAAAQcCAwQFBgj/xABIEAACAgEBAwYICwUFCQAAAAAAAQIDEQQFEiEGBzFRcZETIjJBYYGhwRQzQlJicoKSorGyI2NzwtEWQ1Oj4RUkRIOzw9LT8P/EABoBAQADAQEBAAAAAAAAAAAAAAABAgQFAwb/xAAtEQEAAQMCBAQFBQEAAAAAAAAAAQIDEQQSITFBURMiYXEFI0Kh8RUykbHwFP/aAAwDAQACEQMRAD8AziAAAAAAAAATIFIUmQKAAAJkZAFJvDIFBN42Z62uPlTgu2cUBvg6q/lVoK/L1mlh6JaulPucjsNNqoWQjZXKM4TjGcJReYyhJZjJPzponEozEtwoBCQAAQoAAAAQFAAAACNkslhNmB+W+plPaWqzKTip14i5ycUnTB8I9C/1Paza8WrbDwv3otU7pjLOd+srhxnZCC+nOMfzZwbOVWgj5Ws0qx5vhVLfcpZPnaqmKz4scqUlndj5pM3DbGgz9TBPxLtT92ebeX+zI9Osq9W9P8kcW3nN2XH++nL6mmvl/KYRIXjQUd5ec/Ea+lMMx287ez15MdTPsphD9c4nEu549P8AI017+vOiP6ZSMT4BeNDb9VJ+IXemGTLOeZ/J0a7Zapv2KtfmcO3ni1XydPp19Z2S/Jox+MF40drs85116ev2e1t52dovyfg8OzTzl+czh285W1Jf8Qo/U09C/XGR5cIvGmtR9Kk6q9P1O8t5b7Sn5Wsv9ThX/wBOMTiWcoNZLytXqZeh6u5r2yOvKXizbj6Yec3rk86p/lrs1E5eVOyXbbN/mzZdUX0xi/S4xb7zWVF4ppjlCm6qeckVjo4dnAy1zTbY8JpZaeT8bTWNL+FPM4erLmvs48xibB6bm62o6NoQi3iOojKl9W/5db71JfbMuroiq3w6NmiubLmJ6s3g0xfA1HEd8AAAAAAAAAAAAAaLl4r7DA/Lqrd2jd9KNE/wuH/bM8yXBmE+c6nd10X8+j9Fj/8AYa9HOLsMetjNmXkmsSmvpZ74oot8t+mEH+a9xDs0zwcGqOKghUWVwAAGAAoTgKQoMBQMEGFAwXATgNULJRcZweJwlGcH9OL3o+1IgImMxiUxOJy+hNibQjqNPVdDyba4TXoUlnHuOwMf8021d7T2aZvjRY93+FZ4y7pb67EjIB87XTtqmns+mt1b6Yq7gAKrgAAAAAAAAAAjMQc7dGL9NPr8ND9MjMBi/ngo/Z0T+bqEvVKuf9Ee1icXKZeGojNqqGNb+mt9cJLua/qaTXd5FT6pyj3p/wChoO7Evn6ukqAVEq4AC4BgRUTBcBOAoBGTAVAqGQKCgwhcAqIynD0XIDangNoVZeI3p0S7X41b+8mvtszfF5R83qcotSi8Si4yi+qcWnF96M/8n9px1Ompvj0W1xn05w2uK7U8r1HK1lGKt3d2NDXmiaezsgAYm8AAAAAAAAAAAx9zuVZ0bl823Ty9XhYxfskzIJ4vnRo3tn6jrVUpLtj4y/ItROKolSuM0zDDclml/Rsg/al7zQbtS3qr19DeXqy/cjaTO/E8ZfOzHCAoKicowhT1Wzq/9zqnp9PVbdvyjPfqU28N5fT9XvJtmhQppusphTqI2x3o1xxFxTzxS4eZHJ/U437NvWY5xnPt29Xp4bzleksl5MJy+rCT/JG/pdkai1yjXVOTg8SSjjD6nnofoPWbZ1c99N62WnhKKcYKEpN+lbp1/J67fnrKfCSs8LFtWcVKTzu72H5+KPCPiVyqzN2mI4e/fHsnw4zh1Gr2BqqY79lMox4ZfBpduHwN/R8nLJ1xunZVRXLyZXTxvdiSycuraWn09N1cLLb5WxccTr3IJ4ab4vibmtplqdFppVJzdC3JwjxkuCWcfZXeT/2X+G7yxM/ux09pTsp6Ou12wLKXW5ShOq2SUbq5b0OPX511+pnZazYOiosVV2puU2ovMdPHc48M5z2k8DOvZtkLk4N2p1RlwlnMXwXf7Tk7V2s4V6a9V02SsgsuyG/NSST4ceHHePGrVX66oppnPGacxiM44xK0U0x0cLU7P0ukslXqYW3vhKuVdiqi62vlJpvOUzmbdr0enjCNekU/DUuUbJ6i3MW/RnDayjruUeoqsjTqIyW/ZDE61PecWlw4eZdKNra21K7dHpoqf7apuMoYedzDXTjHyY956W4uXPDrq3cZmKvdGYiJjEOqlNLpNuWo6jZKd5nVyyZW5ntr71Fulb40Wb0V+6s8Zd0vCLuMUHoub7a3wfaNLbxG/Onl2y41v76S+0ZtVRutz6NWkr23Iz1Z6KaYPKNRxndAAAAAAAAAAAPPctdPv6O+PTvU2r1uDwehOu23XmpoD572P43D51XuRx6fJj2I3tjLcsjF/J34Pti2vcbe7hyj82di7pM7tM5fP1Rz91KQpd54d1s3atUNJqKJ7+/NqVTiuClhdLzw4pGnRbbUNNfp7Yys8J8W95eJLHTx9OGdQXBjnR2ZmqZjnOV90u8/tHCVdULdLXbKqCipSssSwkl5K7F5zYW3pRthbTVTS4RnHEINxal85N8Tq0iiNFYjp95/pO6WqyblKUnjMm28LCy3l4XrNVGonB5hOUH1xk4v2G3g0Tux0f6GnZExtxwVb+o1U58bJyk+uUnJ+04072+g2m89ILU0U0xiIVmZkABdAAAjAVSaw4vEk04vqknmL70iAiYzwTHDi+iuTW1lqtLRev72qEmuqTXjR9TyvUdqY15nNr5qv0rfGmxWQ/h25bx6FNT7zJKODXTtqmH0VurdTEqACi4AAJkoAAAADibSjmqXYcs2dVHMJL0AfOlkdzW3R+brL196xteySNvVxxdavpqX3oxf9TlcpYbm0tUv31c++uHvTNG1oYvfVKuD7nJf0Oxbny0uLcjzVQ4oBT2y8MBQUZTgQBx7bc9g5oarLurvNrJAWhVcjJASLkZIALkZIALkZIAPQ8gdrfB9o0NvEbm9PL/mY3PxqHeZ+hLKTPmDj5nh8MPOMPOU+/B9E8ldrrVaOi/z2VRlJdU8YmvVJSXqOXrKMVbu7q6KvNM09ncAAxNwAAAAAAAAaLV4r7GayS6GB8/84VO5tK36dNMu5zh7ji7X4uifzqpL9L953POrTu66mXz6LI/cmn/OdPrVnT6WfVJR74SXuOpZn5dLlXo+ZU4RRgYNLMFBt3WYXpYQ0X2+ZGzkAlAACcoAAMgABkAAMgABkDKfM1tfMNRpJPjXNXQX0LPK/HFv7Ziw77kLtb4NtHTzbxGyTon1btmFHumq36mZ9RTuolp01e2uH0IDTCWUmajkOwAACAoAAAAGABhznjoxbpJ/Tur9Uq97+Q8x5WhT+ZYn/mLPsbPb889H7GmfzdTV+JSj7zxGzvG0eoj1Kb/Cn7joWJ+W5+oj5jiYBE88espryyYG/OcOyeXk3tVPhjr6ew4xMKyAAsjAAAYAADCkABhQQAwpAAYUjz5nh+ZrpT6U16U8MAgh9E8kNsfC9Fp7/POuO+uqxcJr7ykd2Ys5mNscNRpG/Ikr4L6M+E0uyST+36DKZxblO2qYdu3VupiQAFFwEAFAAAAAY854aM6CyXzJUz7rYr8mzHXJrxldB+dR9uUZY5ztPv7O1S8/we1rtUG17UjEHJaz9q15pVZ7pL+rNunnyzDFqI80S41Hkx691Lu4e41llHErI/NtsXq3217GjbuliL7jXDHPNxbZ5bZoyCZPR5qMkyMhK5BMjIFyMkyMgXIyTIyBcgEyBcjJMjIFyATIHe8idrfBdoaa1vEZT8DZ1blmI59Utx+pn0NW8o+XHx4Zx6er0n0RyJ2z8L0OnuflSrSn6LI+LNfeTOfq6cTFToaSrMTT2d8ADG2AAAAAAAAOk5WUb+mti/lVzXfFo+f+Ss8WU56XBxfbuP3o+jNsQzVLJ84bL/Z6lR+ZqbI/5jXvNWm5zDLqeUS5+vji+5dc1L70Is4Orl0L1nZ7ZjjUP6VVb7nJf0On1MvGfo4G2jkxVxxbYID0eaggAoIAKCACggAoIAKCACggyBTJ/MvtjD1Gkk+hxvgvQ8QsS7JKD+2Yuyd1yN2t8F1+mtbxF2Kqz+HZ4jb7G4vsTPG/Tuoe1irbW+jgaK5ZSZrOU6oCACgAAAAONtGOa5djPm/akfB6/Vr5usnP1Skpr2M+lNSsxfYfOnLWrc2nq18/wM++tR/kNGnnzs+ojyOXygj+0pl1xsj3OLXvPPzfF9rPQ7beadPZ9KP46n7zzeTdRyYq+agmRk9HnhQTIyDCgmTdo0llnCuudnohXKf5IZMNsHb6fkhtCzydJdjrlDcX4sHNjyA1i+NenoX73VVx97ZXfT3W2T2ebB6dckdPD47aejh6K3K72rBqWzNjQ8vW32vqr00kvU8Eb4Tsl5YYPU/7U2DXwVOpua/xLYQ/KSfsN2HK/Rx+I2VFvzOe9N9+57ys3cLRay8nCmUuiLfYmzm0bA1U/IoskutVya70j0n9uNc/idDVV1fsse1yibdnKHbNnnrr+zX/AOMyk3o9F4sz6uuo5D62XTXu/WlFe859XN1f0znCPoz70maHXtWzytXNZ80XP3NL2Glck9TZ5d90v/vS2UnUR3XjTz2ct8itNWm7tVFJJt+Mk+Hp3lnuOByd5PV6ycmlLwUbZQUFiL3Fhx3n08U/Qc7T83eelWS7ZuP6cGRuRfJmGlhuxrUMveeF0y62/OzxuX90YjL1os4nMvS7PT8HHPThHKIkUzNIAAAAAAADTYuD7DAfOPoJvamIQlN2aWLxCEpPEbJLOF2mfZdBjLlvptZDUK7R3OiUq5VTaim5Q3t5Yfmw895e3Vtqypcp3U4eUv2NqrNFBR09zlFVPHgZ5zGSXV1ZOl/sxqV5aqpX73V6erHanPPsOzv5P63UPev1N1r62pN/ilI3KOb6T6fCv1xj+SNUX4j8M3gTP5dSth1r4zXaOP1JX3v/AC4Y9pXpNnQ8vV3T/haJRi/tWTX5HpqObhPprb+tOb9mcHZ6Xm3iuKqrXpVcc9+CJ1KY07w0dbsqPk06u762qpri/VXBtd5v17XoXxOya36bZavUL+VGR9PyBa9HYsHPp5Bx85SdRK8WIYyr29r18To9LR1OOj0yffNykbstqbbs4PUyguqNmF3RgjKtPIqpeY5lXJemPyUU8ar/AELRZpYXlsbaFvxuqtlnzOV017Zr8jXVyDm+mVr7Iwj/ACt+0zfXsSldEV3HIhs+tfJXcV8Wrut4dPZhejm5z0wm/rWTZ2Wn5to/4MPtR3v1GW1p4rzLuNSguorNUz1WimI6Mb6bm+xwSUV1KKS9h2NHIJec9xgpVZ5SrkRUuk5tXJKleZdx3wA6yvYFK+Su5HIhsytdEUcsAbMdLBdCRuKKRqAAAAATBQAAAAAAzianZ0LPKSZywBwa9kVL5K7jfjooL5K7jfAGhUxXmRq3UUAMAjAFAAAEKAAAAAAAAAAAAAAAAAAAAAAAAAAAAAACAAGAAKwABAAAZQAIAABQAIAAAZQBAABQAB/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4342" name="AutoShape 8" descr="data:image/jpeg;base64,/9j/4AAQSkZJRgABAQAAAQABAAD/2wCEAAkGBg8QDw8PDxAQDxAPDg0QERAQDA8PEBUPFBAVFBMUFBIXHCYeFxkjGhUSHzAgIycpLCwsFR8xNTAqNSYrLCkBCQoKDgwOGg8PGikcHx81LCouKSwpKSwpKSksLCkpLCosKSkpKSkpLSwpKSwsLCksLSwpLCksLikpLCkpLCksLP/AABEIAOEA4QMBIgACEQEDEQH/xAAcAAEBAAEFAQAAAAAAAAAAAAAAAQcCAwQFBgj/xABIEAACAgEBAwYICwUFCQAAAAAAAQIDEQQFEiEGBzFRcZETIjJBYYGhwRQzQlJicoKSorGyI2NzwtEWQ1Oj4RUkRIOzw9LT8P/EABoBAQADAQEBAAAAAAAAAAAAAAABAgQFAwb/xAAtEQEAAQMCBAQFBQEAAAAAAAAAAQIDEQQSITFBURMiYXEFI0Kh8RUykbHwFP/aAAwDAQACEQMRAD8AziAAAAAAAAATIFIUmQKAAAJkZAFJvDIFBN42Z62uPlTgu2cUBvg6q/lVoK/L1mlh6JaulPucjsNNqoWQjZXKM4TjGcJReYyhJZjJPzponEozEtwoBCQAAQoAAAAQFAAAACNkslhNmB+W+plPaWqzKTip14i5ycUnTB8I9C/1Paza8WrbDwv3otU7pjLOd+srhxnZCC+nOMfzZwbOVWgj5Ws0qx5vhVLfcpZPnaqmKz4scqUlndj5pM3DbGgz9TBPxLtT92ebeX+zI9Osq9W9P8kcW3nN2XH++nL6mmvl/KYRIXjQUd5ec/Ea+lMMx287ez15MdTPsphD9c4nEu549P8AI017+vOiP6ZSMT4BeNDb9VJ+IXemGTLOeZ/J0a7Zapv2KtfmcO3ni1XydPp19Z2S/Jox+MF40drs85116ev2e1t52dovyfg8OzTzl+czh285W1Jf8Qo/U09C/XGR5cIvGmtR9Kk6q9P1O8t5b7Sn5Wsv9ThX/wBOMTiWcoNZLytXqZeh6u5r2yOvKXizbj6Yec3rk86p/lrs1E5eVOyXbbN/mzZdUX0xi/S4xb7zWVF4ppjlCm6qeckVjo4dnAy1zTbY8JpZaeT8bTWNL+FPM4erLmvs48xibB6bm62o6NoQi3iOojKl9W/5db71JfbMuroiq3w6NmiubLmJ6s3g0xfA1HEd8AAAAAAAAAAAAAaLl4r7DA/Lqrd2jd9KNE/wuH/bM8yXBmE+c6nd10X8+j9Fj/8AYa9HOLsMetjNmXkmsSmvpZ74oot8t+mEH+a9xDs0zwcGqOKghUWVwAAGAAoTgKQoMBQMEGFAwXATgNULJRcZweJwlGcH9OL3o+1IgImMxiUxOJy+hNibQjqNPVdDyba4TXoUlnHuOwMf8021d7T2aZvjRY93+FZ4y7pb67EjIB87XTtqmns+mt1b6Yq7gAKrgAAAAAAAAAAjMQc7dGL9NPr8ND9MjMBi/ngo/Z0T+bqEvVKuf9Ee1icXKZeGojNqqGNb+mt9cJLua/qaTXd5FT6pyj3p/wChoO7Evn6ukqAVEq4AC4BgRUTBcBOAoBGTAVAqGQKCgwhcAqIynD0XIDangNoVZeI3p0S7X41b+8mvtszfF5R83qcotSi8Si4yi+qcWnF96M/8n9px1Ompvj0W1xn05w2uK7U8r1HK1lGKt3d2NDXmiaezsgAYm8AAAAAAAAAAAx9zuVZ0bl823Ty9XhYxfskzIJ4vnRo3tn6jrVUpLtj4y/ItROKolSuM0zDDclml/Rsg/al7zQbtS3qr19DeXqy/cjaTO/E8ZfOzHCAoKicowhT1Wzq/9zqnp9PVbdvyjPfqU28N5fT9XvJtmhQppusphTqI2x3o1xxFxTzxS4eZHJ/U437NvWY5xnPt29Xp4bzleksl5MJy+rCT/JG/pdkai1yjXVOTg8SSjjD6nnofoPWbZ1c99N62WnhKKcYKEpN+lbp1/J67fnrKfCSs8LFtWcVKTzu72H5+KPCPiVyqzN2mI4e/fHsnw4zh1Gr2BqqY79lMox4ZfBpduHwN/R8nLJ1xunZVRXLyZXTxvdiSycuraWn09N1cLLb5WxccTr3IJ4ab4vibmtplqdFppVJzdC3JwjxkuCWcfZXeT/2X+G7yxM/ux09pTsp6Ou12wLKXW5ShOq2SUbq5b0OPX511+pnZazYOiosVV2puU2ovMdPHc48M5z2k8DOvZtkLk4N2p1RlwlnMXwXf7Tk7V2s4V6a9V02SsgsuyG/NSST4ceHHePGrVX66oppnPGacxiM44xK0U0x0cLU7P0ukslXqYW3vhKuVdiqi62vlJpvOUzmbdr0enjCNekU/DUuUbJ6i3MW/RnDayjruUeoqsjTqIyW/ZDE61PecWlw4eZdKNra21K7dHpoqf7apuMoYedzDXTjHyY956W4uXPDrq3cZmKvdGYiJjEOqlNLpNuWo6jZKd5nVyyZW5ntr71Fulb40Wb0V+6s8Zd0vCLuMUHoub7a3wfaNLbxG/Onl2y41v76S+0ZtVRutz6NWkr23Iz1Z6KaYPKNRxndAAAAAAAAAAAPPctdPv6O+PTvU2r1uDwehOu23XmpoD572P43D51XuRx6fJj2I3tjLcsjF/J34Pti2vcbe7hyj82di7pM7tM5fP1Rz91KQpd54d1s3atUNJqKJ7+/NqVTiuClhdLzw4pGnRbbUNNfp7Yys8J8W95eJLHTx9OGdQXBjnR2ZmqZjnOV90u8/tHCVdULdLXbKqCipSssSwkl5K7F5zYW3pRthbTVTS4RnHEINxal85N8Tq0iiNFYjp95/pO6WqyblKUnjMm28LCy3l4XrNVGonB5hOUH1xk4v2G3g0Tux0f6GnZExtxwVb+o1U58bJyk+uUnJ+04072+g2m89ILU0U0xiIVmZkABdAAAjAVSaw4vEk04vqknmL70iAiYzwTHDi+iuTW1lqtLRev72qEmuqTXjR9TyvUdqY15nNr5qv0rfGmxWQ/h25bx6FNT7zJKODXTtqmH0VurdTEqACi4AAJkoAAAADibSjmqXYcs2dVHMJL0AfOlkdzW3R+brL196xteySNvVxxdavpqX3oxf9TlcpYbm0tUv31c++uHvTNG1oYvfVKuD7nJf0Oxbny0uLcjzVQ4oBT2y8MBQUZTgQBx7bc9g5oarLurvNrJAWhVcjJASLkZIALkZIALkZIAPQ8gdrfB9o0NvEbm9PL/mY3PxqHeZ+hLKTPmDj5nh8MPOMPOU+/B9E8ldrrVaOi/z2VRlJdU8YmvVJSXqOXrKMVbu7q6KvNM09ncAAxNwAAAAAAAAaLV4r7GayS6GB8/84VO5tK36dNMu5zh7ji7X4uifzqpL9L953POrTu66mXz6LI/cmn/OdPrVnT6WfVJR74SXuOpZn5dLlXo+ZU4RRgYNLMFBt3WYXpYQ0X2+ZGzkAlAACcoAAMgABkAAMgABkDKfM1tfMNRpJPjXNXQX0LPK/HFv7Ziw77kLtb4NtHTzbxGyTon1btmFHumq36mZ9RTuolp01e2uH0IDTCWUmajkOwAACAoAAAAGABhznjoxbpJ/Tur9Uq97+Q8x5WhT+ZYn/mLPsbPb889H7GmfzdTV+JSj7zxGzvG0eoj1Kb/Cn7joWJ+W5+oj5jiYBE88espryyYG/OcOyeXk3tVPhjr6ew4xMKyAAsjAAAYAADCkABhQQAwpAAYUjz5nh+ZrpT6U16U8MAgh9E8kNsfC9Fp7/POuO+uqxcJr7ykd2Ys5mNscNRpG/Ikr4L6M+E0uyST+36DKZxblO2qYdu3VupiQAFFwEAFAAAAAY854aM6CyXzJUz7rYr8mzHXJrxldB+dR9uUZY5ztPv7O1S8/we1rtUG17UjEHJaz9q15pVZ7pL+rNunnyzDFqI80S41Hkx691Lu4e41llHErI/NtsXq3217GjbuliL7jXDHPNxbZ5bZoyCZPR5qMkyMhK5BMjIFyMkyMgXIyTIyBcgEyBcjJMjIFyATIHe8idrfBdoaa1vEZT8DZ1blmI59Utx+pn0NW8o+XHx4Zx6er0n0RyJ2z8L0OnuflSrSn6LI+LNfeTOfq6cTFToaSrMTT2d8ADG2AAAAAAAAOk5WUb+mti/lVzXfFo+f+Ss8WU56XBxfbuP3o+jNsQzVLJ84bL/Z6lR+ZqbI/5jXvNWm5zDLqeUS5+vji+5dc1L70Is4Orl0L1nZ7ZjjUP6VVb7nJf0On1MvGfo4G2jkxVxxbYID0eaggAoIAKCACggAoIAKCACggyBTJ/MvtjD1Gkk+hxvgvQ8QsS7JKD+2Yuyd1yN2t8F1+mtbxF2Kqz+HZ4jb7G4vsTPG/Tuoe1irbW+jgaK5ZSZrOU6oCACgAAAAONtGOa5djPm/akfB6/Vr5usnP1Skpr2M+lNSsxfYfOnLWrc2nq18/wM++tR/kNGnnzs+ojyOXygj+0pl1xsj3OLXvPPzfF9rPQ7beadPZ9KP46n7zzeTdRyYq+agmRk9HnhQTIyDCgmTdo0llnCuudnohXKf5IZMNsHb6fkhtCzydJdjrlDcX4sHNjyA1i+NenoX73VVx97ZXfT3W2T2ebB6dckdPD47aejh6K3K72rBqWzNjQ8vW32vqr00kvU8Eb4Tsl5YYPU/7U2DXwVOpua/xLYQ/KSfsN2HK/Rx+I2VFvzOe9N9+57ys3cLRay8nCmUuiLfYmzm0bA1U/IoskutVya70j0n9uNc/idDVV1fsse1yibdnKHbNnnrr+zX/AOMyk3o9F4sz6uuo5D62XTXu/WlFe859XN1f0znCPoz70maHXtWzytXNZ80XP3NL2Glck9TZ5d90v/vS2UnUR3XjTz2ct8itNWm7tVFJJt+Mk+Hp3lnuOByd5PV6ycmlLwUbZQUFiL3Fhx3n08U/Qc7T83eelWS7ZuP6cGRuRfJmGlhuxrUMveeF0y62/OzxuX90YjL1os4nMvS7PT8HHPThHKIkUzNIAAAAAAADTYuD7DAfOPoJvamIQlN2aWLxCEpPEbJLOF2mfZdBjLlvptZDUK7R3OiUq5VTaim5Q3t5Yfmw895e3Vtqypcp3U4eUv2NqrNFBR09zlFVPHgZ5zGSXV1ZOl/sxqV5aqpX73V6erHanPPsOzv5P63UPev1N1r62pN/ilI3KOb6T6fCv1xj+SNUX4j8M3gTP5dSth1r4zXaOP1JX3v/AC4Y9pXpNnQ8vV3T/haJRi/tWTX5HpqObhPprb+tOb9mcHZ6Xm3iuKqrXpVcc9+CJ1KY07w0dbsqPk06u762qpri/VXBtd5v17XoXxOya36bZavUL+VGR9PyBa9HYsHPp5Bx85SdRK8WIYyr29r18To9LR1OOj0yffNykbstqbbs4PUyguqNmF3RgjKtPIqpeY5lXJemPyUU8ar/AELRZpYXlsbaFvxuqtlnzOV017Zr8jXVyDm+mVr7Iwj/ACt+0zfXsSldEV3HIhs+tfJXcV8Wrut4dPZhejm5z0wm/rWTZ2Wn5to/4MPtR3v1GW1p4rzLuNSguorNUz1WimI6Mb6bm+xwSUV1KKS9h2NHIJec9xgpVZ5SrkRUuk5tXJKleZdx3wA6yvYFK+Su5HIhsytdEUcsAbMdLBdCRuKKRqAAAAATBQAAAAAAzianZ0LPKSZywBwa9kVL5K7jfjooL5K7jfAGhUxXmRq3UUAMAjAFAAAEKAAAAAAAAAAAAAAAAAAAAAAAAAAAAAACAAGAAKwABAAAZQAIAABQAIAAAZQBAABQAB/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4343" name="AutoShape 14" descr="data:image/jpeg;base64,/9j/4AAQSkZJRgABAQAAAQABAAD/2wCEAAkGBhMSERUUEhQUFRQVGBgVFRgVFxoYGhgYFhgXGBkXGBgXHCYgFxojGhYXHy8gIycpLi4uGx49NTAsNyYrLCkBCQoKBQUFDQUFDSkYEhgpKSkpKSkpKSkpKSkpKSkpKSkpKSkpKSkpKSkpKSkpKSkpKSkpKSkpKSkpKSkpKSkpKf/AABEIALoBEAMBIgACEQEDEQH/xAAcAAEAAgIDAQAAAAAAAAAAAAAABQYEBwECAwj/xABJEAACAQMCBAMFBgMFBQQLAAABAgMABBESIQUTMUEGIlEHFDJhcSMzQlKBkWKhsRVDU3KCJJKissEXJXPhCDQ1RGN0g5OzwtH/xAAUAQEAAAAAAAAAAAAAAAAAAAAA/8QAFBEBAAAAAAAAAAAAAAAAAAAAAP/aAAwDAQACEQMRAD8A3jSlKBSlcZoOaUpQKUpQKUpQKUpQKUpQKUpQKUpQKUpQKV5zzqilnYKqgszMQAANySTsAB3qrS+KruZgbCz5sOx508vIVx35alS7DphyMH50FtpWuvDvtQlaaOC9tuSXkMAlWRWXmguNDr+BiVAG5G+x6VsQGg5pSlApSlApSlApSlApSlApSlApSlApSlApSlArA4pczRjVGsbgDcO5jP6MFYfoQPrWc3yrHuLctjzFfXGxI9Ae31G/zFBBR+OFUf7Tb3MG+MlBKM4zjMBcrtv5lG3XFTHC+OW9yuqCWOUDroYEg+jAbqfkcVjTRImCqjocYJBx6/wL033yTsMneB4zwmFwGdFVlOrWmYnQZznmJ9ooJ/CMu2d9IzgLoDXNUL3yaGMt77ONAJIuI4XAUd5CAjRg77Fy22++1SFj7QYeVrnWZEHSf3aYQOv+IraSUT5vjp1IwSFtpVDu/a1B7wIrWKS8GFZ2tvtCA2fgQA6tIGWyVxkdTVgj8RyEZ9xvAD6iDOP8vO1D6EZoJylRfCvEcFw7xoxEsWOZG4KSJq3GpW3wfUZFSlArgnFc1T/aHM8ka2scixCQNLPIylwlvEV1jQN3LsyJp7jXQd+Jy++NGyYktV+0QBHdJpFb4n0rvGmMqOjswIyEGZ2znZINc2cgFjtlsbkDYDUcbZwCdsgHIqq+AYgZpWTiNxcqFAaGeJoypbGiRQ4UgeRx5RpO42xWV7RL+6ijja3NsV1jXFPoBmOQQimRlUevXPTFBnT+H7O8Vy8OdXxghkOog7lemrz5DeuCDsK48F8ZaWKSGUs01pI1tK7DHMKfDIP8yFGPzJ+tdvCXFmljdJYBbTxsdcOQcBjlJBp2KsO4yMht6qPgHicQ4pxFc7ySArkksdLPG2o+gMY3buwA+LBDZ9KUoFKUoFKUoFKUoFKUoFKUoFKUoFKUoFKUoODUVdcWUr5Rqz075AbTqwN2BbYAfF8hvUtUTxHwzDMxc60c6ctG5XOkEAMu6uuGIwwIOaCMl4mqru+pyclsg6SAMkfheT5DCoPkMnGndQA24H4QOrHfOCdyTk5c9O3Qg+R9n0yvqjvScY+/hDnALNp1RvGQCW3xg7DpvnxuvCN+QcS27liS7apY2YdhuJAAuxCgY2HoMBh29ql5eQQMwaNQ9zNFjKlUKLErE/HqkbUd9xEOqkVM+KJUub22sC66GD3Nymrd44tIjiYd1aRwxHcRkdCapHEfZTxC5vY2aSO2gRdLNBNI76dbNtqVWLnPVjjO/wDDVyf2R2LziabnzlV0Ks8zSBR2wT5jjJxljjP0oLKt/Ek6WyjDtG0oVRgBEKJk46ZLAD6H0rPqi8U8Mf2c3v1irOIonSeCSWSQvACHxC0jNodCpIXockd6xeL8Tke5SZb+VLC4WNY3t+SVt5WwFE+tHJSQnZiRhtjtvQR3jaB4eM2MkX2ZeePHkiAlWQiKYK6KJCwDIWRy2QdQxpNbVFaF8T+07UjQEe9SW8izWt6gEGGAyjmNlw3dTjCuvTG1XLwX7a4Lsqk8T27swjDE64mdui6wBoJ7Bh+tBsmte+OZS800Vv8Ab3MkVvEbdATiNZnkl5z/AAwo8bgZYgnHQ5q7cZ5vu8vIxzuW/KzjHM0nRnO3xY61UeCeMuGWsCxo7h92kQxSvOZDjW0wCFjIWO5O3ptig9/AngtrRnmlWGOSSOOPlW+eWgTJZuw1uxyQqqowMZ3Jq3Hb0vdzpeG4RxzkgEUIkBjyvJRIuQ4uBICSxLjBBGF61duB+Jp7uUMkCx235pX+1fOsArGgKr5kOQzasdQNs5/EvDEM8gkcEEYzpCgPgjGvKkt0x16UFZ9l9tJyEaeDTNFF7tzg2VdFbUqDchtBYrq3AKsM1TuGIkXFrm4n53u0T4ZxHLJqeJnHNkkRSFVSdyTkYIACg429xW45ULBRjYquCF0+U4OTsoAGc9gPlVH4pamx93CSOkItrjVbg5jEUVu7yO+cmSRpni85+n4jkNiwzBlDKQVYAqR0IO4I+WK71FeFLVorG1jf4kghRvqsag/zFStApSlApSlApSlApSlApSlApSvOeXSpOCcdlGSfkB60GHxJbnrAYD6rKrjP+tCcf7pqLPiO6jOJ7BznobaaKUHHXyyGJ/8AhNSLTSEZzpOknSMMB03LYOTjPTb5NUa1soJ1edunT0GQO/pnByR6IKDzi9pdhnTLI1u3pcI8Q64+MjQRnuGqdsuMQTfczRSd/s3V/wDlJqvswOM4K5yQNwfQ5J83yJP0ZulVnxFwW3dwgiSFbeM3VxPFGFliiQkokUigFZJCj9hhVbIJZTQbH4nxSK3iaWZwkaDLMf6ADdiTsANyelREFzfzjUqw2qN8AmVppcdi6KyLGSPw6mI777VheFfBaKkdxdB5ro4kzPI8vILbiOMSEhSg21YyTk5GcC0pOj6lVgdJ0OAc6WwDpOOhwwOPmKCicb4g8DMg4pMbrGWjjtROi5+EGKGJ2hHTBLEn51DNxu8HMa4vLuONlDW4920PI6hsjK2zNFFum7Rhic4GBlszxp7H7WVM2WLe5HmCiQqsvqGyThvRwCc9c1SJ/CfE7RTqS+jySeZb3EkqIo6eWJi5OB+Je5/QJPh/je/lOInvicnUpktsoqjeSRprJVjjPYswPyqUvvGd2gj92vXmLlV1TW0QhBJAOmSNVeZQT8UaMPmNqqvhLxEkvEeXxB7q5gRG5cUxmnJnBQqTAAcnBYAMD6mrrwvwVeXSkT6reN/iaQq07L6KgJWM4x5nZiPyjsF48HcYe6soppQqyMGDhM6QyOyHGSTjK1RfbT4ZtYuHSTRW0SSa41Z40CHSzjVq0Y1Z2G+etbI4PwmO2hSGIEIgIGSSdyWJJO5JYkk+pNePiTgSXlrNbSfDKhXPdT1Vh8wwB/Sg+VLa3+71EocZGM4BAyCGzktt9Ac7bMTk8RkUpiMhtQ8yqMBMb5UDZRqyQq9MZGFYAcca4Zd8LlaC4jYDJ0k5MTKcboTsc6VyD+VcjK17cC8N3HEJwtmhLEnmSHIjVSMa2fAG+T5cE5G3pQbY/t83nCbMyuctEGkOBl5I3KrjOzO3LcjYhT5mHlVWyuFeGJGwEGuGEPHFIsvMYlSNQOSBufKPmrEgeVRze8ENnHHbAty+UsCuNPlTm5ZwGAGdIBYscapBswXA8+K+BoJZhNc3j8kBRawW32PLViftWxuz7MWOkHIPoAAzrZ5Y3R5UzKG+HUxVJXBkkVc/eHAeNMH+7BOdWKt/CeMLJbrI5AKgCQ9AG0qWI+W+R9aqnDfDF5bCYXV77xBHpktNeOcpTcq7EAHKjTnJ+Ikaa97O4jAJjQhFXGjUF1OutJCA5ZXCxxA43IGKDx8VcTKI7yErk40S7xJq/wBnZn7GMLIspUruEk3xuMWW2huphDbStdFjDFcTDSYobSHS7QB0ATXK6bquSdRzgKK8OLcdFsEmwszHzCNCwdkgByzFjsoTmnJznZNw1Sfg24e3upILkLFJdRx3SIoCxmQLonWMA7Mv2QI6tgn1oL2K5pSgUpSgUpSgUpSgUpSgUpSgVj3txGqkO6ICPxFRt/q2NZFeU1qj/Gqt/mAP9aCJPE45C3LZWC7lo2DdTjbRk5PTHU/IYJwJpHIB0tpbYYGdX1KgjHfbbrgHHMGdf+CLCbeS1gJ/MECt/vJhv51if9m1hjHJfGMY58+APQDmYFBGy3Yz1BJG3p5jgYPfOOufNg4E3anWXiKS6/tW0it8yGVzLM0iRxpHGUiRTqwQoSJunTfbetgSezuHGmO4vol3GlLqQgZGDjmFiu22xFUzjHhS3snWxtTKPeD7zeSM2qRo420xx6sDAMjlun4W65oMjxJ7Rp7kvBw/7JD5BcP1ZijMeWp3UADOo7/JcZqd9lRSOzePUNa3M6tqfUzMXJBYncsVA677VWliRQ2AMgCNV9DMyDHruNKf5RmpP2ZeFY5eHzi7VJ/eLqWUtjYspCa4z1XDK+lgQfSgyvaHeJzFjnXh7qVDRpdGSKRjnBEdwBohbI2Oc+uOtU82FzxGdLWCSVYVzzjLde+CJCpGdUbcvXvhFZnfOSdIG+yT4AgYaZZbyaLGOVLcyNHj0YAguPkxNT1hw6KCMRwxpGi9FQBQP0FBG2UVlw6JIVMMCE6V1FV1vpyck41OVXJJ3NSVvxGKT4JI2/ysp/oa1p7avDqv7rPGoWZpeSX5giBDRuVLyEgDToIBJ7kd8Vqy34rckSBGkmWIEyaoo7pY1ViCzM6NheuDnp3PWg+ps0r5isfF93CVMLR7jUQpkiXGM/3ciJ0+Xp88W3gPtgujKkcq7MwVSHV1ZiwAUgprAb4dQY6SwJBwRQbd43x21tlHvUsUat0EhAzj0U9cfyqJPiaSZR7lDiI403MwKRb9OXEMSzfLAUHs2K9zwmKaYTqC3vCIzs3XkKoKQJ+RXZtTDv5s9sefiG9MMRkYZcssaoW0ga2CqD6L3Prg56aQELxixaSHl+8S3EiMZZWYAKruMRIEjGkrrXHLGTgtl1BOqG4cNMDAfaHy6JlAHMlTlRFRgABSYoyNOdJA1HWTiY4gzRWk4jy8sgEfNbY67l1gVhpGABzBpAwAqgAuBkQfiTg/9lTM8YUWcpjUF5UTlPhgVUMfMmwkwNwwJHegz5nJUSkl1VZm+y1kaBHLGqHc5B5Bx1799z04lcxxSLGIzLOxkdIrcZlYq0qs+wBRCPKSWB0uQMlMVG+HUbiOuGzkURJgSTkglC5nlYJFqy+WnIDnCjT0bfGzOCeGIbXWyBmkkbXJJJhnZsYJLYG3U4GwycAZxQUy28OSLLA12we7uW1S7+SC2gf3iRExsUaXlA57v2GwmePcMhuuJ2yTKkkZtbrY7+YSWu4I3VhnYggioriHF9Uk91kYMnuluD05UDfbSk/lM+rO2CIkBwCxrMv77l3ljoQhtF1GMk5LOInxlhu50hiW6ZJPRqCUxc2HeS6tPn5riAeuetzGP/uD+OrBY30c0ayRMHRxlWU5BFYfBeI89NeVZc4BUEZI6nB6DfbvjB/FUZxK2a0d7m2GpM6ru3XHm2BaaMfhnC4JHRx/Fg0FmpWBwfjkN0heBw4B0sMFWRhglXRgGRtxsQDWfQKUpQKUpQKUpQKUpQKUpQKV43l4kSF5XVEUZZnYKoHqSdhVYk8drcEx8NT3uQbGQErbRn1kmx5iNjoTJPy60EjxbxrZ20gimnUSnBEahpJMHodEas3T5Vpnx549VuJNPbGR41ijRsxOuWj5/kOoBgBJKoOV6jHbfYfF7KLhlq02Ue/nIXnyHAad+srAnSkcYy3bSq4zVc42kT2YSK3QwWiDFzcK6yF3GrmrpdHi1swfUdROoHRpwSFT8Jx3vFLmWOMiEMwklY5JijwUBj1bElDoGBudRJG2PoThfDkt4Y4YhpSNFRB6BRgfU/Otb+y+GNbpGjXTz7FZHyxZmdJ2yzsxJZsSJv6Y/TaVAqjeLfH0sM5gtI4nMSGS4llJ0RgY+zUKQZJsEHQDnBGxzUr4y4gSqWcLEXF2eWNJ80cX99P/AAhU1AH8xUVGcWhThsSRWaDXLqWFCF5cZjRnknfAGoqi5/MxwM77BA3ccnG+WJxJawW7yRzctw3NmDcptGpfIigk6338xAXYtWNw22vfc7jh/C44fspXhku2OjWGCnYYJa4Acq5IwpG25wOvC7yS708O4bIwjiDC9vcZGWJ5ohJ2aSRyzahjAbptkXj2cposhBpVTbSS2zFRgOYnK8z6uMMfmTQap4T7MONWUnMthCH0FCwkRjpJB0rzUIQ4AGrHrWDw/wBlPEo5oXe0LBJFdik0J+Fg+kAuNiQR26n6V9GUxQYXDrcwwRJgkoiJt3KqB+21QHG78yO0cMYdxpWVpT5Iw3RdOCZCeukDGcZOQALTIO+cev0qqqp97cL0ljVhtnBTKEAHGfI8Zxt1322YI69thBZxpqOg3duSz9NKTCd9O58oWM4xkAD4mxmtf+1+zuLi1g4hLqXmSaIbc7cqF0Zl1DvI4TU3plV7VtLxVw6ORrG3bUVkuSzAknWsdvO7Bj6E6cjuNula+9pXHFur9Y2bTBaty1brmfrIdIGTpOlMgHBDfmoIn2UcKurYxcTdtNvJItqVJOXjlcRB+uFRJtGO5w3bruXxnxV4LVuUcTSssEHyklOkN9EGpz8kNQ3gfhST8EjgKsqsk0eGGGUiaQA4O4ZSAfqK8471ry7TWNrWPlsMZAu5UzMT2xHFhMnb7c+hoIeWFFkSJfuoWSKJVwX0xBWUvkbYD8xyf8RR1ZgmT4wkk5VtpblkXJj1kFvvYZgyaSMkkbEnu2Dk6qwOJwmO5lFvNomYF4AyZUvq3OnrIQzn/XICc4cJF2luwnjSY3Xv8BEmJpm04TKa1CARyRapDug1MTp6kghsUW5iRUBfSQMhjuckZBGe7bEA98Zy7MIu5nM7RWrY5U0hkmycl4YhrkGwHkZuWrHvr7bquPb8aEkYLMuZGwFT7TQvnXcjdyNMpJ6E6wPjU11e0kNw8+UiiihMPOlddCu0hd85IDLGYkU5+JyT0zkJ3jWm3vLe5TYSuLO4x0bmZ5LMPVJQF9cSmrQKrUAtb225VtcRyCKSJi8bCTDxSrMCcH8RQ757nrVmoFKUoFKUoFKUoFKUoFdJ5giszHCqCxPoAMk/tXeqx4xleZorCI6TdiTmv3S3j0iXH8T61jB7aie1BC2nDbjirpcz64bUPbzW0BYMssSkuWmQfjbyEA5C4HXerjacLS3WXkqMyO0pBOAZGAHXHlB0gdDis2GEIoVQAqgAAdAAMAD9K70FRHg8zTLd8QdHkiU8lI8rDb53LjXvJIOvMbAGBhRiqvfeF7jiA1wlJLYHSHmZ4pLlQo8wlCOwh1ZwMebU5GE0g3DxfNzwLCPJe4H2xH93bFsSux9WAMajqS2einFkjjCgAAAAAADoAOgFBWvB3gwWYMkjGS5ddLNliqLnVyogxyEB3yfMx3PoOPGPjNbRo4EaL3q4yIhI4VFA6yOWI2zsFyCx2yNyLRVF8aeHRcX1uoby3SmG5QrnVb27c/ZuqEu4Q46iTtig49mfD9ZuL1zLI9w6rHLN8TwoieZFwAkbS8wqoA20/I1IeI+ALe3sKSaxDDDI8gUlRIZmVFjZhvp0xyFlHXbOxwbTFGFAAAAAwANgANgAOwrtQV3id+lnHHbWcSc+QFbeFBpUAYDSPpHkiTOWPfoMkiuns81e4pqKseZP51GOaOfJ9sRk4Mm79fxVjePbXEZl6R4AlWPKzXLagsFqsi7ojSPvg53xsCTXPsytmhsuQxVvd5JIg6Z0vhtTFck7K7vH9UNBbaUpQYfEtl1FxGq+Zi3w6QN852H1PTrVG/7R+HLIrgzzOuQJIoZNHnxkKWxqXceuTg7nBqH9tnHizx2KsFXSssoLaQ2tisYbJGVUqXKjOTp+tVKKALGrOqknI0gMzEdMacebocjY9TggjAbetvENvfhJ7RuY9qzu0ZDJIC0MiBSjAEZLDBxg74rXfFeD8iQhjrKsGJbTqbXkyMVj8+NcjMQwPXfp5634e4nJZ8TtplbUplFu3ry5DpKH6F1bG+4XByGrbnizwfLNlYd1IwVZtsasneRnXUDkj7PAznOcEB38EXoteDK82fsBPryMMTHNKCMEfESMYx1PSsvgfD5o7YIyEzvmadugM07B3AbPRNWnIzsoABwRUesPMeCyA8vvM91MB8IjhnZ0U9NmnaPA7hG+dQPtv8fG1UWaBtU0bO5B0+UkoF1DcAkMTjc6QOjGgt8tvHDJrWSDmquBrdUOTglMnJVWIBJ3OkAAZyTWuM8CRZY7k31q05Ymd5ZzCMbaEg0MeWieYBTnckkk1F8X4pZcL4dYL7hBc3M8MZVWiTclE1M7aSzEu+MDc5PSszwbx0i9S0vuF2tnLMhkhMcSLnSM6T1ycA7g5BGCBkUHvB4DkmUSRGxZHUNG0Ty4DD4ZFcZL6SFYAnGRUN4i4m0tyQulba3klht1ddSc2IfazHPl5hdmAZugViMZJrZPhDZLhPwpd3AX5Bn5hH6M7Cqj414HouifKIpwZ1B2XnxBTMvplokWT58uTrmgrtlfyB0mgflugZVdwoyhJYxSpsXTVnYgdypXB0bP8M+LFusxyLyblBmSInORnHMjb+8jPr1GRkDbOrEuteZZG5UUfxSE6cKPhz1JbI6DcEYypjVnjOKe0SFdJigmbl6hFOrCJlcHaRMhs9GDBhh8tkZJyH0NSqn7MvGR4lYrM4AlVjFKBsNagHUB2BDA4+Zq2UClKUClKUClKrV548gEhit1lupVOllt1BVWyq4eVysanLLkasjO4oLIzgDJOANyTVDtfFts3EpLhmZYDDFbQTtHIIXYyO8mmYroA3iGSQDjYmuE48b+dILtJLSCRQUjcgm7JyTGZYyVVQFOYs6n7+UEG8SWqNGY2VShUoVIGkqRgrjpjG2KDvJMFBZiAoBJJ2AA6kk9BUBc+MY2JSzU3ko2IhI5SE/4s/wJ9AS3opqB4Jwlp55bO4Ie14e4VI2JYzcxVkgM2fiSKMlADnURk7qKvkMCoAqqFUdAoAA+gFBGeH+CtDzJJmD3E5DTOMhRpGEjjB3EaDIGdzlid2NS9KUCqLc8fY8aiUqOVHzLNcHzmWWKK5aQr/hqiIufVvmKzvEftFtbc8mOeB7kuI1RpFVUY/imfOEVep7noBk1gcL8JXSzy3sV5ayTXATWxtdSYRVUIjJPqVSFGdznY0F7pmoDh3iCQSi3vI1hmbPKZGLxTYGSEZgCrgbmNhnG4LAHGPfST3N5JbCZreKKOKRuWPtZhKZB5ZD90gMZHlGonuNsh28VcXVg1rABLeMA0aAZ5LdUnlbBESowDgnclcKCam+GWCwQxxL8MaKg+igD/pXnwng0NsnLgjVFzk46sT1ZmO7se7Ek1nUClK4JoND+0aIvxe4ZnVI1WGIM8scYLiHWVHM+LAmz0wMjJFVpZzbnku5eEA5LgHSARnUoLYIDpnQxDKQVLA+Xc/DJIOZecXkUCIx8qJsbtDBnVJ8zI4wvqqR+tVrwd7MILtTeXL6hLr/2eEvCkWZWdopMEMWRzpK4UDSNts0FZ9n3h5r7iMcuhhb2zLLIScjmAakQn8T6tJOOyktgtgfQJrG4bwyK3jWKCNY412VUGAP0Hf51lUENwDhmlpp2BD3D6sHqsa55aY7dWcj80jelaP8A/SLiI4hC2NmtgB9Vkkz/AFH719DsQBnpXzv7b+MC6mgljjPu/LlSKU/32lkLtGPyDICsR5ssRkYNBOe05ngfgs8Y1NDGWUEZBMawMAR6EnGe2c9sV0PG5Z+IcL1QR20UdwwSNZDI5aY6nYswGBt8OPxfTGT7U5WPC+FSq+gnlAv6K8Ckk/Lyg4+VRXEuFRx3llc20eEjuYSzSXDySypK8YE7xONMZYsGwrasOhZVBFBt3wif/Wx6Xk/89Df/ALVleJuC+8wFVIWVGWWBiMhJY90JHdT8LDurMO9YnhU/bcQHpeH9jbWxqw0HzB4y4kjzCBAYlhy8kRzhLmRiHQYGCI8BQc7nLZy1Tlh7LGueEC6tZme5IYtDpVVOgsrRDA1cwY2JONgMAYxsTxj7JI72c3EUzW8rjz4XWrHTpD6dSlX0gDOew2zvUPwjw2fD2h/eZblZ3KSW6xnfK6mmhjQt50VCWz1XI2OMhI+wng7wcL1Od5pXlxnJUALGAfRvszkdR0NbFzWuvEXBbYOt+DI9jMA1ysM0saAPgi70RMA4OwkGNx5vwnMjYwxcOkSWAkcPuVjUgFikMrH7OUBj5I5A4U4wAwQ9yQF1pTNKBSlKCocbkuJ/K4MFuVY6M4lmClMiRh9yhVmOlTqIG5Xda8+BWQSPGEXksiAKNIwgBGw6ZWND+9T3EINTlfWM6fqQ6N/zpWJBDq1MPxj0/FmTB/3ZV/3RQRXHuGiSN4iBpZCuCM4aMzlWHcFWUMCNxjaorwp48aCNo76RpAqhoZMZlkyF0xOqjeZtQKY+IZ7qSbPcLnJA66v+Jbhh/OQfvVPv4BHe2TAeUXMCkds8mSJG/iIycelBdPDHDJAZrmddE9yylkyDyo4wViiyNmZQWLEfidsbAVP1wtdZpQqlmICqCSScAAbkk9gBQJZgqlmICgEkk4AA3JJPQAVWZJWviQzPDaDScAlJLlXOFOoENFCSCMbM3fSDhsa6vGvGDHywJpljhdTm5VXGXfOMDONMfXJQuNwokoLoHrj+8Ck75UuCoJ7YfYZ7CgxIbKNAbeJEjjd941VcKpBhYgenMRTn+M1X7fgYgI5Za1umdlEkCqsZGU0iaDISYecZbAbG+c1ZYyu422GV0jORJpYAEDs4jGairpvu85JyuCe5KOpGe+WQfuKDPgnPELWWGQLFdwsuSp1KkqgSQXEZ6mNvK4+RZT0NZngqCM2wnAPNn887NuxlBKupPojBkCjYAbVU767kt545bZS8s/MsEHbUQr27uPyR6JyfkTV94Fwpba3jgUkiNQuo9WPVnPzZiWP1oM+lKUHBNai4pcTXaXN0txcRhY5yES40xmMalgCxLvrby6ifzHBzpxsPxqD/AGfc4OMROTg4yqjLjPbKhh+tYHFfDkcPDpEtkPkVJUXqWNuVkRCepzy8b/mNBgeI71De2HC41HL+/mQdFht1JhUj0Mirt30D1rN4RMg4teRRHA5NvLKnbnMXGtfmY1jDeuF+dYngHgpaW44lK0bzXhGgRtrEUC40RahsWwF1Y7gV5QW7QcZWRyokvWnXQrZIghhhEbt/riJ+XNxvvQXylKUFL8cXU9y7cOtHjSR7eSWYtgnl6liEYGfJr1t5+wXbrVd9vnhhpbCKWFCfdWOVQdInUAnA/CpRPoM+lWrwtbCS94hOUXa4Ecbn4/JbwxyjPZNS7D61ayM0Go7KGPi/DeGWqfaNEIJLhgfJEkQ0OjkdZHAIVOvc4A3leIeEnuuI8qWRQsRjvGeNCpdS+mKArrKrj3fdwMsFj28tbDhtlQYRVUdcKABv8hWpbj2ZPxmc38t28UMzfZxIm/IQlE8xbALKNXwnGvvQXnwnKHueIspDIbpQGHQsltArgfRhj6g1ZqxOE8JitoUhgQJGg0qo7f8A9J6kncmsugVRfaxdSwQW9xb6RcRT4jLfDiSKVWDdsEYO/cCr1UN4t8Nx31pJbyAHUDoJJGmQA6HyN9if2z60FK8J+HbR44VuZ7hmuV98FtNIEhbW4IbkxKqbsynl7jJ6d62Pd2SSxtHIoZHUqykZBUjBBHpitPPbTNcWpeC6n4lbGOZxKIYI0giJWRLfzKjgs2Qw1E4XJXpVpufbLacsm3WWaX/DKmIDzaPNK/k+LyjSWydh6gJPh9/JYSJbXLF4HIS1uW6gn4bec/n2wsnR9gcN1sl5fxxLqldEUd3YKNvrVZ474ht7mH3dYZbprmFZOVGACscoyjySOQsPqCTnI2BxWPwUyzoLPiIMd3EgdJI3OJUxpEiuBhnUnDqRgNggYIoLpHIGAI6EZ/f5Gu1a78PccNnKbeZZHkOyxxjUVxrcnJfDhlKHYZBbzMSav9tPrUNgrnscZB7g6SRkfWg5kgVsEjcdP3B6/UD9qifcikeg9ObGQevlVoz/AEQ1NVH8XB0EjsCf2ST/AK4oIBLkBMnbBAPoCHgUjPyDEfpVd4Zq4hfQKmBHaFJ7lhvpmUuUgUnv5iWIGwGNiazOI8NuZ5jbwyfZtkSNgYhTmzZffOuRsRhV2+EE7A5uvBuBQ2saxwIEVQF9SQCTlmO7HLMcnuTQZ9VzijNcgHGLcNhf/ivvpcjvErAYB+I79ANVkrHvFyuwyQVYbZ+Fgf32oK5dsSmthg5566euCpVwBnIynb8zfSutldKzsM6CrGM5z5XKcxtORnHm1Z3/AJ1MXlopVRp6Ht0Go6upG41KtRdtaq7N6gxNqJwdg1u/XcHSgP7ZoOLsFSoGw2AUHOBzYj/Jg/0wKheIXTr+HGJNMXzIuLlowdsjyQjc+tTEyll0P9+jO6Z7hZIzk7YGS0YI/iNeV+mrmd/K5GBvqRr07Z75x1oImLW/EYI8DQl0XGOoWC0lRvqNU0e/8VbHqn+EbXmXV1cHOiN3tYQTnYMHmb669Mf/ANGrhQKUrg0FI9pl2zwtbRtpxFJczn0ihBMaH/xZtK47hXq7IcgHpnfHp8q1FDxRJOJSq85ErX0cU0LNFokijkb3ZYl+PKaUdiNvM4O/TbwoOkVuq50qBqOTgAZPqcdT86qnjstG9tcLEpWCVJJpjgMkYYRmNdtR1Cdmx0wjdyKtruACTsAMkn5VUZZn4oQsY08PV1d5W+K65bBgkS9odSjMh+IDCjB1UFwFKUoKvcN7lfB//d71wjjtHdYAjceglVdB/iVPzGrPmq17SD/3bcbDonmOfs8yIOdtv9n95/orxt4JOIjXI8kdmdoo4yY3uF/xZXGHWNvwxqRlcFjvgBneKuISBY7e3IE9yxiRj0jUKWkmI7lVGw7sV7ZqU4Xw9LeGOGPZIkWNc7nSgCjJ7nAqieJeGcP4cBcWxt7e5gPM08wK00WRzomVmy+pA2NshguDWwopAwDKQQRkEbgg7gig70pSgUpSghvFPhSC/hMU6g7HQ+BqjYjGpCeh+XQ961z4w8BzSXVgHkguZQ2lYeT7vCLeECRy+kuQC2hD1H2mAorb9VqzXVxe4LdUtbdYx/DJJOZCPq0aA/5RQR3g7iCxcPkvph553eaQIMnIcwxQRjq2FRI1Hr6ZNeTeGzO5mvBm5OCnLZla1A3VIHjJIIz5nK5c5z5cKO39lBeItDqHuyf7eYwDlbiYsijPdSVllCjcPk+lWJ29W/Rm/wCkqH+tBH2dxrZba/VHkyGgkZNInEZD5CkeWVCoLJ0IAYDGQtlUVDzcMjnQxv8ACSGUrpVlZTlXRkOzqcEHHanD+JyJIILrHMP3UqjCT4GTt/dygblO4yVJGQoTVedxDqUjOM5H7gj/AK16UoPOGAKMAYyST9WJJP7mvSlKBXWRQRgjIOxrtSgxpbXP9D8xuR+oJ2rG9x3ds+Zw3QY3KqD/ADQEfU1IkVim186t3Gcn1yAN/U5C/tQQvFrYudK5HODqSBkgTW77/LDRL0rE4p9lCZdmYI7KoHxySHCoPm0lxj9asM0BLKdzgj0G4fGf2dv0rAHAma5DOcxI7SqCckyMECk+gTS5x6sp/DQZfhvhRtrWKJjqdVzI35pGJaRv1dmP61J0ApQKhPFXFniiCQYNzO3JtwegdgSZGH5I1DOfkuO4qZeQAEkgADJJ7AdzVPsL1MvxO6LKr4hs00szLCzAKVRQWMs7aWwBnToHY0GF4gu7OxFjZtJEhEkTs741iOEtMZGPUGSWMKT3LtV0sOKwzDMMsco7mN1cb/NScVTeD+JWR7ieSyvAZ5gFYRpkRLiGEFDIJACVJxp6uakEtLC9cmLMF1HvqRDb3KZ2yQyguvyYMh+dB7eOY1kFrC5JjmuUjljBxzUKSEocblQVViB1CnO2asqIAAAAANgB0GPSqZ4YWWXiE5vNLTWcccMRVSoZJdTNcKp+EyaVQgE45bDODV1oFKUoKz7SJwvDZ9XwtojYdSVkkRGVR1ZipbAG5NRRubi7JM2u3tseS3jJWVlIwDPKpyg80f2ceMaxltmAy/FLtJf2kJ+7jSW7O2SXiKRoR66BM0gHcoKkpYjgsQAd8g9MEkMp/hBZhq/LJntQVweG7flskcMUaMCHCKMHK6WYkjXuobqc+Vz1K1I+AphE09mNlhKSRLn4I5QQU33wsscuNzgMo7V7SphiwGzHbHxA5G2/wuGA6/iQds1iWsQjv7eUH75ZLZsDSpGjnRMB9YZRvuM6T8O4XWlKUClKUCq/dqE4pA3+LbTxn58qSB1/YPJ+9WCq2SZeLYPw2tqGHze6kIz+i22P9VBi2p/2u/TUiyGSB/Np3hMCqoGoEHzpL/OpaGFgMKB89GFB9NllH9KjvFMHImivgdKoOTddPuGbKybg7xSEN/laSpYMCCdOT2YKsg/4Bn9x+9AgWQ9cg+vy2+bVzxSBXQRyJrRiMknGnBBD5UZVgdwRjBA3FeIc6SE5eT3GknY76kIT6dRXWG1YPqZQTnK4Vk07YPwlgT8zQTVKUoFKUoFKUoFKUoOMVzSlApSlBVeMub2c2aE8iLDXrD8WRlbUH1YEM+OiYH468Z73nXchXTy7LCR+huHXzyEdMRRtp/1S912kPBKj3ND3ZpWY92YzSZYnuT6monwuo90g2+KFWb+IuzlifUkuxJ76j6mgy0jJJBPkOWB7rHMQW+hSTS2f4X9KwuK2XNPMbWJVOpJFPmhbcZjB2wGWVCnRwUBzkGpOBfs4/mz5+eUcnP1JJ/U0fq36n+Vqf67/AFoMD2eXZuHvLmTRzjMLZtByoFqiphc7hWkaWQD0cVdKqXhNQLy7A2HJsjt6mOQE/XAG/wAhVtoFKUoK1fW2ricZ7ravjfGCZ4f0I23/APOpIwaVBx07dTpGdgO+MkfNf0rDlP8A3pH/APKS/wD5oazJXOF3Pxx/zYg/y2oO6W2xwuodtW2xBA9ckbDPcY64qM4hwthHnBJjkhuFbO5KMNYI/Ny9QJHXPrubEKUHNK4Fc0ClKUCq/FFy+Kue09qh/wBVtKwP8rlf2qwVD3f/ALQt/wDwLn/ntKCUngV1ZXAZWBVgdwQRggjuCKq/Ao5E5lvK2uS3YaCU87QN9y4ZWUnABRjudSN6irZVf4scX9ljbIuFOO68tW0n1GoA49QKDPjydt/o2rf5faIf61mRRY6gfoMf0r0Fc0H/2Q=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4344" name="AutoShape 16" descr="data:image/jpeg;base64,/9j/4AAQSkZJRgABAQAAAQABAAD/2wCEAAkGBhMSERUUEhQUFRQVGBgVFRgVFxoYGhgYFhgXGBkXGBgXHCYgFxojGhYXHy8gIycpLi4uGx49NTAsNyYrLCkBCQoKBQUFDQUFDSkYEhgpKSkpKSkpKSkpKSkpKSkpKSkpKSkpKSkpKSkpKSkpKSkpKSkpKSkpKSkpKSkpKSkpKf/AABEIALoBEAMBIgACEQEDEQH/xAAcAAEAAgIDAQAAAAAAAAAAAAAABQYEBwECAwj/xABJEAACAQMCBAMFBgMFBQQLAAABAgMABBESIQUTMUEGIlEHFDJhcSMzQlKBkWKhsRVDU3KCJJKissEXJXPhCDQ1RGN0g5OzwtH/xAAUAQEAAAAAAAAAAAAAAAAAAAAA/8QAFBEBAAAAAAAAAAAAAAAAAAAAAP/aAAwDAQACEQMRAD8A3jSlKBSlcZoOaUpQKUpQKUpQKUpQKUpQKUpQKUpQKUpQKV5zzqilnYKqgszMQAANySTsAB3qrS+KruZgbCz5sOx508vIVx35alS7DphyMH50FtpWuvDvtQlaaOC9tuSXkMAlWRWXmguNDr+BiVAG5G+x6VsQGg5pSlApSlApSlApSlApSlApSlApSlApSlApSlArA4pczRjVGsbgDcO5jP6MFYfoQPrWc3yrHuLctjzFfXGxI9Ae31G/zFBBR+OFUf7Tb3MG+MlBKM4zjMBcrtv5lG3XFTHC+OW9yuqCWOUDroYEg+jAbqfkcVjTRImCqjocYJBx6/wL033yTsMneB4zwmFwGdFVlOrWmYnQZznmJ9ooJ/CMu2d9IzgLoDXNUL3yaGMt77ONAJIuI4XAUd5CAjRg77Fy22++1SFj7QYeVrnWZEHSf3aYQOv+IraSUT5vjp1IwSFtpVDu/a1B7wIrWKS8GFZ2tvtCA2fgQA6tIGWyVxkdTVgj8RyEZ9xvAD6iDOP8vO1D6EZoJylRfCvEcFw7xoxEsWOZG4KSJq3GpW3wfUZFSlArgnFc1T/aHM8ka2scixCQNLPIylwlvEV1jQN3LsyJp7jXQd+Jy++NGyYktV+0QBHdJpFb4n0rvGmMqOjswIyEGZ2znZINc2cgFjtlsbkDYDUcbZwCdsgHIqq+AYgZpWTiNxcqFAaGeJoypbGiRQ4UgeRx5RpO42xWV7RL+6ijja3NsV1jXFPoBmOQQimRlUevXPTFBnT+H7O8Vy8OdXxghkOog7lemrz5DeuCDsK48F8ZaWKSGUs01pI1tK7DHMKfDIP8yFGPzJ+tdvCXFmljdJYBbTxsdcOQcBjlJBp2KsO4yMht6qPgHicQ4pxFc7ySArkksdLPG2o+gMY3buwA+LBDZ9KUoFKUoFKUoFKUoFKUoFKUoFKUoFKUoFKUoODUVdcWUr5Rqz075AbTqwN2BbYAfF8hvUtUTxHwzDMxc60c6ctG5XOkEAMu6uuGIwwIOaCMl4mqru+pyclsg6SAMkfheT5DCoPkMnGndQA24H4QOrHfOCdyTk5c9O3Qg+R9n0yvqjvScY+/hDnALNp1RvGQCW3xg7DpvnxuvCN+QcS27liS7apY2YdhuJAAuxCgY2HoMBh29ql5eQQMwaNQ9zNFjKlUKLErE/HqkbUd9xEOqkVM+KJUub22sC66GD3Nymrd44tIjiYd1aRwxHcRkdCapHEfZTxC5vY2aSO2gRdLNBNI76dbNtqVWLnPVjjO/wDDVyf2R2LziabnzlV0Ks8zSBR2wT5jjJxljjP0oLKt/Ek6WyjDtG0oVRgBEKJk46ZLAD6H0rPqi8U8Mf2c3v1irOIonSeCSWSQvACHxC0jNodCpIXockd6xeL8Tke5SZb+VLC4WNY3t+SVt5WwFE+tHJSQnZiRhtjtvQR3jaB4eM2MkX2ZeePHkiAlWQiKYK6KJCwDIWRy2QdQxpNbVFaF8T+07UjQEe9SW8izWt6gEGGAyjmNlw3dTjCuvTG1XLwX7a4Lsqk8T27swjDE64mdui6wBoJ7Bh+tBsmte+OZS800Vv8Ab3MkVvEbdATiNZnkl5z/AAwo8bgZYgnHQ5q7cZ5vu8vIxzuW/KzjHM0nRnO3xY61UeCeMuGWsCxo7h92kQxSvOZDjW0wCFjIWO5O3ptig9/AngtrRnmlWGOSSOOPlW+eWgTJZuw1uxyQqqowMZ3Jq3Hb0vdzpeG4RxzkgEUIkBjyvJRIuQ4uBICSxLjBBGF61duB+Jp7uUMkCx235pX+1fOsArGgKr5kOQzasdQNs5/EvDEM8gkcEEYzpCgPgjGvKkt0x16UFZ9l9tJyEaeDTNFF7tzg2VdFbUqDchtBYrq3AKsM1TuGIkXFrm4n53u0T4ZxHLJqeJnHNkkRSFVSdyTkYIACg429xW45ULBRjYquCF0+U4OTsoAGc9gPlVH4pamx93CSOkItrjVbg5jEUVu7yO+cmSRpni85+n4jkNiwzBlDKQVYAqR0IO4I+WK71FeFLVorG1jf4kghRvqsag/zFStApSlApSlApSlApSlApSlApSvOeXSpOCcdlGSfkB60GHxJbnrAYD6rKrjP+tCcf7pqLPiO6jOJ7BznobaaKUHHXyyGJ/8AhNSLTSEZzpOknSMMB03LYOTjPTb5NUa1soJ1edunT0GQO/pnByR6IKDzi9pdhnTLI1u3pcI8Q64+MjQRnuGqdsuMQTfczRSd/s3V/wDlJqvswOM4K5yQNwfQ5J83yJP0ZulVnxFwW3dwgiSFbeM3VxPFGFliiQkokUigFZJCj9hhVbIJZTQbH4nxSK3iaWZwkaDLMf6ADdiTsANyelREFzfzjUqw2qN8AmVppcdi6KyLGSPw6mI777VheFfBaKkdxdB5ro4kzPI8vILbiOMSEhSg21YyTk5GcC0pOj6lVgdJ0OAc6WwDpOOhwwOPmKCicb4g8DMg4pMbrGWjjtROi5+EGKGJ2hHTBLEn51DNxu8HMa4vLuONlDW4920PI6hsjK2zNFFum7Rhic4GBlszxp7H7WVM2WLe5HmCiQqsvqGyThvRwCc9c1SJ/CfE7RTqS+jySeZb3EkqIo6eWJi5OB+Je5/QJPh/je/lOInvicnUpktsoqjeSRprJVjjPYswPyqUvvGd2gj92vXmLlV1TW0QhBJAOmSNVeZQT8UaMPmNqqvhLxEkvEeXxB7q5gRG5cUxmnJnBQqTAAcnBYAMD6mrrwvwVeXSkT6reN/iaQq07L6KgJWM4x5nZiPyjsF48HcYe6soppQqyMGDhM6QyOyHGSTjK1RfbT4ZtYuHSTRW0SSa41Z40CHSzjVq0Y1Z2G+etbI4PwmO2hSGIEIgIGSSdyWJJO5JYkk+pNePiTgSXlrNbSfDKhXPdT1Vh8wwB/Sg+VLa3+71EocZGM4BAyCGzktt9Ac7bMTk8RkUpiMhtQ8yqMBMb5UDZRqyQq9MZGFYAcca4Zd8LlaC4jYDJ0k5MTKcboTsc6VyD+VcjK17cC8N3HEJwtmhLEnmSHIjVSMa2fAG+T5cE5G3pQbY/t83nCbMyuctEGkOBl5I3KrjOzO3LcjYhT5mHlVWyuFeGJGwEGuGEPHFIsvMYlSNQOSBufKPmrEgeVRze8ENnHHbAty+UsCuNPlTm5ZwGAGdIBYscapBswXA8+K+BoJZhNc3j8kBRawW32PLViftWxuz7MWOkHIPoAAzrZ5Y3R5UzKG+HUxVJXBkkVc/eHAeNMH+7BOdWKt/CeMLJbrI5AKgCQ9AG0qWI+W+R9aqnDfDF5bCYXV77xBHpktNeOcpTcq7EAHKjTnJ+Ikaa97O4jAJjQhFXGjUF1OutJCA5ZXCxxA43IGKDx8VcTKI7yErk40S7xJq/wBnZn7GMLIspUruEk3xuMWW2huphDbStdFjDFcTDSYobSHS7QB0ATXK6bquSdRzgKK8OLcdFsEmwszHzCNCwdkgByzFjsoTmnJznZNw1Sfg24e3upILkLFJdRx3SIoCxmQLonWMA7Mv2QI6tgn1oL2K5pSgUpSgUpSgUpSgUpSgUpSgVj3txGqkO6ICPxFRt/q2NZFeU1qj/Gqt/mAP9aCJPE45C3LZWC7lo2DdTjbRk5PTHU/IYJwJpHIB0tpbYYGdX1KgjHfbbrgHHMGdf+CLCbeS1gJ/MECt/vJhv51if9m1hjHJfGMY58+APQDmYFBGy3Yz1BJG3p5jgYPfOOufNg4E3anWXiKS6/tW0it8yGVzLM0iRxpHGUiRTqwQoSJunTfbetgSezuHGmO4vol3GlLqQgZGDjmFiu22xFUzjHhS3snWxtTKPeD7zeSM2qRo420xx6sDAMjlun4W65oMjxJ7Rp7kvBw/7JD5BcP1ZijMeWp3UADOo7/JcZqd9lRSOzePUNa3M6tqfUzMXJBYncsVA677VWliRQ2AMgCNV9DMyDHruNKf5RmpP2ZeFY5eHzi7VJ/eLqWUtjYspCa4z1XDK+lgQfSgyvaHeJzFjnXh7qVDRpdGSKRjnBEdwBohbI2Oc+uOtU82FzxGdLWCSVYVzzjLde+CJCpGdUbcvXvhFZnfOSdIG+yT4AgYaZZbyaLGOVLcyNHj0YAguPkxNT1hw6KCMRwxpGi9FQBQP0FBG2UVlw6JIVMMCE6V1FV1vpyck41OVXJJ3NSVvxGKT4JI2/ysp/oa1p7avDqv7rPGoWZpeSX5giBDRuVLyEgDToIBJ7kd8Vqy34rckSBGkmWIEyaoo7pY1ViCzM6NheuDnp3PWg+ps0r5isfF93CVMLR7jUQpkiXGM/3ciJ0+Xp88W3gPtgujKkcq7MwVSHV1ZiwAUgprAb4dQY6SwJBwRQbd43x21tlHvUsUat0EhAzj0U9cfyqJPiaSZR7lDiI403MwKRb9OXEMSzfLAUHs2K9zwmKaYTqC3vCIzs3XkKoKQJ+RXZtTDv5s9sefiG9MMRkYZcssaoW0ga2CqD6L3Prg56aQELxixaSHl+8S3EiMZZWYAKruMRIEjGkrrXHLGTgtl1BOqG4cNMDAfaHy6JlAHMlTlRFRgABSYoyNOdJA1HWTiY4gzRWk4jy8sgEfNbY67l1gVhpGABzBpAwAqgAuBkQfiTg/9lTM8YUWcpjUF5UTlPhgVUMfMmwkwNwwJHegz5nJUSkl1VZm+y1kaBHLGqHc5B5Bx1799z04lcxxSLGIzLOxkdIrcZlYq0qs+wBRCPKSWB0uQMlMVG+HUbiOuGzkURJgSTkglC5nlYJFqy+WnIDnCjT0bfGzOCeGIbXWyBmkkbXJJJhnZsYJLYG3U4GwycAZxQUy28OSLLA12we7uW1S7+SC2gf3iRExsUaXlA57v2GwmePcMhuuJ2yTKkkZtbrY7+YSWu4I3VhnYggioriHF9Uk91kYMnuluD05UDfbSk/lM+rO2CIkBwCxrMv77l3ljoQhtF1GMk5LOInxlhu50hiW6ZJPRqCUxc2HeS6tPn5riAeuetzGP/uD+OrBY30c0ayRMHRxlWU5BFYfBeI89NeVZc4BUEZI6nB6DfbvjB/FUZxK2a0d7m2GpM6ru3XHm2BaaMfhnC4JHRx/Fg0FmpWBwfjkN0heBw4B0sMFWRhglXRgGRtxsQDWfQKUpQKUpQKUpQKUpQKUpQKV43l4kSF5XVEUZZnYKoHqSdhVYk8drcEx8NT3uQbGQErbRn1kmx5iNjoTJPy60EjxbxrZ20gimnUSnBEahpJMHodEas3T5Vpnx549VuJNPbGR41ijRsxOuWj5/kOoBgBJKoOV6jHbfYfF7KLhlq02Ue/nIXnyHAad+srAnSkcYy3bSq4zVc42kT2YSK3QwWiDFzcK6yF3GrmrpdHi1swfUdROoHRpwSFT8Jx3vFLmWOMiEMwklY5JijwUBj1bElDoGBudRJG2PoThfDkt4Y4YhpSNFRB6BRgfU/Otb+y+GNbpGjXTz7FZHyxZmdJ2yzsxJZsSJv6Y/TaVAqjeLfH0sM5gtI4nMSGS4llJ0RgY+zUKQZJsEHQDnBGxzUr4y4gSqWcLEXF2eWNJ80cX99P/AAhU1AH8xUVGcWhThsSRWaDXLqWFCF5cZjRnknfAGoqi5/MxwM77BA3ccnG+WJxJawW7yRzctw3NmDcptGpfIigk6338xAXYtWNw22vfc7jh/C44fspXhku2OjWGCnYYJa4Acq5IwpG25wOvC7yS708O4bIwjiDC9vcZGWJ5ohJ2aSRyzahjAbptkXj2cposhBpVTbSS2zFRgOYnK8z6uMMfmTQap4T7MONWUnMthCH0FCwkRjpJB0rzUIQ4AGrHrWDw/wBlPEo5oXe0LBJFdik0J+Fg+kAuNiQR26n6V9GUxQYXDrcwwRJgkoiJt3KqB+21QHG78yO0cMYdxpWVpT5Iw3RdOCZCeukDGcZOQALTIO+cev0qqqp97cL0ljVhtnBTKEAHGfI8Zxt1322YI69thBZxpqOg3duSz9NKTCd9O58oWM4xkAD4mxmtf+1+zuLi1g4hLqXmSaIbc7cqF0Zl1DvI4TU3plV7VtLxVw6ORrG3bUVkuSzAknWsdvO7Bj6E6cjuNula+9pXHFur9Y2bTBaty1brmfrIdIGTpOlMgHBDfmoIn2UcKurYxcTdtNvJItqVJOXjlcRB+uFRJtGO5w3bruXxnxV4LVuUcTSssEHyklOkN9EGpz8kNQ3gfhST8EjgKsqsk0eGGGUiaQA4O4ZSAfqK8471ry7TWNrWPlsMZAu5UzMT2xHFhMnb7c+hoIeWFFkSJfuoWSKJVwX0xBWUvkbYD8xyf8RR1ZgmT4wkk5VtpblkXJj1kFvvYZgyaSMkkbEnu2Dk6qwOJwmO5lFvNomYF4AyZUvq3OnrIQzn/XICc4cJF2luwnjSY3Xv8BEmJpm04TKa1CARyRapDug1MTp6kghsUW5iRUBfSQMhjuckZBGe7bEA98Zy7MIu5nM7RWrY5U0hkmycl4YhrkGwHkZuWrHvr7bquPb8aEkYLMuZGwFT7TQvnXcjdyNMpJ6E6wPjU11e0kNw8+UiiihMPOlddCu0hd85IDLGYkU5+JyT0zkJ3jWm3vLe5TYSuLO4x0bmZ5LMPVJQF9cSmrQKrUAtb225VtcRyCKSJi8bCTDxSrMCcH8RQ757nrVmoFKUoFKUoFKUoFKUoFdJ5giszHCqCxPoAMk/tXeqx4xleZorCI6TdiTmv3S3j0iXH8T61jB7aie1BC2nDbjirpcz64bUPbzW0BYMssSkuWmQfjbyEA5C4HXerjacLS3WXkqMyO0pBOAZGAHXHlB0gdDis2GEIoVQAqgAAdAAMAD9K70FRHg8zTLd8QdHkiU8lI8rDb53LjXvJIOvMbAGBhRiqvfeF7jiA1wlJLYHSHmZ4pLlQo8wlCOwh1ZwMebU5GE0g3DxfNzwLCPJe4H2xH93bFsSux9WAMajqS2einFkjjCgAAAAAADoAOgFBWvB3gwWYMkjGS5ddLNliqLnVyogxyEB3yfMx3PoOPGPjNbRo4EaL3q4yIhI4VFA6yOWI2zsFyCx2yNyLRVF8aeHRcX1uoby3SmG5QrnVb27c/ZuqEu4Q46iTtig49mfD9ZuL1zLI9w6rHLN8TwoieZFwAkbS8wqoA20/I1IeI+ALe3sKSaxDDDI8gUlRIZmVFjZhvp0xyFlHXbOxwbTFGFAAAAAwANgANgAOwrtQV3id+lnHHbWcSc+QFbeFBpUAYDSPpHkiTOWPfoMkiuns81e4pqKseZP51GOaOfJ9sRk4Mm79fxVjePbXEZl6R4AlWPKzXLagsFqsi7ojSPvg53xsCTXPsytmhsuQxVvd5JIg6Z0vhtTFck7K7vH9UNBbaUpQYfEtl1FxGq+Zi3w6QN852H1PTrVG/7R+HLIrgzzOuQJIoZNHnxkKWxqXceuTg7nBqH9tnHizx2KsFXSssoLaQ2tisYbJGVUqXKjOTp+tVKKALGrOqknI0gMzEdMacebocjY9TggjAbetvENvfhJ7RuY9qzu0ZDJIC0MiBSjAEZLDBxg74rXfFeD8iQhjrKsGJbTqbXkyMVj8+NcjMQwPXfp5634e4nJZ8TtplbUplFu3ry5DpKH6F1bG+4XByGrbnizwfLNlYd1IwVZtsasneRnXUDkj7PAznOcEB38EXoteDK82fsBPryMMTHNKCMEfESMYx1PSsvgfD5o7YIyEzvmadugM07B3AbPRNWnIzsoABwRUesPMeCyA8vvM91MB8IjhnZ0U9NmnaPA7hG+dQPtv8fG1UWaBtU0bO5B0+UkoF1DcAkMTjc6QOjGgt8tvHDJrWSDmquBrdUOTglMnJVWIBJ3OkAAZyTWuM8CRZY7k31q05Ymd5ZzCMbaEg0MeWieYBTnckkk1F8X4pZcL4dYL7hBc3M8MZVWiTclE1M7aSzEu+MDc5PSszwbx0i9S0vuF2tnLMhkhMcSLnSM6T1ycA7g5BGCBkUHvB4DkmUSRGxZHUNG0Ty4DD4ZFcZL6SFYAnGRUN4i4m0tyQulba3klht1ddSc2IfazHPl5hdmAZugViMZJrZPhDZLhPwpd3AX5Bn5hH6M7Cqj414HouifKIpwZ1B2XnxBTMvplokWT58uTrmgrtlfyB0mgflugZVdwoyhJYxSpsXTVnYgdypXB0bP8M+LFusxyLyblBmSInORnHMjb+8jPr1GRkDbOrEuteZZG5UUfxSE6cKPhz1JbI6DcEYypjVnjOKe0SFdJigmbl6hFOrCJlcHaRMhs9GDBhh8tkZJyH0NSqn7MvGR4lYrM4AlVjFKBsNagHUB2BDA4+Zq2UClKUClKUClKrV548gEhit1lupVOllt1BVWyq4eVysanLLkasjO4oLIzgDJOANyTVDtfFts3EpLhmZYDDFbQTtHIIXYyO8mmYroA3iGSQDjYmuE48b+dILtJLSCRQUjcgm7JyTGZYyVVQFOYs6n7+UEG8SWqNGY2VShUoVIGkqRgrjpjG2KDvJMFBZiAoBJJ2AA6kk9BUBc+MY2JSzU3ko2IhI5SE/4s/wJ9AS3opqB4Jwlp55bO4Ie14e4VI2JYzcxVkgM2fiSKMlADnURk7qKvkMCoAqqFUdAoAA+gFBGeH+CtDzJJmD3E5DTOMhRpGEjjB3EaDIGdzlid2NS9KUCqLc8fY8aiUqOVHzLNcHzmWWKK5aQr/hqiIufVvmKzvEftFtbc8mOeB7kuI1RpFVUY/imfOEVep7noBk1gcL8JXSzy3sV5ayTXATWxtdSYRVUIjJPqVSFGdznY0F7pmoDh3iCQSi3vI1hmbPKZGLxTYGSEZgCrgbmNhnG4LAHGPfST3N5JbCZreKKOKRuWPtZhKZB5ZD90gMZHlGonuNsh28VcXVg1rABLeMA0aAZ5LdUnlbBESowDgnclcKCam+GWCwQxxL8MaKg+igD/pXnwng0NsnLgjVFzk46sT1ZmO7se7Ek1nUClK4JoND+0aIvxe4ZnVI1WGIM8scYLiHWVHM+LAmz0wMjJFVpZzbnku5eEA5LgHSARnUoLYIDpnQxDKQVLA+Xc/DJIOZecXkUCIx8qJsbtDBnVJ8zI4wvqqR+tVrwd7MILtTeXL6hLr/2eEvCkWZWdopMEMWRzpK4UDSNts0FZ9n3h5r7iMcuhhb2zLLIScjmAakQn8T6tJOOyktgtgfQJrG4bwyK3jWKCNY412VUGAP0Hf51lUENwDhmlpp2BD3D6sHqsa55aY7dWcj80jelaP8A/SLiI4hC2NmtgB9Vkkz/AFH719DsQBnpXzv7b+MC6mgljjPu/LlSKU/32lkLtGPyDICsR5ssRkYNBOe05ngfgs8Y1NDGWUEZBMawMAR6EnGe2c9sV0PG5Z+IcL1QR20UdwwSNZDI5aY6nYswGBt8OPxfTGT7U5WPC+FSq+gnlAv6K8Ckk/Lyg4+VRXEuFRx3llc20eEjuYSzSXDySypK8YE7xONMZYsGwrasOhZVBFBt3wif/Wx6Xk/89Df/ALVleJuC+8wFVIWVGWWBiMhJY90JHdT8LDurMO9YnhU/bcQHpeH9jbWxqw0HzB4y4kjzCBAYlhy8kRzhLmRiHQYGCI8BQc7nLZy1Tlh7LGueEC6tZme5IYtDpVVOgsrRDA1cwY2JONgMAYxsTxj7JI72c3EUzW8rjz4XWrHTpD6dSlX0gDOew2zvUPwjw2fD2h/eZblZ3KSW6xnfK6mmhjQt50VCWz1XI2OMhI+wng7wcL1Od5pXlxnJUALGAfRvszkdR0NbFzWuvEXBbYOt+DI9jMA1ysM0saAPgi70RMA4OwkGNx5vwnMjYwxcOkSWAkcPuVjUgFikMrH7OUBj5I5A4U4wAwQ9yQF1pTNKBSlKCocbkuJ/K4MFuVY6M4lmClMiRh9yhVmOlTqIG5Xda8+BWQSPGEXksiAKNIwgBGw6ZWND+9T3EINTlfWM6fqQ6N/zpWJBDq1MPxj0/FmTB/3ZV/3RQRXHuGiSN4iBpZCuCM4aMzlWHcFWUMCNxjaorwp48aCNo76RpAqhoZMZlkyF0xOqjeZtQKY+IZ7qSbPcLnJA66v+Jbhh/OQfvVPv4BHe2TAeUXMCkds8mSJG/iIycelBdPDHDJAZrmddE9yylkyDyo4wViiyNmZQWLEfidsbAVP1wtdZpQqlmICqCSScAAbkk9gBQJZgqlmICgEkk4AA3JJPQAVWZJWviQzPDaDScAlJLlXOFOoENFCSCMbM3fSDhsa6vGvGDHywJpljhdTm5VXGXfOMDONMfXJQuNwokoLoHrj+8Ck75UuCoJ7YfYZ7CgxIbKNAbeJEjjd941VcKpBhYgenMRTn+M1X7fgYgI5Za1umdlEkCqsZGU0iaDISYecZbAbG+c1ZYyu422GV0jORJpYAEDs4jGairpvu85JyuCe5KOpGe+WQfuKDPgnPELWWGQLFdwsuSp1KkqgSQXEZ6mNvK4+RZT0NZngqCM2wnAPNn887NuxlBKupPojBkCjYAbVU767kt545bZS8s/MsEHbUQr27uPyR6JyfkTV94Fwpba3jgUkiNQuo9WPVnPzZiWP1oM+lKUHBNai4pcTXaXN0txcRhY5yES40xmMalgCxLvrby6ifzHBzpxsPxqD/AGfc4OMROTg4yqjLjPbKhh+tYHFfDkcPDpEtkPkVJUXqWNuVkRCepzy8b/mNBgeI71De2HC41HL+/mQdFht1JhUj0Mirt30D1rN4RMg4teRRHA5NvLKnbnMXGtfmY1jDeuF+dYngHgpaW44lK0bzXhGgRtrEUC40RahsWwF1Y7gV5QW7QcZWRyokvWnXQrZIghhhEbt/riJ+XNxvvQXylKUFL8cXU9y7cOtHjSR7eSWYtgnl6liEYGfJr1t5+wXbrVd9vnhhpbCKWFCfdWOVQdInUAnA/CpRPoM+lWrwtbCS94hOUXa4Ecbn4/JbwxyjPZNS7D61ayM0Go7KGPi/DeGWqfaNEIJLhgfJEkQ0OjkdZHAIVOvc4A3leIeEnuuI8qWRQsRjvGeNCpdS+mKArrKrj3fdwMsFj28tbDhtlQYRVUdcKABv8hWpbj2ZPxmc38t28UMzfZxIm/IQlE8xbALKNXwnGvvQXnwnKHueIspDIbpQGHQsltArgfRhj6g1ZqxOE8JitoUhgQJGg0qo7f8A9J6kncmsugVRfaxdSwQW9xb6RcRT4jLfDiSKVWDdsEYO/cCr1UN4t8Nx31pJbyAHUDoJJGmQA6HyN9if2z60FK8J+HbR44VuZ7hmuV98FtNIEhbW4IbkxKqbsynl7jJ6d62Pd2SSxtHIoZHUqykZBUjBBHpitPPbTNcWpeC6n4lbGOZxKIYI0giJWRLfzKjgs2Qw1E4XJXpVpufbLacsm3WWaX/DKmIDzaPNK/k+LyjSWydh6gJPh9/JYSJbXLF4HIS1uW6gn4bec/n2wsnR9gcN1sl5fxxLqldEUd3YKNvrVZ474ht7mH3dYZbprmFZOVGACscoyjySOQsPqCTnI2BxWPwUyzoLPiIMd3EgdJI3OJUxpEiuBhnUnDqRgNggYIoLpHIGAI6EZ/f5Gu1a78PccNnKbeZZHkOyxxjUVxrcnJfDhlKHYZBbzMSav9tPrUNgrnscZB7g6SRkfWg5kgVsEjcdP3B6/UD9qifcikeg9ObGQevlVoz/AEQ1NVH8XB0EjsCf2ST/AK4oIBLkBMnbBAPoCHgUjPyDEfpVd4Zq4hfQKmBHaFJ7lhvpmUuUgUnv5iWIGwGNiazOI8NuZ5jbwyfZtkSNgYhTmzZffOuRsRhV2+EE7A5uvBuBQ2saxwIEVQF9SQCTlmO7HLMcnuTQZ9VzijNcgHGLcNhf/ivvpcjvErAYB+I79ANVkrHvFyuwyQVYbZ+Fgf32oK5dsSmthg5566euCpVwBnIynb8zfSutldKzsM6CrGM5z5XKcxtORnHm1Z3/AJ1MXlopVRp6Ht0Go6upG41KtRdtaq7N6gxNqJwdg1u/XcHSgP7ZoOLsFSoGw2AUHOBzYj/Jg/0wKheIXTr+HGJNMXzIuLlowdsjyQjc+tTEyll0P9+jO6Z7hZIzk7YGS0YI/iNeV+mrmd/K5GBvqRr07Z75x1oImLW/EYI8DQl0XGOoWC0lRvqNU0e/8VbHqn+EbXmXV1cHOiN3tYQTnYMHmb669Mf/ANGrhQKUrg0FI9pl2zwtbRtpxFJczn0ihBMaH/xZtK47hXq7IcgHpnfHp8q1FDxRJOJSq85ErX0cU0LNFokijkb3ZYl+PKaUdiNvM4O/TbwoOkVuq50qBqOTgAZPqcdT86qnjstG9tcLEpWCVJJpjgMkYYRmNdtR1Cdmx0wjdyKtruACTsAMkn5VUZZn4oQsY08PV1d5W+K65bBgkS9odSjMh+IDCjB1UFwFKUoKvcN7lfB//d71wjjtHdYAjceglVdB/iVPzGrPmq17SD/3bcbDonmOfs8yIOdtv9n95/orxt4JOIjXI8kdmdoo4yY3uF/xZXGHWNvwxqRlcFjvgBneKuISBY7e3IE9yxiRj0jUKWkmI7lVGw7sV7ZqU4Xw9LeGOGPZIkWNc7nSgCjJ7nAqieJeGcP4cBcWxt7e5gPM08wK00WRzomVmy+pA2NshguDWwopAwDKQQRkEbgg7gig70pSgUpSghvFPhSC/hMU6g7HQ+BqjYjGpCeh+XQ961z4w8BzSXVgHkguZQ2lYeT7vCLeECRy+kuQC2hD1H2mAorb9VqzXVxe4LdUtbdYx/DJJOZCPq0aA/5RQR3g7iCxcPkvph553eaQIMnIcwxQRjq2FRI1Hr6ZNeTeGzO5mvBm5OCnLZla1A3VIHjJIIz5nK5c5z5cKO39lBeItDqHuyf7eYwDlbiYsijPdSVllCjcPk+lWJ29W/Rm/wCkqH+tBH2dxrZba/VHkyGgkZNInEZD5CkeWVCoLJ0IAYDGQtlUVDzcMjnQxv8ACSGUrpVlZTlXRkOzqcEHHanD+JyJIILrHMP3UqjCT4GTt/dygblO4yVJGQoTVedxDqUjOM5H7gj/AK16UoPOGAKMAYyST9WJJP7mvSlKBXWRQRgjIOxrtSgxpbXP9D8xuR+oJ2rG9x3ds+Zw3QY3KqD/ADQEfU1IkVim186t3Gcn1yAN/U5C/tQQvFrYudK5HODqSBkgTW77/LDRL0rE4p9lCZdmYI7KoHxySHCoPm0lxj9asM0BLKdzgj0G4fGf2dv0rAHAma5DOcxI7SqCckyMECk+gTS5x6sp/DQZfhvhRtrWKJjqdVzI35pGJaRv1dmP61J0ApQKhPFXFniiCQYNzO3JtwegdgSZGH5I1DOfkuO4qZeQAEkgADJJ7AdzVPsL1MvxO6LKr4hs00szLCzAKVRQWMs7aWwBnToHY0GF4gu7OxFjZtJEhEkTs741iOEtMZGPUGSWMKT3LtV0sOKwzDMMsco7mN1cb/NScVTeD+JWR7ieSyvAZ5gFYRpkRLiGEFDIJACVJxp6uakEtLC9cmLMF1HvqRDb3KZ2yQyguvyYMh+dB7eOY1kFrC5JjmuUjljBxzUKSEocblQVViB1CnO2asqIAAAAANgB0GPSqZ4YWWXiE5vNLTWcccMRVSoZJdTNcKp+EyaVQgE45bDODV1oFKUoKz7SJwvDZ9XwtojYdSVkkRGVR1ZipbAG5NRRubi7JM2u3tseS3jJWVlIwDPKpyg80f2ceMaxltmAy/FLtJf2kJ+7jSW7O2SXiKRoR66BM0gHcoKkpYjgsQAd8g9MEkMp/hBZhq/LJntQVweG7flskcMUaMCHCKMHK6WYkjXuobqc+Vz1K1I+AphE09mNlhKSRLn4I5QQU33wsscuNzgMo7V7SphiwGzHbHxA5G2/wuGA6/iQds1iWsQjv7eUH75ZLZsDSpGjnRMB9YZRvuM6T8O4XWlKUClKUCq/dqE4pA3+LbTxn58qSB1/YPJ+9WCq2SZeLYPw2tqGHze6kIz+i22P9VBi2p/2u/TUiyGSB/Np3hMCqoGoEHzpL/OpaGFgMKB89GFB9NllH9KjvFMHImivgdKoOTddPuGbKybg7xSEN/laSpYMCCdOT2YKsg/4Bn9x+9AgWQ9cg+vy2+bVzxSBXQRyJrRiMknGnBBD5UZVgdwRjBA3FeIc6SE5eT3GknY76kIT6dRXWG1YPqZQTnK4Vk07YPwlgT8zQTVKUoFKUoFKUoFKUoOMVzSlApSlBVeMub2c2aE8iLDXrD8WRlbUH1YEM+OiYH468Z73nXchXTy7LCR+huHXzyEdMRRtp/1S912kPBKj3ND3ZpWY92YzSZYnuT6monwuo90g2+KFWb+IuzlifUkuxJ76j6mgy0jJJBPkOWB7rHMQW+hSTS2f4X9KwuK2XNPMbWJVOpJFPmhbcZjB2wGWVCnRwUBzkGpOBfs4/mz5+eUcnP1JJ/U0fq36n+Vqf67/AFoMD2eXZuHvLmTRzjMLZtByoFqiphc7hWkaWQD0cVdKqXhNQLy7A2HJsjt6mOQE/XAG/wAhVtoFKUoK1fW2ricZ7ravjfGCZ4f0I23/APOpIwaVBx07dTpGdgO+MkfNf0rDlP8A3pH/APKS/wD5oazJXOF3Pxx/zYg/y2oO6W2xwuodtW2xBA9ckbDPcY64qM4hwthHnBJjkhuFbO5KMNYI/Ny9QJHXPrubEKUHNK4Fc0ClKUCq/FFy+Kue09qh/wBVtKwP8rlf2qwVD3f/ALQt/wDwLn/ntKCUngV1ZXAZWBVgdwQRggjuCKq/Ao5E5lvK2uS3YaCU87QN9y4ZWUnABRjudSN6irZVf4scX9ljbIuFOO68tW0n1GoA49QKDPjydt/o2rf5faIf61mRRY6gfoMf0r0Fc0H/2Q==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4345" name="AutoShape 18" descr="data:image/jpeg;base64,/9j/4AAQSkZJRgABAQAAAQABAAD/2wCEAAkGBhMSERUUEhQUFRQVGBgVFRgVFxoYGhgYFhgXGBkXGBgXHCYgFxojGhYXHy8gIycpLi4uGx49NTAsNyYrLCkBCQoKBQUFDQUFDSkYEhgpKSkpKSkpKSkpKSkpKSkpKSkpKSkpKSkpKSkpKSkpKSkpKSkpKSkpKSkpKSkpKSkpKf/AABEIALoBEAMBIgACEQEDEQH/xAAcAAEAAgIDAQAAAAAAAAAAAAAABQYEBwECAwj/xABJEAACAQMCBAMFBgMFBQQLAAABAgMABBESIQUTMUEGIlEHFDJhcSMzQlKBkWKhsRVDU3KCJJKissEXJXPhCDQ1RGN0g5OzwtH/xAAUAQEAAAAAAAAAAAAAAAAAAAAA/8QAFBEBAAAAAAAAAAAAAAAAAAAAAP/aAAwDAQACEQMRAD8A3jSlKBSlcZoOaUpQKUpQKUpQKUpQKUpQKUpQKUpQKUpQKV5zzqilnYKqgszMQAANySTsAB3qrS+KruZgbCz5sOx508vIVx35alS7DphyMH50FtpWuvDvtQlaaOC9tuSXkMAlWRWXmguNDr+BiVAG5G+x6VsQGg5pSlApSlApSlApSlApSlApSlApSlApSlApSlArA4pczRjVGsbgDcO5jP6MFYfoQPrWc3yrHuLctjzFfXGxI9Ae31G/zFBBR+OFUf7Tb3MG+MlBKM4zjMBcrtv5lG3XFTHC+OW9yuqCWOUDroYEg+jAbqfkcVjTRImCqjocYJBx6/wL033yTsMneB4zwmFwGdFVlOrWmYnQZznmJ9ooJ/CMu2d9IzgLoDXNUL3yaGMt77ONAJIuI4XAUd5CAjRg77Fy22++1SFj7QYeVrnWZEHSf3aYQOv+IraSUT5vjp1IwSFtpVDu/a1B7wIrWKS8GFZ2tvtCA2fgQA6tIGWyVxkdTVgj8RyEZ9xvAD6iDOP8vO1D6EZoJylRfCvEcFw7xoxEsWOZG4KSJq3GpW3wfUZFSlArgnFc1T/aHM8ka2scixCQNLPIylwlvEV1jQN3LsyJp7jXQd+Jy++NGyYktV+0QBHdJpFb4n0rvGmMqOjswIyEGZ2znZINc2cgFjtlsbkDYDUcbZwCdsgHIqq+AYgZpWTiNxcqFAaGeJoypbGiRQ4UgeRx5RpO42xWV7RL+6ijja3NsV1jXFPoBmOQQimRlUevXPTFBnT+H7O8Vy8OdXxghkOog7lemrz5DeuCDsK48F8ZaWKSGUs01pI1tK7DHMKfDIP8yFGPzJ+tdvCXFmljdJYBbTxsdcOQcBjlJBp2KsO4yMht6qPgHicQ4pxFc7ySArkksdLPG2o+gMY3buwA+LBDZ9KUoFKUoFKUoFKUoFKUoFKUoFKUoFKUoFKUoODUVdcWUr5Rqz075AbTqwN2BbYAfF8hvUtUTxHwzDMxc60c6ctG5XOkEAMu6uuGIwwIOaCMl4mqru+pyclsg6SAMkfheT5DCoPkMnGndQA24H4QOrHfOCdyTk5c9O3Qg+R9n0yvqjvScY+/hDnALNp1RvGQCW3xg7DpvnxuvCN+QcS27liS7apY2YdhuJAAuxCgY2HoMBh29ql5eQQMwaNQ9zNFjKlUKLErE/HqkbUd9xEOqkVM+KJUub22sC66GD3Nymrd44tIjiYd1aRwxHcRkdCapHEfZTxC5vY2aSO2gRdLNBNI76dbNtqVWLnPVjjO/wDDVyf2R2LziabnzlV0Ks8zSBR2wT5jjJxljjP0oLKt/Ek6WyjDtG0oVRgBEKJk46ZLAD6H0rPqi8U8Mf2c3v1irOIonSeCSWSQvACHxC0jNodCpIXockd6xeL8Tke5SZb+VLC4WNY3t+SVt5WwFE+tHJSQnZiRhtjtvQR3jaB4eM2MkX2ZeePHkiAlWQiKYK6KJCwDIWRy2QdQxpNbVFaF8T+07UjQEe9SW8izWt6gEGGAyjmNlw3dTjCuvTG1XLwX7a4Lsqk8T27swjDE64mdui6wBoJ7Bh+tBsmte+OZS800Vv8Ab3MkVvEbdATiNZnkl5z/AAwo8bgZYgnHQ5q7cZ5vu8vIxzuW/KzjHM0nRnO3xY61UeCeMuGWsCxo7h92kQxSvOZDjW0wCFjIWO5O3ptig9/AngtrRnmlWGOSSOOPlW+eWgTJZuw1uxyQqqowMZ3Jq3Hb0vdzpeG4RxzkgEUIkBjyvJRIuQ4uBICSxLjBBGF61duB+Jp7uUMkCx235pX+1fOsArGgKr5kOQzasdQNs5/EvDEM8gkcEEYzpCgPgjGvKkt0x16UFZ9l9tJyEaeDTNFF7tzg2VdFbUqDchtBYrq3AKsM1TuGIkXFrm4n53u0T4ZxHLJqeJnHNkkRSFVSdyTkYIACg429xW45ULBRjYquCF0+U4OTsoAGc9gPlVH4pamx93CSOkItrjVbg5jEUVu7yO+cmSRpni85+n4jkNiwzBlDKQVYAqR0IO4I+WK71FeFLVorG1jf4kghRvqsag/zFStApSlApSlApSlApSlApSlApSvOeXSpOCcdlGSfkB60GHxJbnrAYD6rKrjP+tCcf7pqLPiO6jOJ7BznobaaKUHHXyyGJ/8AhNSLTSEZzpOknSMMB03LYOTjPTb5NUa1soJ1edunT0GQO/pnByR6IKDzi9pdhnTLI1u3pcI8Q64+MjQRnuGqdsuMQTfczRSd/s3V/wDlJqvswOM4K5yQNwfQ5J83yJP0ZulVnxFwW3dwgiSFbeM3VxPFGFliiQkokUigFZJCj9hhVbIJZTQbH4nxSK3iaWZwkaDLMf6ADdiTsANyelREFzfzjUqw2qN8AmVppcdi6KyLGSPw6mI777VheFfBaKkdxdB5ro4kzPI8vILbiOMSEhSg21YyTk5GcC0pOj6lVgdJ0OAc6WwDpOOhwwOPmKCicb4g8DMg4pMbrGWjjtROi5+EGKGJ2hHTBLEn51DNxu8HMa4vLuONlDW4920PI6hsjK2zNFFum7Rhic4GBlszxp7H7WVM2WLe5HmCiQqsvqGyThvRwCc9c1SJ/CfE7RTqS+jySeZb3EkqIo6eWJi5OB+Je5/QJPh/je/lOInvicnUpktsoqjeSRprJVjjPYswPyqUvvGd2gj92vXmLlV1TW0QhBJAOmSNVeZQT8UaMPmNqqvhLxEkvEeXxB7q5gRG5cUxmnJnBQqTAAcnBYAMD6mrrwvwVeXSkT6reN/iaQq07L6KgJWM4x5nZiPyjsF48HcYe6soppQqyMGDhM6QyOyHGSTjK1RfbT4ZtYuHSTRW0SSa41Z40CHSzjVq0Y1Z2G+etbI4PwmO2hSGIEIgIGSSdyWJJO5JYkk+pNePiTgSXlrNbSfDKhXPdT1Vh8wwB/Sg+VLa3+71EocZGM4BAyCGzktt9Ac7bMTk8RkUpiMhtQ8yqMBMb5UDZRqyQq9MZGFYAcca4Zd8LlaC4jYDJ0k5MTKcboTsc6VyD+VcjK17cC8N3HEJwtmhLEnmSHIjVSMa2fAG+T5cE5G3pQbY/t83nCbMyuctEGkOBl5I3KrjOzO3LcjYhT5mHlVWyuFeGJGwEGuGEPHFIsvMYlSNQOSBufKPmrEgeVRze8ENnHHbAty+UsCuNPlTm5ZwGAGdIBYscapBswXA8+K+BoJZhNc3j8kBRawW32PLViftWxuz7MWOkHIPoAAzrZ5Y3R5UzKG+HUxVJXBkkVc/eHAeNMH+7BOdWKt/CeMLJbrI5AKgCQ9AG0qWI+W+R9aqnDfDF5bCYXV77xBHpktNeOcpTcq7EAHKjTnJ+Ikaa97O4jAJjQhFXGjUF1OutJCA5ZXCxxA43IGKDx8VcTKI7yErk40S7xJq/wBnZn7GMLIspUruEk3xuMWW2huphDbStdFjDFcTDSYobSHS7QB0ATXK6bquSdRzgKK8OLcdFsEmwszHzCNCwdkgByzFjsoTmnJznZNw1Sfg24e3upILkLFJdRx3SIoCxmQLonWMA7Mv2QI6tgn1oL2K5pSgUpSgUpSgUpSgUpSgUpSgVj3txGqkO6ICPxFRt/q2NZFeU1qj/Gqt/mAP9aCJPE45C3LZWC7lo2DdTjbRk5PTHU/IYJwJpHIB0tpbYYGdX1KgjHfbbrgHHMGdf+CLCbeS1gJ/MECt/vJhv51if9m1hjHJfGMY58+APQDmYFBGy3Yz1BJG3p5jgYPfOOufNg4E3anWXiKS6/tW0it8yGVzLM0iRxpHGUiRTqwQoSJunTfbetgSezuHGmO4vol3GlLqQgZGDjmFiu22xFUzjHhS3snWxtTKPeD7zeSM2qRo420xx6sDAMjlun4W65oMjxJ7Rp7kvBw/7JD5BcP1ZijMeWp3UADOo7/JcZqd9lRSOzePUNa3M6tqfUzMXJBYncsVA677VWliRQ2AMgCNV9DMyDHruNKf5RmpP2ZeFY5eHzi7VJ/eLqWUtjYspCa4z1XDK+lgQfSgyvaHeJzFjnXh7qVDRpdGSKRjnBEdwBohbI2Oc+uOtU82FzxGdLWCSVYVzzjLde+CJCpGdUbcvXvhFZnfOSdIG+yT4AgYaZZbyaLGOVLcyNHj0YAguPkxNT1hw6KCMRwxpGi9FQBQP0FBG2UVlw6JIVMMCE6V1FV1vpyck41OVXJJ3NSVvxGKT4JI2/ysp/oa1p7avDqv7rPGoWZpeSX5giBDRuVLyEgDToIBJ7kd8Vqy34rckSBGkmWIEyaoo7pY1ViCzM6NheuDnp3PWg+ps0r5isfF93CVMLR7jUQpkiXGM/3ciJ0+Xp88W3gPtgujKkcq7MwVSHV1ZiwAUgprAb4dQY6SwJBwRQbd43x21tlHvUsUat0EhAzj0U9cfyqJPiaSZR7lDiI403MwKRb9OXEMSzfLAUHs2K9zwmKaYTqC3vCIzs3XkKoKQJ+RXZtTDv5s9sefiG9MMRkYZcssaoW0ga2CqD6L3Prg56aQELxixaSHl+8S3EiMZZWYAKruMRIEjGkrrXHLGTgtl1BOqG4cNMDAfaHy6JlAHMlTlRFRgABSYoyNOdJA1HWTiY4gzRWk4jy8sgEfNbY67l1gVhpGABzBpAwAqgAuBkQfiTg/9lTM8YUWcpjUF5UTlPhgVUMfMmwkwNwwJHegz5nJUSkl1VZm+y1kaBHLGqHc5B5Bx1799z04lcxxSLGIzLOxkdIrcZlYq0qs+wBRCPKSWB0uQMlMVG+HUbiOuGzkURJgSTkglC5nlYJFqy+WnIDnCjT0bfGzOCeGIbXWyBmkkbXJJJhnZsYJLYG3U4GwycAZxQUy28OSLLA12we7uW1S7+SC2gf3iRExsUaXlA57v2GwmePcMhuuJ2yTKkkZtbrY7+YSWu4I3VhnYggioriHF9Uk91kYMnuluD05UDfbSk/lM+rO2CIkBwCxrMv77l3ljoQhtF1GMk5LOInxlhu50hiW6ZJPRqCUxc2HeS6tPn5riAeuetzGP/uD+OrBY30c0ayRMHRxlWU5BFYfBeI89NeVZc4BUEZI6nB6DfbvjB/FUZxK2a0d7m2GpM6ru3XHm2BaaMfhnC4JHRx/Fg0FmpWBwfjkN0heBw4B0sMFWRhglXRgGRtxsQDWfQKUpQKUpQKUpQKUpQKUpQKV43l4kSF5XVEUZZnYKoHqSdhVYk8drcEx8NT3uQbGQErbRn1kmx5iNjoTJPy60EjxbxrZ20gimnUSnBEahpJMHodEas3T5Vpnx549VuJNPbGR41ijRsxOuWj5/kOoBgBJKoOV6jHbfYfF7KLhlq02Ue/nIXnyHAad+srAnSkcYy3bSq4zVc42kT2YSK3QwWiDFzcK6yF3GrmrpdHi1swfUdROoHRpwSFT8Jx3vFLmWOMiEMwklY5JijwUBj1bElDoGBudRJG2PoThfDkt4Y4YhpSNFRB6BRgfU/Otb+y+GNbpGjXTz7FZHyxZmdJ2yzsxJZsSJv6Y/TaVAqjeLfH0sM5gtI4nMSGS4llJ0RgY+zUKQZJsEHQDnBGxzUr4y4gSqWcLEXF2eWNJ80cX99P/AAhU1AH8xUVGcWhThsSRWaDXLqWFCF5cZjRnknfAGoqi5/MxwM77BA3ccnG+WJxJawW7yRzctw3NmDcptGpfIigk6338xAXYtWNw22vfc7jh/C44fspXhku2OjWGCnYYJa4Acq5IwpG25wOvC7yS708O4bIwjiDC9vcZGWJ5ohJ2aSRyzahjAbptkXj2cposhBpVTbSS2zFRgOYnK8z6uMMfmTQap4T7MONWUnMthCH0FCwkRjpJB0rzUIQ4AGrHrWDw/wBlPEo5oXe0LBJFdik0J+Fg+kAuNiQR26n6V9GUxQYXDrcwwRJgkoiJt3KqB+21QHG78yO0cMYdxpWVpT5Iw3RdOCZCeukDGcZOQALTIO+cev0qqqp97cL0ljVhtnBTKEAHGfI8Zxt1322YI69thBZxpqOg3duSz9NKTCd9O58oWM4xkAD4mxmtf+1+zuLi1g4hLqXmSaIbc7cqF0Zl1DvI4TU3plV7VtLxVw6ORrG3bUVkuSzAknWsdvO7Bj6E6cjuNula+9pXHFur9Y2bTBaty1brmfrIdIGTpOlMgHBDfmoIn2UcKurYxcTdtNvJItqVJOXjlcRB+uFRJtGO5w3bruXxnxV4LVuUcTSssEHyklOkN9EGpz8kNQ3gfhST8EjgKsqsk0eGGGUiaQA4O4ZSAfqK8471ry7TWNrWPlsMZAu5UzMT2xHFhMnb7c+hoIeWFFkSJfuoWSKJVwX0xBWUvkbYD8xyf8RR1ZgmT4wkk5VtpblkXJj1kFvvYZgyaSMkkbEnu2Dk6qwOJwmO5lFvNomYF4AyZUvq3OnrIQzn/XICc4cJF2luwnjSY3Xv8BEmJpm04TKa1CARyRapDug1MTp6kghsUW5iRUBfSQMhjuckZBGe7bEA98Zy7MIu5nM7RWrY5U0hkmycl4YhrkGwHkZuWrHvr7bquPb8aEkYLMuZGwFT7TQvnXcjdyNMpJ6E6wPjU11e0kNw8+UiiihMPOlddCu0hd85IDLGYkU5+JyT0zkJ3jWm3vLe5TYSuLO4x0bmZ5LMPVJQF9cSmrQKrUAtb225VtcRyCKSJi8bCTDxSrMCcH8RQ757nrVmoFKUoFKUoFKUoFKUoFdJ5giszHCqCxPoAMk/tXeqx4xleZorCI6TdiTmv3S3j0iXH8T61jB7aie1BC2nDbjirpcz64bUPbzW0BYMssSkuWmQfjbyEA5C4HXerjacLS3WXkqMyO0pBOAZGAHXHlB0gdDis2GEIoVQAqgAAdAAMAD9K70FRHg8zTLd8QdHkiU8lI8rDb53LjXvJIOvMbAGBhRiqvfeF7jiA1wlJLYHSHmZ4pLlQo8wlCOwh1ZwMebU5GE0g3DxfNzwLCPJe4H2xH93bFsSux9WAMajqS2einFkjjCgAAAAAADoAOgFBWvB3gwWYMkjGS5ddLNliqLnVyogxyEB3yfMx3PoOPGPjNbRo4EaL3q4yIhI4VFA6yOWI2zsFyCx2yNyLRVF8aeHRcX1uoby3SmG5QrnVb27c/ZuqEu4Q46iTtig49mfD9ZuL1zLI9w6rHLN8TwoieZFwAkbS8wqoA20/I1IeI+ALe3sKSaxDDDI8gUlRIZmVFjZhvp0xyFlHXbOxwbTFGFAAAAAwANgANgAOwrtQV3id+lnHHbWcSc+QFbeFBpUAYDSPpHkiTOWPfoMkiuns81e4pqKseZP51GOaOfJ9sRk4Mm79fxVjePbXEZl6R4AlWPKzXLagsFqsi7ojSPvg53xsCTXPsytmhsuQxVvd5JIg6Z0vhtTFck7K7vH9UNBbaUpQYfEtl1FxGq+Zi3w6QN852H1PTrVG/7R+HLIrgzzOuQJIoZNHnxkKWxqXceuTg7nBqH9tnHizx2KsFXSssoLaQ2tisYbJGVUqXKjOTp+tVKKALGrOqknI0gMzEdMacebocjY9TggjAbetvENvfhJ7RuY9qzu0ZDJIC0MiBSjAEZLDBxg74rXfFeD8iQhjrKsGJbTqbXkyMVj8+NcjMQwPXfp5634e4nJZ8TtplbUplFu3ry5DpKH6F1bG+4XByGrbnizwfLNlYd1IwVZtsasneRnXUDkj7PAznOcEB38EXoteDK82fsBPryMMTHNKCMEfESMYx1PSsvgfD5o7YIyEzvmadugM07B3AbPRNWnIzsoABwRUesPMeCyA8vvM91MB8IjhnZ0U9NmnaPA7hG+dQPtv8fG1UWaBtU0bO5B0+UkoF1DcAkMTjc6QOjGgt8tvHDJrWSDmquBrdUOTglMnJVWIBJ3OkAAZyTWuM8CRZY7k31q05Ymd5ZzCMbaEg0MeWieYBTnckkk1F8X4pZcL4dYL7hBc3M8MZVWiTclE1M7aSzEu+MDc5PSszwbx0i9S0vuF2tnLMhkhMcSLnSM6T1ycA7g5BGCBkUHvB4DkmUSRGxZHUNG0Ty4DD4ZFcZL6SFYAnGRUN4i4m0tyQulba3klht1ddSc2IfazHPl5hdmAZugViMZJrZPhDZLhPwpd3AX5Bn5hH6M7Cqj414HouifKIpwZ1B2XnxBTMvplokWT58uTrmgrtlfyB0mgflugZVdwoyhJYxSpsXTVnYgdypXB0bP8M+LFusxyLyblBmSInORnHMjb+8jPr1GRkDbOrEuteZZG5UUfxSE6cKPhz1JbI6DcEYypjVnjOKe0SFdJigmbl6hFOrCJlcHaRMhs9GDBhh8tkZJyH0NSqn7MvGR4lYrM4AlVjFKBsNagHUB2BDA4+Zq2UClKUClKUClKrV548gEhit1lupVOllt1BVWyq4eVysanLLkasjO4oLIzgDJOANyTVDtfFts3EpLhmZYDDFbQTtHIIXYyO8mmYroA3iGSQDjYmuE48b+dILtJLSCRQUjcgm7JyTGZYyVVQFOYs6n7+UEG8SWqNGY2VShUoVIGkqRgrjpjG2KDvJMFBZiAoBJJ2AA6kk9BUBc+MY2JSzU3ko2IhI5SE/4s/wJ9AS3opqB4Jwlp55bO4Ie14e4VI2JYzcxVkgM2fiSKMlADnURk7qKvkMCoAqqFUdAoAA+gFBGeH+CtDzJJmD3E5DTOMhRpGEjjB3EaDIGdzlid2NS9KUCqLc8fY8aiUqOVHzLNcHzmWWKK5aQr/hqiIufVvmKzvEftFtbc8mOeB7kuI1RpFVUY/imfOEVep7noBk1gcL8JXSzy3sV5ayTXATWxtdSYRVUIjJPqVSFGdznY0F7pmoDh3iCQSi3vI1hmbPKZGLxTYGSEZgCrgbmNhnG4LAHGPfST3N5JbCZreKKOKRuWPtZhKZB5ZD90gMZHlGonuNsh28VcXVg1rABLeMA0aAZ5LdUnlbBESowDgnclcKCam+GWCwQxxL8MaKg+igD/pXnwng0NsnLgjVFzk46sT1ZmO7se7Ek1nUClK4JoND+0aIvxe4ZnVI1WGIM8scYLiHWVHM+LAmz0wMjJFVpZzbnku5eEA5LgHSARnUoLYIDpnQxDKQVLA+Xc/DJIOZecXkUCIx8qJsbtDBnVJ8zI4wvqqR+tVrwd7MILtTeXL6hLr/2eEvCkWZWdopMEMWRzpK4UDSNts0FZ9n3h5r7iMcuhhb2zLLIScjmAakQn8T6tJOOyktgtgfQJrG4bwyK3jWKCNY412VUGAP0Hf51lUENwDhmlpp2BD3D6sHqsa55aY7dWcj80jelaP8A/SLiI4hC2NmtgB9Vkkz/AFH719DsQBnpXzv7b+MC6mgljjPu/LlSKU/32lkLtGPyDICsR5ssRkYNBOe05ngfgs8Y1NDGWUEZBMawMAR6EnGe2c9sV0PG5Z+IcL1QR20UdwwSNZDI5aY6nYswGBt8OPxfTGT7U5WPC+FSq+gnlAv6K8Ckk/Lyg4+VRXEuFRx3llc20eEjuYSzSXDySypK8YE7xONMZYsGwrasOhZVBFBt3wif/Wx6Xk/89Df/ALVleJuC+8wFVIWVGWWBiMhJY90JHdT8LDurMO9YnhU/bcQHpeH9jbWxqw0HzB4y4kjzCBAYlhy8kRzhLmRiHQYGCI8BQc7nLZy1Tlh7LGueEC6tZme5IYtDpVVOgsrRDA1cwY2JONgMAYxsTxj7JI72c3EUzW8rjz4XWrHTpD6dSlX0gDOew2zvUPwjw2fD2h/eZblZ3KSW6xnfK6mmhjQt50VCWz1XI2OMhI+wng7wcL1Od5pXlxnJUALGAfRvszkdR0NbFzWuvEXBbYOt+DI9jMA1ysM0saAPgi70RMA4OwkGNx5vwnMjYwxcOkSWAkcPuVjUgFikMrH7OUBj5I5A4U4wAwQ9yQF1pTNKBSlKCocbkuJ/K4MFuVY6M4lmClMiRh9yhVmOlTqIG5Xda8+BWQSPGEXksiAKNIwgBGw6ZWND+9T3EINTlfWM6fqQ6N/zpWJBDq1MPxj0/FmTB/3ZV/3RQRXHuGiSN4iBpZCuCM4aMzlWHcFWUMCNxjaorwp48aCNo76RpAqhoZMZlkyF0xOqjeZtQKY+IZ7qSbPcLnJA66v+Jbhh/OQfvVPv4BHe2TAeUXMCkds8mSJG/iIycelBdPDHDJAZrmddE9yylkyDyo4wViiyNmZQWLEfidsbAVP1wtdZpQqlmICqCSScAAbkk9gBQJZgqlmICgEkk4AA3JJPQAVWZJWviQzPDaDScAlJLlXOFOoENFCSCMbM3fSDhsa6vGvGDHywJpljhdTm5VXGXfOMDONMfXJQuNwokoLoHrj+8Ck75UuCoJ7YfYZ7CgxIbKNAbeJEjjd941VcKpBhYgenMRTn+M1X7fgYgI5Za1umdlEkCqsZGU0iaDISYecZbAbG+c1ZYyu422GV0jORJpYAEDs4jGairpvu85JyuCe5KOpGe+WQfuKDPgnPELWWGQLFdwsuSp1KkqgSQXEZ6mNvK4+RZT0NZngqCM2wnAPNn887NuxlBKupPojBkCjYAbVU767kt545bZS8s/MsEHbUQr27uPyR6JyfkTV94Fwpba3jgUkiNQuo9WPVnPzZiWP1oM+lKUHBNai4pcTXaXN0txcRhY5yES40xmMalgCxLvrby6ifzHBzpxsPxqD/AGfc4OMROTg4yqjLjPbKhh+tYHFfDkcPDpEtkPkVJUXqWNuVkRCepzy8b/mNBgeI71De2HC41HL+/mQdFht1JhUj0Mirt30D1rN4RMg4teRRHA5NvLKnbnMXGtfmY1jDeuF+dYngHgpaW44lK0bzXhGgRtrEUC40RahsWwF1Y7gV5QW7QcZWRyokvWnXQrZIghhhEbt/riJ+XNxvvQXylKUFL8cXU9y7cOtHjSR7eSWYtgnl6liEYGfJr1t5+wXbrVd9vnhhpbCKWFCfdWOVQdInUAnA/CpRPoM+lWrwtbCS94hOUXa4Ecbn4/JbwxyjPZNS7D61ayM0Go7KGPi/DeGWqfaNEIJLhgfJEkQ0OjkdZHAIVOvc4A3leIeEnuuI8qWRQsRjvGeNCpdS+mKArrKrj3fdwMsFj28tbDhtlQYRVUdcKABv8hWpbj2ZPxmc38t28UMzfZxIm/IQlE8xbALKNXwnGvvQXnwnKHueIspDIbpQGHQsltArgfRhj6g1ZqxOE8JitoUhgQJGg0qo7f8A9J6kncmsugVRfaxdSwQW9xb6RcRT4jLfDiSKVWDdsEYO/cCr1UN4t8Nx31pJbyAHUDoJJGmQA6HyN9if2z60FK8J+HbR44VuZ7hmuV98FtNIEhbW4IbkxKqbsynl7jJ6d62Pd2SSxtHIoZHUqykZBUjBBHpitPPbTNcWpeC6n4lbGOZxKIYI0giJWRLfzKjgs2Qw1E4XJXpVpufbLacsm3WWaX/DKmIDzaPNK/k+LyjSWydh6gJPh9/JYSJbXLF4HIS1uW6gn4bec/n2wsnR9gcN1sl5fxxLqldEUd3YKNvrVZ474ht7mH3dYZbprmFZOVGACscoyjySOQsPqCTnI2BxWPwUyzoLPiIMd3EgdJI3OJUxpEiuBhnUnDqRgNggYIoLpHIGAI6EZ/f5Gu1a78PccNnKbeZZHkOyxxjUVxrcnJfDhlKHYZBbzMSav9tPrUNgrnscZB7g6SRkfWg5kgVsEjcdP3B6/UD9qifcikeg9ObGQevlVoz/AEQ1NVH8XB0EjsCf2ST/AK4oIBLkBMnbBAPoCHgUjPyDEfpVd4Zq4hfQKmBHaFJ7lhvpmUuUgUnv5iWIGwGNiazOI8NuZ5jbwyfZtkSNgYhTmzZffOuRsRhV2+EE7A5uvBuBQ2saxwIEVQF9SQCTlmO7HLMcnuTQZ9VzijNcgHGLcNhf/ivvpcjvErAYB+I79ANVkrHvFyuwyQVYbZ+Fgf32oK5dsSmthg5566euCpVwBnIynb8zfSutldKzsM6CrGM5z5XKcxtORnHm1Z3/AJ1MXlopVRp6Ht0Go6upG41KtRdtaq7N6gxNqJwdg1u/XcHSgP7ZoOLsFSoGw2AUHOBzYj/Jg/0wKheIXTr+HGJNMXzIuLlowdsjyQjc+tTEyll0P9+jO6Z7hZIzk7YGS0YI/iNeV+mrmd/K5GBvqRr07Z75x1oImLW/EYI8DQl0XGOoWC0lRvqNU0e/8VbHqn+EbXmXV1cHOiN3tYQTnYMHmb669Mf/ANGrhQKUrg0FI9pl2zwtbRtpxFJczn0ihBMaH/xZtK47hXq7IcgHpnfHp8q1FDxRJOJSq85ErX0cU0LNFokijkb3ZYl+PKaUdiNvM4O/TbwoOkVuq50qBqOTgAZPqcdT86qnjstG9tcLEpWCVJJpjgMkYYRmNdtR1Cdmx0wjdyKtruACTsAMkn5VUZZn4oQsY08PV1d5W+K65bBgkS9odSjMh+IDCjB1UFwFKUoKvcN7lfB//d71wjjtHdYAjceglVdB/iVPzGrPmq17SD/3bcbDonmOfs8yIOdtv9n95/orxt4JOIjXI8kdmdoo4yY3uF/xZXGHWNvwxqRlcFjvgBneKuISBY7e3IE9yxiRj0jUKWkmI7lVGw7sV7ZqU4Xw9LeGOGPZIkWNc7nSgCjJ7nAqieJeGcP4cBcWxt7e5gPM08wK00WRzomVmy+pA2NshguDWwopAwDKQQRkEbgg7gig70pSgUpSghvFPhSC/hMU6g7HQ+BqjYjGpCeh+XQ961z4w8BzSXVgHkguZQ2lYeT7vCLeECRy+kuQC2hD1H2mAorb9VqzXVxe4LdUtbdYx/DJJOZCPq0aA/5RQR3g7iCxcPkvph553eaQIMnIcwxQRjq2FRI1Hr6ZNeTeGzO5mvBm5OCnLZla1A3VIHjJIIz5nK5c5z5cKO39lBeItDqHuyf7eYwDlbiYsijPdSVllCjcPk+lWJ29W/Rm/wCkqH+tBH2dxrZba/VHkyGgkZNInEZD5CkeWVCoLJ0IAYDGQtlUVDzcMjnQxv8ACSGUrpVlZTlXRkOzqcEHHanD+JyJIILrHMP3UqjCT4GTt/dygblO4yVJGQoTVedxDqUjOM5H7gj/AK16UoPOGAKMAYyST9WJJP7mvSlKBXWRQRgjIOxrtSgxpbXP9D8xuR+oJ2rG9x3ds+Zw3QY3KqD/ADQEfU1IkVim186t3Gcn1yAN/U5C/tQQvFrYudK5HODqSBkgTW77/LDRL0rE4p9lCZdmYI7KoHxySHCoPm0lxj9asM0BLKdzgj0G4fGf2dv0rAHAma5DOcxI7SqCckyMECk+gTS5x6sp/DQZfhvhRtrWKJjqdVzI35pGJaRv1dmP61J0ApQKhPFXFniiCQYNzO3JtwegdgSZGH5I1DOfkuO4qZeQAEkgADJJ7AdzVPsL1MvxO6LKr4hs00szLCzAKVRQWMs7aWwBnToHY0GF4gu7OxFjZtJEhEkTs741iOEtMZGPUGSWMKT3LtV0sOKwzDMMsco7mN1cb/NScVTeD+JWR7ieSyvAZ5gFYRpkRLiGEFDIJACVJxp6uakEtLC9cmLMF1HvqRDb3KZ2yQyguvyYMh+dB7eOY1kFrC5JjmuUjljBxzUKSEocblQVViB1CnO2asqIAAAAANgB0GPSqZ4YWWXiE5vNLTWcccMRVSoZJdTNcKp+EyaVQgE45bDODV1oFKUoKz7SJwvDZ9XwtojYdSVkkRGVR1ZipbAG5NRRubi7JM2u3tseS3jJWVlIwDPKpyg80f2ceMaxltmAy/FLtJf2kJ+7jSW7O2SXiKRoR66BM0gHcoKkpYjgsQAd8g9MEkMp/hBZhq/LJntQVweG7flskcMUaMCHCKMHK6WYkjXuobqc+Vz1K1I+AphE09mNlhKSRLn4I5QQU33wsscuNzgMo7V7SphiwGzHbHxA5G2/wuGA6/iQds1iWsQjv7eUH75ZLZsDSpGjnRMB9YZRvuM6T8O4XWlKUClKUCq/dqE4pA3+LbTxn58qSB1/YPJ+9WCq2SZeLYPw2tqGHze6kIz+i22P9VBi2p/2u/TUiyGSB/Np3hMCqoGoEHzpL/OpaGFgMKB89GFB9NllH9KjvFMHImivgdKoOTddPuGbKybg7xSEN/laSpYMCCdOT2YKsg/4Bn9x+9AgWQ9cg+vy2+bVzxSBXQRyJrRiMknGnBBD5UZVgdwRjBA3FeIc6SE5eT3GknY76kIT6dRXWG1YPqZQTnK4Vk07YPwlgT8zQTVKUoFKUoFKUoFKUoOMVzSlApSlBVeMub2c2aE8iLDXrD8WRlbUH1YEM+OiYH468Z73nXchXTy7LCR+huHXzyEdMRRtp/1S912kPBKj3ND3ZpWY92YzSZYnuT6monwuo90g2+KFWb+IuzlifUkuxJ76j6mgy0jJJBPkOWB7rHMQW+hSTS2f4X9KwuK2XNPMbWJVOpJFPmhbcZjB2wGWVCnRwUBzkGpOBfs4/mz5+eUcnP1JJ/U0fq36n+Vqf67/AFoMD2eXZuHvLmTRzjMLZtByoFqiphc7hWkaWQD0cVdKqXhNQLy7A2HJsjt6mOQE/XAG/wAhVtoFKUoK1fW2ricZ7ravjfGCZ4f0I23/APOpIwaVBx07dTpGdgO+MkfNf0rDlP8A3pH/APKS/wD5oazJXOF3Pxx/zYg/y2oO6W2xwuodtW2xBA9ckbDPcY64qM4hwthHnBJjkhuFbO5KMNYI/Ny9QJHXPrubEKUHNK4Fc0ClKUCq/FFy+Kue09qh/wBVtKwP8rlf2qwVD3f/ALQt/wDwLn/ntKCUngV1ZXAZWBVgdwQRggjuCKq/Ao5E5lvK2uS3YaCU87QN9y4ZWUnABRjudSN6irZVf4scX9ljbIuFOO68tW0n1GoA49QKDPjydt/o2rf5faIf61mRRY6gfoMf0r0Fc0H/2Q=="/>
          <p:cNvSpPr>
            <a:spLocks noChangeAspect="1" noChangeArrowheads="1"/>
          </p:cNvSpPr>
          <p:nvPr/>
        </p:nvSpPr>
        <p:spPr bwMode="auto">
          <a:xfrm>
            <a:off x="917575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4346" name="AutoShape 22" descr="data:image/jpeg;base64,/9j/4AAQSkZJRgABAQAAAQABAAD/2wCEAAkGBhQQEBUQEBESEBUUFBAVFRUWFBESEBYWFBAVFBQVFRUXGyYeFxkkGRQUHy8gIycpLC0sFh4yNTAqNSYrLCoBCQoKDgwOGg8PGiwkHyUpLCotKSwsLCkpLSwpLCwsLCwsLCwsLCwsLCwsLSwvLCopLCwpLCkqKSksKSwsLCwsLP/AABEIAOEA4QMBIgACEQEDEQH/xAAcAAEAAgMBAQEAAAAAAAAAAAAABAUDBgcCCAH/xABOEAABAwICBQULBwoEBgMAAAABAAIDBBEFIQYSMUFRBxNhcYEiMlJTkZKTobHB0RQXI0JicoIIM1SDorLS0+HwFWOjwkNERVVz8RYYJP/EABsBAQACAwEBAAAAAAAAAAAAAAAEBQIDBgEH/8QAMhEAAgIBAQYDBwMFAQAAAAAAAAECAxEEBRITITFRFUFhFCJxkbHR8FKBoQYyM0Lhgv/aAAwDAQACEQMRAD8A7iiIgCIiAIiIAiIgCIiAIiIAiIgCIiAIiIAiIgCIiAIiIAiIgCIiAIiIAiIgCIiAIiIAiIgCIiAIiIAiIgCIiAIvLngC5NlXVuNsZszP97BtWi7UV0rM3gzhCU3iKLNR5q5jNrh7VrFZjr35DIf3sA/qvyDR+abN51Bxfe/Y3d6lU+KTulu6aGfUlrSKCzbLBaVGlcTdl3dWf9PWq+bTi3exeU2+KsqXRSFvfAyH7RsPIPerOGhYzvI2N6mgKRGrWT5zml8DFz08ekW/4NTOnbxthb5xHuU2h04jebSsdF03129tsx5FsbowciAesBU2K6KRTAljRE/cWizSftNGXvWbp1VfOM970aCsolylHHqmXMUocA5pDgcwQbgjoK9rS9Fa18FQaSXIEkAeC8C+XQR7luilae7jQ3sYfRr1NN1XDlj5BERSDSEREAREQBERAEREAREQBFXY3pBT0URmqpmQsG9xzJ4NaM3HoAJXINJOX+SR3M4XTm5NhLK0vkd9yFvvJ6gh5k7c+QAEkgAbScgOsrWsU5TMNpiRLXQ3G1rCZndREQdZcYboriWJkPxOska056jna57ImkRs9vQtswXk0oILXh59w+tMdceYLM9Sy3WY7yLefl+w8HViZVzndqRNF/PcD6l5Zy0Of+awfEXjjzdvYCr2hpo4m6sUbIhwY1rB5GgKcxxd0ryWIrMnyClnkjVzyvzDN2CYk0cebJ/2raMM0sM0AmfTTUl+9bPqCQi23Ua4kdRsehR6mvDcmd07j9UfFVzyXG7iXE/32Bc5rNr4fDoWX3LKnSNres5Il1mMPkORsOO/s3BeMLwx1RdzXDVBILrhxuNosN/Wo1RhwexzJNazgQdVzmEA8HNIIPSCtBrOTJ1O/ncNq5qZ+4F7h2c5HY+UFNLsey58XVv/AM/c8t10K/cp+Z22hwmOHvRc+Ec3eXd2KYAuE0XKrimGOEeIwiqjvYPNmSH7srBqO6iL9IXUNEuUWjxIWgl1ZbXMMlmTDjYXs8dLSV0MaVVHdisL0ILs33ls2dERegIiIDVNJ4NSrp5m5Eua0/he23qcR2LagqDSOPXnpWf5hPY3VJ9ivwolCxbZjuvoSLXmEPg/qfqIilkcIiIAiIgCIiAIiIAueco/K7Dhl4INWoqrd5f6OK4yMpG/fqDPjbK8Dld5VfkINFRuBqXDu3ixEDXDL9YRmBuGe8LjGAYCZ3c9OSWkk5kl0hJuSTttfadp9ayjHJhKSiSmU1XjM5qKqZzhmOcd3oHgRMGQHQLDjmt+wHBYaRtoWAEjunnOR3W7h0CwUOCUNAaAAALADIADcBuUllWpMasESVuTYYahTYqpUuG075j3IsN7j3v9T0BbhRYTHTtEkvdO3A7Segbv7uoep1tVGV1fbt8exsqqnb0P2jgJbrv7hnE5E9S81FYX9ywarfWev4LzNO6Z13ZDc3cPielR6ysbEOk7OK4/V667XWKutdeiRe1UV6aO9M9Os3Lf7F+slDeveVTOxG+d1jdiPSum2ZseGlW/Zzn9Ph9yn1e0JXPdjyj9S6fUqLLOFUSYmo78QurvCK7eZYVga9pY8BzTkQQC09YK57j+hOqeeoyWOadYM1iCCMwY37Qei/Udy211TdYpH3Xu5k84u6fmgXLW+JwpcVJc2+qKgj6Rm604+sPtDMbwdo7ZDM17Q9jg5rgC1wILSCLggjIi29fOWkOBNnGsLNkG/wALod8VI5NOUh+Fyikqy40rnWzuXU7ie+b/AJd9re0bwY1lTXNE2q9S5H0Qi8xSBwDmkOBAIIIIIIuCCNosvSjkopCOcrxwgi/af/Q+pXahYfh/NukcTrOkeXE2tYbGt7Apq0UxcU3Lq239v4Nlkk2kvJfn8hERbzWEREAREQBERAFp/Kbp03CqMvbYzy3ZA0591bN7hva0EE8SWjetue8AEkgAZknIADaSvlDlF0tdiuIPmBPNNPNwN4RtOTrcXG7j1gbl6lk8bwiqoYHVMzpZnOfdxc9zjdz3ONzc8ScytvhmsLDJUNC3UaAFa4fA+Z4jiaXOOwD1kncOlToQUI5kVFt7lLCLFk9zYXJOQG09gW3YJouTZ9RccI9/4yPYP6KVo9oyymAc60ku925vQwe/aejYtuiY2nbzsgu894zf1n+8utc9rdqueYUPEfOX2LDTaRtpz69hFE2mYHPA1rdxGLADs3e7rUJznSu1nm59QHAdC8lzpHF7zcnyDoHQo+OY3FRQumldYDK31nE7GtG8lcrOyV8lXWur5Lzb9ToYwjRHLGMYuymju45nJrd5Pw4laNV4/rOL3uFzxyAHAX3Kvw7DcRx6V0sDRBDct559wwAfVYdriODRt2lbrhvIBTAXqqmoqHb9XUiZ5LOd+0uz2boqtDDMuc31fb0X5zKHVTt1T5co/nNmo/4807HtP4m/FejiB25247vKt9fyFYaRYNqG9Imdf1ghUOK8hkkQL8PrH3H/AA5rC/RzjBbyt7VbK+L6kKWmmlyeShbUErMxyqGSyQymmrIzTzN4gNab7L2ysdzhl7VP5y2RyIyI3qbXWnzRV3Wyg8PkTOcXl0qi86vJlUjcIbtbMk0i1vH8PEg1gO6HrHBXb5FCqc1hOvKN1V7izbOQ/T0g/wCFVDuJpnHozdDfqu5vURwC7SvkKu1oJWzROLHNc17XDa17SCCO0Ar6g0K0mbiNDFVNsC9tpGj6sje5kb1XFx0EKmthus6WiziRTL1ERaTeEREAREQBERAEREBoHLZpL8jwt7GG0lSeYbbaGuBMp8wFv4wvm7D2XeO1dI/KDxnncRjpge5p4QSPtzHWd+w2NaFgNA+aZscbdZzvIBvcTuAW2vC5vojRblrCLzB8LkqJBFELk5k/VaN7nHcF1fAcBjpI9VmbjbXeR3Tj7m8B71g0ewaOki1GZk2L3/WcfcOA3eVbNhlIHXkfkxmZ4G27qVDtDXS1MuHDlH6+rPdNplDm+pno4WxM5+X8Dd5O4/31qFJK6V+u7ybgOAStrDM++xoyaOA49ZWWNoaLlc1qLlL3IdPqdDTUq1l9THWVbII3SPOqGi5Pq7TfIDeSubYXRP0ixXUfrNpKbungE7L2Dbj67yCL7g022BR9O9LDUPLI3fRRaxB3PeAQHdQJy8u9b9yCYUI8MM9u6qJpHE79WM820dV2vP4iur2Zs32WtXWL35dPRfdlPfqePNxj/av5Z0WkpGRMbHGxsbGANa1oAa0AWAAGwLMiKzMAiIgNV5QNC2YjTEAATxhzoX777dQnwXbOg2O5cYoaoviu6+vGRG++22eoT0ixaepq+kCuCaS0QgxishGTZQ6QDdd0bZ/3w7yqforGpbpVbSqTr3yvEnShcsNl5LrK6aOaSMrnLBKV+mbisT39K1s2pFTi8V2lbz+T7pFqVE1A49zK3nox9uOzXgdbCD+rWlYi64soWiWLfI8Spqi9gyaPW+486kn7DnKq1US/0Enu4PrlECKvLYIiIAiIgCIiAIURAfJvKJUOqcZqyLvJqHRNAzJ5u0LQPMW+aH6OCjizsZX2MjvYxp8Ees58LVeD4BatqqyUd06pquaB3AzvBf1nMDovxW3U6rtVdlbkenmYpc8lrhlGZXhje08BvKs8VqxlBHkxmR6SPh7V6A+SQao/OybeLR/T2k8FCpolzetv3FuR6vqW+kpwt+X7Geni3rUNPtJdRppojZzh9IR9Vh+r1u39HWtg0jxptLCXZF2xreLt3YNpXH6+pL3FziXOcSSTtJO1Wn9O7L48vabV7senq/svqV+1ta4LgwfvPr6L/pBqu6Dm3DbtsCb274HcOAV9o7yg4hSU7KWnqKZscetqh0Rce6eXm51c83Fa+I9Yq1oqDoXdKnjPmjnnfwI4RtEXKXip/wCbox+od/ApLeULEz/z1CP1Mv8ALVEymA3LIIRwW/2Go0PX3dy8Gn+J/p9D6Gb+UvY0+xL9PofQy/ylRCEcF6EI4L32Koweuu7l5/8APcR/TqL0Mv8ALVHO6WesFZU1ED3WAdqNkbcBhaABqAXsU5kcF+GJZw0lcXlGizV3TjutkctWJykPCwPUpohRI71GkKkSKJKVHmS60Rag5LX6wZlX05yVFVd8qzUdC60qwfX2jddz9HTz+Mggf2uia4+sqyWrcl82vg9Ef8hjfNu33LaVWFqEREAREQBERAFjmksF7JUOZ1yomqu4cOXVmUVlnLMTZq1Eo4Syfvkq60YowSZ395Hn1u2+rb12UPSOkPy17Wi5eWFo4l7R77q4rQIY2UzDsALzxO31nPyKkuuVdeTdRTxLMGGacyvLzv2DgNwWcPDG3NhkczsFtpKw07FrGnON6rfk7Dm8Xf0M3D8R9Q6VTaPS2bQ1Spj5vm+y82WervhpqnN9F+JGtaS40amYuB7htwwdG9x6Tt8nBa1MblTKh2SwQRaxX12OnhTCNFSwksHA8WU5Sun1ZmoaTfZW8DDsax56mkquxSC1O+3AHyPC3Xkx5NaKvw9lROJjJrzNdqyua3uXnVyH2SFlbetPiOBTp3qcyzgpW00niZfRv+C9ilk8TL6N/wAF0P5k8O8Go9O9fvzK4f4M/p3rR4lHsSPDJfqOeCkl8TN6OT4L18jl8RN6KT4LoXzLYfwn9O9PmXw/wZ/TvXniK7Hnhku5zz5JL4ib0UnwXl1NL4ib0b/gui/Mvh3gz+nenzLYd4M/p3p4iuw8Ll+o5nJTS+Im9G/4KNJTyeJl9G/4LqnzKYd4M/p3rz8yOHeDP6d6eJeg8K9TkcsUnipPMd8FCmjf4uTzHfBdoPIdhvgz+nevz5i8M8Cf08i1S12fI3R2du+ZwmoLgO8f5rlSVN77COxfSHzFYZ4uf08i/PmHwvxc3p5FFsv3vIm10bhZckD74JR/ckHmzyN9y3FV+AYFFQ07KWnBEcetqhzi53dPc83J25uKsFGJIREQBERAERfhQGOZ25RnLM9YnKl1T3nk3RKXEqJonFS76kbhbpvkfIXDtCoA4vcXHaTcqy0grL2YN51j1DJvr9igwCwuua1VrfIuNNXuQz5s8YhXNgidI7Y0XPE8AOkmw7VyyrqnSvdI/NziSeHQB0AWHYtg04xjXkFO05Ns5/3iO5b2A3/F0LWXbF9B/pbZvs2n48170/4Xl8+vyOQ25rOLbwo9I/X/AIRJzcqdh8G9QmtuVc0keS6iK5uRSzeEomWal12FnhNc3tIIHrstu/J+xa8NTRuNnRyNlAO3Ve0MdbqdGPOC1sMyVbSYq/CcRjxBjS6J5LZmjeHW51nXse3pA4FQtdU5QyiVs65Rm4vzPpJFFw3Eo6mJk8DxJHI0Oa4bCD7DuIOYIspSojoQiIgC59jvLDFTVctG2lqKh0JAc6PUIvqtJsL3yLrdYW0aWaTR4fSvqZSO5FmNvnJIR3DB1nyAE7lwjBmyc3JUSOPO1Uhe4gkEtDy5xy3OkP8AplSdNRxZYImq1HBjk6C7lxYP+mV3mtXn59Wf9trvNb8VpT3v8Y/z3/FR5JH+Mk89/wAVY+HR7letpy/Sb27l7iG3Dq0fhZ8V4/8AsDB+gVnkj+K55KXHa9/nO+KhzNPhO853xWMtnJeZnHaTb6HTT+UNTDbRVg7Iv4l5H5RdL+h1f+j/ABrjeJuIHfO84q55J9GjX4pEHC8cB5+W+YtGRqNPW/VFuF1XW1KBY12OR9QwSFzWuLSwkAlptdpIuQbbxsWREWg3hERAEREAXly9LyVjLoeoxOCiVj7N68lMcqLSWq1Izbbaw63G3suVSa57sH8iRTHekkazUT85I524nLqGQ9SjY5izaWnfM7MMaTbidjW9riAskCkVWhbcUop43nUJtzLs7NkZmHEDa3MA9BO+yo9Lp/aNRGL6efwLa+zhweDjNHXmUmR5u5xLnHiSbn1qY85Kh5iSknfTztMb43Fr2ncR7QRYg7wQVbtnuF9c0lkXBR7HAaul7+8ZaVmauYGqupGq0hCl9CvkyVEFknoBIwsc3Xa4Wc3ZfgQdxG4+64X5A1WdOxeNZWGQ3Nxe8jXMErq7B3udRO+UwE6z4HAnrJYM2ut9duRyvwW94Ty90bwBUxT0r9/c89H2Ob3XlaoQoQ7d8VjqdHGyd+1kn32MefOIv61WW6ODeU8Fxp9qzSxOOTaxyxYVa/yvs5mpv5ObVPivLpStGrSRTVTzsu3mY79Jd3XkatfOhMF7/J4PNd7NaykQ4KIhaMNi/wDGxsZ84DW9a1R0Cb5skT2skuUWa9iTqnEZhUYk7Va383Ttu0NB3Bu1gOV3u7o7r5WkyDebDIAACzQALBoG4AWCs30gbuUGdqs6qY1rCKa7VTvllkGRRpFKkUWRbjZEiyqHUuspczlR4rWWFlrumoQySNPW5zKnEqjWcvo7kd0MOH0AfK3VnqdWSQHvmtt9FGeoEkji88FzPkb5PTXVArahv/54HXaCMpZWm4HSxpsTxNhxX0SuatnvSOkrjhBERajaEREAREQBeSvS/CsWDwQtL0sqLvDftOPmjVHtK3UrnmkEl5upo9bifeqHanJRXx/P5J+iWZ5IjXWC6LhNHzULGbw0X+8c3eslaFhEHOTxM3F4J6m90fYukBZbHqxvWfsZa2fNRNA5UeTJuJx8/Bqsqo22aTk2Voz5t53HwXbthyOXABK+CQwzNdG9ji1zXAtc0jaCNy+v1pun3JlT4q3XP0NQ0WZM0XJA2Nkb9dvrG47j0lVrgVM61I4nh84IVxA5UmJaOVWGSc1VxloJIZILuhf9x/uNiOCk0tcuhptVkTndTQ65PsbDT7Va0wWv01YFb0lYFuZU2QaL6nap7GqqpqoKwjqBxUK2LySqJRwZntUOoapD5xxUKoqBxWNaeTK6UcFfUhVNSp9XUhU9TVBT0QoRbZgmKhTSWSprFTVmIbhmTkAMySdgCxlNQWWWNVUpvERiNcGgqfoByey4xPzj9aKlY76SXYXEbY4uLuJ2N67A7JoVyNS1bm1GJB0EO0Q97PJ9/wAU39r7u1dwoaFkEbYoWNjYwBrWNADWgbgAqPU6niPCOh02mVaPOH4fHTxMhhY2OONoaxrdgA3f13qSiKATAiIgCIiAIiIAiIgPwrm2OC1Q7qb+6ulLQNLqbUn1tzh7Df8A3DyKk2rD3Yy+JP0L99o/dE23qmdDZD+zb3rfQubYFWiKoY85AGx6A4FpPrv2LpIK27JkuE16mOti1PPofqIitiEYK2hjmYY5mMlY4Wc17Q5p6wVzrHuRaJxL6GUwHbzb7vh7Hd839pdMX4s4WSg8xZhKEZrEkfPuJaG11J+cp3uaPrx/Ss6+5zHaAq6HESMv/a+ha/GIoRd7hfgMytdq6H/EjnTxCPxkkbXOI+ySL+Tyrf45GD3HHefaPX7ESWx99b0Xur16HKocZI3qYzHzxXSzyW0JaAYnX3ubJI2/YDYeRRZOSCjOx9Q3qew+1is47Qqa5poq57KnnlhmgHSA8VHmxsneuifM7S+OqfOi/gWaLkjoh3xnf1yAfutCy9vpXf5GK2VPsvmcmnxS+9RoTJO7UhjkmdwY1zz5Ghd1o+T2gizFLG4jfJrS/vkhX1PSsjbqxsaxo3NAa3yBaJ7SX+kfmS69mY/ufyOJYPyR1tTZ05bSMPhfSTW6GNNh2kdS6Vovyc0mH2fHHzkvjpLPk6dXKzPwgdZW0Iq2y+dj95lpXTCtYigiItJtCIiAIiIAiIgCIiAIiIAqbSXB/lEXc9+3NvT0e1XKLVbVG2DhIzhNwkpI5Ibg2IIIyIO0dBV7g+lz4QGSDnGDIZ2e0cAd46CtlxjRiKoOtnG/wm2z+8N/tWvTaDTDvHxvHSXNPksfaqH2TU6ee9Xz+H2Lf2ii6OJ8i/h0wp3DN5Z0OaR7Ml6fpZTj/iX6gVrTNCJyczEPxOPsap9NoF4ybsY23rPwUqNuuly3V+fuR5V6Vf7Mz1WnUY/Nsc7ryCix1lZWfm280w/W71vlO3sCvqHRqCHNsYcfCd3Z9eQ7ArOy3rS3Wf5p8uy5Gl3VQ/xx/dlHh2ikbDrykzP+13nk39qvALL9RTaqYVLEFgjTslN5kwiItpgEREAREQBERAEREAREQBERAEREAREQBERAEREAREQBERAEREAREQBERAEREAREQBERAEREAREQBERAEREAREQBERAEREAREQBERAEREAREQBERAEREAREQBERAEREAREQBERAEREAREQH/2Q=="/>
          <p:cNvSpPr>
            <a:spLocks noChangeAspect="1" noChangeArrowheads="1"/>
          </p:cNvSpPr>
          <p:nvPr/>
        </p:nvSpPr>
        <p:spPr bwMode="auto">
          <a:xfrm>
            <a:off x="1069975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4347" name="AutoShape 24" descr="data:image/jpeg;base64,/9j/4AAQSkZJRgABAQAAAQABAAD/2wCEAAkGBhQQEBUQEBESEBUUFBAVFRUWFBESEBYWFBAVFBQVFRUXGyYeFxkkGRQUHy8gIycpLC0sFh4yNTAqNSYrLCoBCQoKDgwOGg8PGiwkHyUpLCotKSwsLCkpLSwpLCwsLCwsLCwsLCwsLCwsLSwvLCopLCwpLCkqKSksKSwsLCwsLP/AABEIAOEA4QMBIgACEQEDEQH/xAAcAAEAAgMBAQEAAAAAAAAAAAAABAUDBgcCCAH/xABOEAABAwICBQULBwoEBgMAAAABAAIDBBEFIQYSMUFRBxNhcYEiMlJTkZKTobHB0RQXI0JicoIIM1SDorLS0+HwFWOjwkNERVVz8RYYJP/EABsBAQACAwEBAAAAAAAAAAAAAAAEBQIDBgEH/8QAMhEAAgIBAQYDBwMFAQAAAAAAAAECAxEEBRITITFRFUFhFCJxkbHR8FKBoQYyM0Lhgv/aAAwDAQACEQMRAD8A7iiIgCIiAIiIAiIgCIiAIiIAiIgCIiAIiIAiIgCIiAIiIAiIgCIiAIiIAiIgCIiAIiIAiIgCIiAIiIAiIgCIiAIvLngC5NlXVuNsZszP97BtWi7UV0rM3gzhCU3iKLNR5q5jNrh7VrFZjr35DIf3sA/qvyDR+abN51Bxfe/Y3d6lU+KTulu6aGfUlrSKCzbLBaVGlcTdl3dWf9PWq+bTi3exeU2+KsqXRSFvfAyH7RsPIPerOGhYzvI2N6mgKRGrWT5zml8DFz08ekW/4NTOnbxthb5xHuU2h04jebSsdF03129tsx5FsbowciAesBU2K6KRTAljRE/cWizSftNGXvWbp1VfOM970aCsolylHHqmXMUocA5pDgcwQbgjoK9rS9Fa18FQaSXIEkAeC8C+XQR7luilae7jQ3sYfRr1NN1XDlj5BERSDSEREAREQBERAEREAREQBFXY3pBT0URmqpmQsG9xzJ4NaM3HoAJXINJOX+SR3M4XTm5NhLK0vkd9yFvvJ6gh5k7c+QAEkgAbScgOsrWsU5TMNpiRLXQ3G1rCZndREQdZcYboriWJkPxOska056jna57ImkRs9vQtswXk0oILXh59w+tMdceYLM9Sy3WY7yLefl+w8HViZVzndqRNF/PcD6l5Zy0Of+awfEXjjzdvYCr2hpo4m6sUbIhwY1rB5GgKcxxd0ryWIrMnyClnkjVzyvzDN2CYk0cebJ/2raMM0sM0AmfTTUl+9bPqCQi23Ua4kdRsehR6mvDcmd07j9UfFVzyXG7iXE/32Bc5rNr4fDoWX3LKnSNres5Il1mMPkORsOO/s3BeMLwx1RdzXDVBILrhxuNosN/Wo1RhwexzJNazgQdVzmEA8HNIIPSCtBrOTJ1O/ncNq5qZ+4F7h2c5HY+UFNLsey58XVv/AM/c8t10K/cp+Z22hwmOHvRc+Ec3eXd2KYAuE0XKrimGOEeIwiqjvYPNmSH7srBqO6iL9IXUNEuUWjxIWgl1ZbXMMlmTDjYXs8dLSV0MaVVHdisL0ILs33ls2dERegIiIDVNJ4NSrp5m5Eua0/he23qcR2LagqDSOPXnpWf5hPY3VJ9ivwolCxbZjuvoSLXmEPg/qfqIilkcIiIAiIgCIiAIiIAueco/K7Dhl4INWoqrd5f6OK4yMpG/fqDPjbK8Dld5VfkINFRuBqXDu3ixEDXDL9YRmBuGe8LjGAYCZ3c9OSWkk5kl0hJuSTttfadp9ayjHJhKSiSmU1XjM5qKqZzhmOcd3oHgRMGQHQLDjmt+wHBYaRtoWAEjunnOR3W7h0CwUOCUNAaAAALADIADcBuUllWpMasESVuTYYahTYqpUuG075j3IsN7j3v9T0BbhRYTHTtEkvdO3A7Segbv7uoep1tVGV1fbt8exsqqnb0P2jgJbrv7hnE5E9S81FYX9ywarfWev4LzNO6Z13ZDc3cPielR6ysbEOk7OK4/V667XWKutdeiRe1UV6aO9M9Os3Lf7F+slDeveVTOxG+d1jdiPSum2ZseGlW/Zzn9Ph9yn1e0JXPdjyj9S6fUqLLOFUSYmo78QurvCK7eZYVga9pY8BzTkQQC09YK57j+hOqeeoyWOadYM1iCCMwY37Qei/Udy211TdYpH3Xu5k84u6fmgXLW+JwpcVJc2+qKgj6Rm604+sPtDMbwdo7ZDM17Q9jg5rgC1wILSCLggjIi29fOWkOBNnGsLNkG/wALod8VI5NOUh+Fyikqy40rnWzuXU7ie+b/AJd9re0bwY1lTXNE2q9S5H0Qi8xSBwDmkOBAIIIIIIuCCNosvSjkopCOcrxwgi/af/Q+pXahYfh/NukcTrOkeXE2tYbGt7Apq0UxcU3Lq239v4Nlkk2kvJfn8hERbzWEREAREQBERAFp/Kbp03CqMvbYzy3ZA0591bN7hva0EE8SWjetue8AEkgAZknIADaSvlDlF0tdiuIPmBPNNPNwN4RtOTrcXG7j1gbl6lk8bwiqoYHVMzpZnOfdxc9zjdz3ONzc8ScytvhmsLDJUNC3UaAFa4fA+Z4jiaXOOwD1kncOlToQUI5kVFt7lLCLFk9zYXJOQG09gW3YJouTZ9RccI9/4yPYP6KVo9oyymAc60ku925vQwe/aejYtuiY2nbzsgu894zf1n+8utc9rdqueYUPEfOX2LDTaRtpz69hFE2mYHPA1rdxGLADs3e7rUJznSu1nm59QHAdC8lzpHF7zcnyDoHQo+OY3FRQumldYDK31nE7GtG8lcrOyV8lXWur5Lzb9ToYwjRHLGMYuymju45nJrd5Pw4laNV4/rOL3uFzxyAHAX3Kvw7DcRx6V0sDRBDct559wwAfVYdriODRt2lbrhvIBTAXqqmoqHb9XUiZ5LOd+0uz2boqtDDMuc31fb0X5zKHVTt1T5co/nNmo/4807HtP4m/FejiB25247vKt9fyFYaRYNqG9Imdf1ghUOK8hkkQL8PrH3H/AA5rC/RzjBbyt7VbK+L6kKWmmlyeShbUErMxyqGSyQymmrIzTzN4gNab7L2ysdzhl7VP5y2RyIyI3qbXWnzRV3Wyg8PkTOcXl0qi86vJlUjcIbtbMk0i1vH8PEg1gO6HrHBXb5FCqc1hOvKN1V7izbOQ/T0g/wCFVDuJpnHozdDfqu5vURwC7SvkKu1oJWzROLHNc17XDa17SCCO0Ar6g0K0mbiNDFVNsC9tpGj6sje5kb1XFx0EKmthus6WiziRTL1ERaTeEREAREQBERAEREBoHLZpL8jwt7GG0lSeYbbaGuBMp8wFv4wvm7D2XeO1dI/KDxnncRjpge5p4QSPtzHWd+w2NaFgNA+aZscbdZzvIBvcTuAW2vC5vojRblrCLzB8LkqJBFELk5k/VaN7nHcF1fAcBjpI9VmbjbXeR3Tj7m8B71g0ewaOki1GZk2L3/WcfcOA3eVbNhlIHXkfkxmZ4G27qVDtDXS1MuHDlH6+rPdNplDm+pno4WxM5+X8Dd5O4/31qFJK6V+u7ybgOAStrDM++xoyaOA49ZWWNoaLlc1qLlL3IdPqdDTUq1l9THWVbII3SPOqGi5Pq7TfIDeSubYXRP0ixXUfrNpKbungE7L2Dbj67yCL7g022BR9O9LDUPLI3fRRaxB3PeAQHdQJy8u9b9yCYUI8MM9u6qJpHE79WM820dV2vP4iur2Zs32WtXWL35dPRfdlPfqePNxj/av5Z0WkpGRMbHGxsbGANa1oAa0AWAAGwLMiKzMAiIgNV5QNC2YjTEAATxhzoX777dQnwXbOg2O5cYoaoviu6+vGRG++22eoT0ixaepq+kCuCaS0QgxishGTZQ6QDdd0bZ/3w7yqforGpbpVbSqTr3yvEnShcsNl5LrK6aOaSMrnLBKV+mbisT39K1s2pFTi8V2lbz+T7pFqVE1A49zK3nox9uOzXgdbCD+rWlYi64soWiWLfI8Spqi9gyaPW+486kn7DnKq1US/0Enu4PrlECKvLYIiIAiIgCIiAIURAfJvKJUOqcZqyLvJqHRNAzJ5u0LQPMW+aH6OCjizsZX2MjvYxp8Ees58LVeD4BatqqyUd06pquaB3AzvBf1nMDovxW3U6rtVdlbkenmYpc8lrhlGZXhje08BvKs8VqxlBHkxmR6SPh7V6A+SQao/OybeLR/T2k8FCpolzetv3FuR6vqW+kpwt+X7Geni3rUNPtJdRppojZzh9IR9Vh+r1u39HWtg0jxptLCXZF2xreLt3YNpXH6+pL3FziXOcSSTtJO1Wn9O7L48vabV7senq/svqV+1ta4LgwfvPr6L/pBqu6Dm3DbtsCb274HcOAV9o7yg4hSU7KWnqKZscetqh0Rce6eXm51c83Fa+I9Yq1oqDoXdKnjPmjnnfwI4RtEXKXip/wCbox+od/ApLeULEz/z1CP1Mv8ALVEymA3LIIRwW/2Go0PX3dy8Gn+J/p9D6Gb+UvY0+xL9PofQy/ylRCEcF6EI4L32Koweuu7l5/8APcR/TqL0Mv8ALVHO6WesFZU1ED3WAdqNkbcBhaABqAXsU5kcF+GJZw0lcXlGizV3TjutkctWJykPCwPUpohRI71GkKkSKJKVHmS60Rag5LX6wZlX05yVFVd8qzUdC60qwfX2jddz9HTz+Mggf2uia4+sqyWrcl82vg9Ef8hjfNu33LaVWFqEREAREQBERAFjmksF7JUOZ1yomqu4cOXVmUVlnLMTZq1Eo4Syfvkq60YowSZ395Hn1u2+rb12UPSOkPy17Wi5eWFo4l7R77q4rQIY2UzDsALzxO31nPyKkuuVdeTdRTxLMGGacyvLzv2DgNwWcPDG3NhkczsFtpKw07FrGnON6rfk7Dm8Xf0M3D8R9Q6VTaPS2bQ1Spj5vm+y82WervhpqnN9F+JGtaS40amYuB7htwwdG9x6Tt8nBa1MblTKh2SwQRaxX12OnhTCNFSwksHA8WU5Sun1ZmoaTfZW8DDsax56mkquxSC1O+3AHyPC3Xkx5NaKvw9lROJjJrzNdqyua3uXnVyH2SFlbetPiOBTp3qcyzgpW00niZfRv+C9ilk8TL6N/wAF0P5k8O8Go9O9fvzK4f4M/p3rR4lHsSPDJfqOeCkl8TN6OT4L18jl8RN6KT4LoXzLYfwn9O9PmXw/wZ/TvXniK7Hnhku5zz5JL4ib0UnwXl1NL4ib0b/gui/Mvh3gz+nenzLYd4M/p3p4iuw8Ll+o5nJTS+Im9G/4KNJTyeJl9G/4LqnzKYd4M/p3rz8yOHeDP6d6eJeg8K9TkcsUnipPMd8FCmjf4uTzHfBdoPIdhvgz+nevz5i8M8Cf08i1S12fI3R2du+ZwmoLgO8f5rlSVN77COxfSHzFYZ4uf08i/PmHwvxc3p5FFsv3vIm10bhZckD74JR/ckHmzyN9y3FV+AYFFQ07KWnBEcetqhzi53dPc83J25uKsFGJIREQBERAERfhQGOZ25RnLM9YnKl1T3nk3RKXEqJonFS76kbhbpvkfIXDtCoA4vcXHaTcqy0grL2YN51j1DJvr9igwCwuua1VrfIuNNXuQz5s8YhXNgidI7Y0XPE8AOkmw7VyyrqnSvdI/NziSeHQB0AWHYtg04xjXkFO05Ns5/3iO5b2A3/F0LWXbF9B/pbZvs2n48170/4Xl8+vyOQ25rOLbwo9I/X/AIRJzcqdh8G9QmtuVc0keS6iK5uRSzeEomWal12FnhNc3tIIHrstu/J+xa8NTRuNnRyNlAO3Ve0MdbqdGPOC1sMyVbSYq/CcRjxBjS6J5LZmjeHW51nXse3pA4FQtdU5QyiVs65Rm4vzPpJFFw3Eo6mJk8DxJHI0Oa4bCD7DuIOYIspSojoQiIgC59jvLDFTVctG2lqKh0JAc6PUIvqtJsL3yLrdYW0aWaTR4fSvqZSO5FmNvnJIR3DB1nyAE7lwjBmyc3JUSOPO1Uhe4gkEtDy5xy3OkP8AplSdNRxZYImq1HBjk6C7lxYP+mV3mtXn59Wf9trvNb8VpT3v8Y/z3/FR5JH+Mk89/wAVY+HR7letpy/Sb27l7iG3Dq0fhZ8V4/8AsDB+gVnkj+K55KXHa9/nO+KhzNPhO853xWMtnJeZnHaTb6HTT+UNTDbRVg7Iv4l5H5RdL+h1f+j/ABrjeJuIHfO84q55J9GjX4pEHC8cB5+W+YtGRqNPW/VFuF1XW1KBY12OR9QwSFzWuLSwkAlptdpIuQbbxsWREWg3hERAEREAXly9LyVjLoeoxOCiVj7N68lMcqLSWq1Izbbaw63G3suVSa57sH8iRTHekkazUT85I524nLqGQ9SjY5izaWnfM7MMaTbidjW9riAskCkVWhbcUop43nUJtzLs7NkZmHEDa3MA9BO+yo9Lp/aNRGL6efwLa+zhweDjNHXmUmR5u5xLnHiSbn1qY85Kh5iSknfTztMb43Fr2ncR7QRYg7wQVbtnuF9c0lkXBR7HAaul7+8ZaVmauYGqupGq0hCl9CvkyVEFknoBIwsc3Xa4Wc3ZfgQdxG4+64X5A1WdOxeNZWGQ3Nxe8jXMErq7B3udRO+UwE6z4HAnrJYM2ut9duRyvwW94Ty90bwBUxT0r9/c89H2Ob3XlaoQoQ7d8VjqdHGyd+1kn32MefOIv61WW6ODeU8Fxp9qzSxOOTaxyxYVa/yvs5mpv5ObVPivLpStGrSRTVTzsu3mY79Jd3XkatfOhMF7/J4PNd7NaykQ4KIhaMNi/wDGxsZ84DW9a1R0Cb5skT2skuUWa9iTqnEZhUYk7Va383Ttu0NB3Bu1gOV3u7o7r5WkyDebDIAACzQALBoG4AWCs30gbuUGdqs6qY1rCKa7VTvllkGRRpFKkUWRbjZEiyqHUuspczlR4rWWFlrumoQySNPW5zKnEqjWcvo7kd0MOH0AfK3VnqdWSQHvmtt9FGeoEkji88FzPkb5PTXVArahv/54HXaCMpZWm4HSxpsTxNhxX0SuatnvSOkrjhBERajaEREAREQBeSvS/CsWDwQtL0sqLvDftOPmjVHtK3UrnmkEl5upo9bifeqHanJRXx/P5J+iWZ5IjXWC6LhNHzULGbw0X+8c3eslaFhEHOTxM3F4J6m90fYukBZbHqxvWfsZa2fNRNA5UeTJuJx8/Bqsqo22aTk2Voz5t53HwXbthyOXABK+CQwzNdG9ji1zXAtc0jaCNy+v1pun3JlT4q3XP0NQ0WZM0XJA2Nkb9dvrG47j0lVrgVM61I4nh84IVxA5UmJaOVWGSc1VxloJIZILuhf9x/uNiOCk0tcuhptVkTndTQ65PsbDT7Va0wWv01YFb0lYFuZU2QaL6nap7GqqpqoKwjqBxUK2LySqJRwZntUOoapD5xxUKoqBxWNaeTK6UcFfUhVNSp9XUhU9TVBT0QoRbZgmKhTSWSprFTVmIbhmTkAMySdgCxlNQWWWNVUpvERiNcGgqfoByey4xPzj9aKlY76SXYXEbY4uLuJ2N67A7JoVyNS1bm1GJB0EO0Q97PJ9/wAU39r7u1dwoaFkEbYoWNjYwBrWNADWgbgAqPU6niPCOh02mVaPOH4fHTxMhhY2OONoaxrdgA3f13qSiKATAiIgCIiAIiIAiIgPwrm2OC1Q7qb+6ulLQNLqbUn1tzh7Df8A3DyKk2rD3Yy+JP0L99o/dE23qmdDZD+zb3rfQubYFWiKoY85AGx6A4FpPrv2LpIK27JkuE16mOti1PPofqIitiEYK2hjmYY5mMlY4Wc17Q5p6wVzrHuRaJxL6GUwHbzb7vh7Hd839pdMX4s4WSg8xZhKEZrEkfPuJaG11J+cp3uaPrx/Ss6+5zHaAq6HESMv/a+ha/GIoRd7hfgMytdq6H/EjnTxCPxkkbXOI+ySL+Tyrf45GD3HHefaPX7ESWx99b0Xur16HKocZI3qYzHzxXSzyW0JaAYnX3ubJI2/YDYeRRZOSCjOx9Q3qew+1is47Qqa5poq57KnnlhmgHSA8VHmxsneuifM7S+OqfOi/gWaLkjoh3xnf1yAfutCy9vpXf5GK2VPsvmcmnxS+9RoTJO7UhjkmdwY1zz5Ghd1o+T2gizFLG4jfJrS/vkhX1PSsjbqxsaxo3NAa3yBaJ7SX+kfmS69mY/ufyOJYPyR1tTZ05bSMPhfSTW6GNNh2kdS6Vovyc0mH2fHHzkvjpLPk6dXKzPwgdZW0Iq2y+dj95lpXTCtYigiItJtCIiAIiIAiIgCIiAIiIAqbSXB/lEXc9+3NvT0e1XKLVbVG2DhIzhNwkpI5Ibg2IIIyIO0dBV7g+lz4QGSDnGDIZ2e0cAd46CtlxjRiKoOtnG/wm2z+8N/tWvTaDTDvHxvHSXNPksfaqH2TU6ee9Xz+H2Lf2ii6OJ8i/h0wp3DN5Z0OaR7Ml6fpZTj/iX6gVrTNCJyczEPxOPsap9NoF4ybsY23rPwUqNuuly3V+fuR5V6Vf7Mz1WnUY/Nsc7ryCix1lZWfm280w/W71vlO3sCvqHRqCHNsYcfCd3Z9eQ7ArOy3rS3Wf5p8uy5Gl3VQ/xx/dlHh2ikbDrykzP+13nk39qvALL9RTaqYVLEFgjTslN5kwiItpgEREAREQBERAEREAREQBERAEREAREQBERAEREAREQBERAEREAREQBERAEREAREQBERAEREAREQBERAEREAREQBERAEREAREQBERAEREAREQBERAEREAREQBERAEREAREQBERAEREAREQH/2Q=="/>
          <p:cNvSpPr>
            <a:spLocks noChangeAspect="1" noChangeArrowheads="1"/>
          </p:cNvSpPr>
          <p:nvPr/>
        </p:nvSpPr>
        <p:spPr bwMode="auto">
          <a:xfrm>
            <a:off x="1222375" y="922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4348" name="AutoShape 28" descr="data:image/jpeg;base64,/9j/4AAQSkZJRgABAQAAAQABAAD/2wCEAAkGBhQSERUUEhQUFRQUGRgYGBcXFxgVFRUXFRYXFRQXFBQXHCYfFxokGRUUHy8gIycpLCwsFR4xNTAqNSYrLCkBCQoKDgwOGg8PGikkHCQqLCwpKS0pLCwsLCksLCwpKSwsLCksLCwsKSksKSwsKSwpKSwpLCksLCksLCwsLCwsLP/AABEIALQBFwMBIgACEQEDEQH/xAAcAAACAgMBAQAAAAAAAAAAAAAEBQMGAAECBwj/xABIEAACAAQDBAgEAwUFBwMFAAABAgADESEEEjEFBkFREyIyYXGBkfChscHRBxThI0JScpKissLS8RYzQ1NigpMXc+IVJFRjg//EABoBAAMBAQEBAAAAAAAAAAAAAAIDBAEABQb/xAAtEQACAgEEAgEDBAEFAQAAAAAAAQIDEQQSITEyQRMiM1EUcYGRBSNCQ2HBFf/aAAwDAQACEQMRAD8A9czRsGOTrGxEKY049YExrGgudeZgqBcbp5wmzxY2PZBmNVudDxPdDtNB4D5QiJuvn9IeyeyPAfKC0fbBu9Gxx98I4xHZMdrqfKOJ/ZMWT8WJXZBhDfyPzgptIDwna9fnBjaQrT+AU+zqAcZXMKV1HHuMG1gPFdqO1HgdDsJldkR3xiOSeqI74w2PigX2czeyfD3xgbCnrevGCZvZPhAuF7XrCLPuIOPiw337vGlPv2Y3Glir2LA8YesPD6wRh+yPf1gfG9ryHzgjDHqiJa/uMY/FHZ19/eNTeyfD3xjZ1993fHM09U+Bh76YC7A8KeuNfXug+F+EPXHn8oYAwnT+LDs7NJpAO1CeB4c4OU29/eAdpG48PrHX/bNr8gjBdgefziY8PfAxDgj1B5/MxMTp74Q2HggH5G2Nvf2hVhmOcXOo4mGb6HwhXhe2PGEX+cQ6+mNh790jQ46/GMr7tGKdfGKciwXHk0XXXv7oUyWOSXc9leJ5LDTaRsPP6QskDqS/5U+Sx5uo82U19DiTwjcZKGkZF1fQlrk1G40Y2ISjSOsC47s+cFHWBsaOrCrPFjI9gvFfP5Q7kdlfAfKEh/d8T/dMOsP2F8BG6PtnXdHfE+Ucz+yfCNgX9PrHM/smLJeLJ12D4PtesGHSAsIet6wYYVR4B2dnUB4o3998FCBcVr6Ruo8DIdhEnsiO+MRyOyI74wyPigX2zU3snwgTC9r1gqbofCBML2vWE2fciHHxYdGLGRoRT7FgmN7Q8B84nww6o98YHxvaHl84Iw3ZHvjE0PuMa/FEh19fpHM3snwMdHX33RzO7J8D70hz6YtdgOD7Y8/lDGF2C7fr8oYwrT+LDs7NJoIB2lqPD6wcug9/SANpdoeH1jr/AAOr8gnBdgefzMTE6e+HjEOD7A8/nEraj3wMMh4IF9mTDY+B+XjCzCdseP0MM5vZPgflCzB9se+BhF/nEOHTGg9+6xpfv71jqscqfr8/GKhYDtdqL4Kx+EAqtMg7l+kF7bPUb+R/7p74HPaXyjzL/NlNfQzl8I3GJwjIvh0Ib5NfrGRhjcICZGYHxnZMENrA2L7Jhc+mHHsFP7vj/haHGF7C+EJjovj/AIWhthZwyC49+cDpWlLk25cE41998amjqnwjnphXUac/1jJs0UNxp74xc5La+RCXINhe16waYAwzgNfv+UHdKOYhOnklHAdi5NiBMZr6fOCVnCmo9YFxcwV1HD52jb5Jw7MguQnDnqj3xjvjEMiYMov7rHZnDmPWGRnHauQWnk3M0PgflAmF7XrBM2cKG4098YEwzgNc8/lCbJLfEOKe1jCNCOenXmIimbQlouZnUKOJNB84p3LPYvDIsbqPL5wRhuyPfGFJ23InNSVNRjpQG9jwB1hnh5y5RcezE0GlY8jZL6UTnX33RzO7J8DHDYpai4907+6NTcQuU3Ghh7nHDASeQXBdv1+UMYV4WaA9zz+UH/mV5wmiSUXkKaeSRdBC/aXaHh9Ymm7UlItWdVGlSaX5eMVfHb/YQzggmGhtnpRAeRJNfOlI25qUMI2uLyW3B9ge+MSnUe+HhAGzNpynlqUdWF7g1FawQ2MTmPde6DjOKiuQGnklmjqnwPy8IW4MdcefyMGTcUmU0I0PD9IAws4B7nTXzFoRbJOcWmMgnhjenv2Ixfv70iH80nP4fpHKYtOfw/SKXZH8itrA9vdhv5H/ALpiI9tffON7amhkan8DfI90Yf8AeD3zjzrXmfH5KYdDJNR74RkaTURkXw6J5dmVjcahZvLjjKwzstiaKDyzHLXxpCUw8Z4K7vRv90LNLkKGcWLNdQdLAa38rcY8825vPipl3nPQcFOUV/lWgpAkza2ZmfhoPAWHw+cDzMQrgV1gor8obx6J8HvTPQVVyKXoLDuh3gvxIxJRpedOkIGV3AseI5VPMg0ppFXMtaEe7QrlrVwBqTQedh5wzZGXoBtoa7V3gxomVmz54Yjq0mEArWtQEOWkCYfe7GISVxM4V/8A2OR6EmBcfjK0UVolQK663+PyhcndD4wWOUIk3ng97/Dbel8bKImUM6XQMdAymtGoONiDF2GHbu9f0ikfhRsmVKlF5dS8zJnJ7lNALWF2j0Me9YiVcZttDpNxwmAysMwAFvX9IhxIpYkA1U68mB+hjyrfnfbETXmS5cwy5IqAF6rMotVm1vc0HC0ecTcW3EkgQS0ya4M3tPk+o5chiK2p4n7RqZhGqOzbvP2748Q/CjGzWx8sdLMWWK5hUlWqCFQitLtT0j32l/fdG/p49Gb32BPhWpw9f0gZJJLkil6C/cDDSYLHwMBYTtD3whNlUYySQcZtps22EYCtreP2jzTb+zJ89elJJuaKGsADagPC0etUigbexLplVJeYMdb2NTYL5e+PXx+JraN0/wBbaZQpOxZvWLHKwqVv1vUaGPWN1hNm4SU7lSxW5qamhIqba2igT2mdOVKqFBodetQ3oa8qx6JuY7dAwY2Vyq9wAUm41ux1jK38jxIbqIKuOYhkzZzGl156nw5d8bfBMASSvr+kMTqPP6RxP7LeBh7ogk2RfIxPJwpaYSCL8+4RDtzHDCy87lSTZVBux7hy/TnB+B7fr8o627sqXPkssxQwHWHAgi+vlCIVJwchjl9SR4ztXa0/FOciNS/WbReNlW1PWK/ikEvU5mOpIvwrQcI9P25JCoUTKg7tBwA7zFCxe75WYAxrmpfnzHvnGU3R6fBZOl4WAncLeVpWKRC1Jc1grA6VawbyJj0neneOTgRSa2aY1CJaCrUFTVqkBR7AMeXPsD9tI6MFDNYLxIUki9zyqdf3YC3jlzDPmdKzMxZszE1LGvH4Q5RrseSecJweGW6b+MYBthiR/wC5f+5Fh3W30w2OdgjGVMHWKzaAUAFSrg0It3G+keNScJndUHaY0+9If5xh0CS9K0cmzM3MkcOQjZ1VrhLkGG6R6/M3gwoYocVJDaXrT+rT4w2kYLMAyspVhUEVII4EEG8fN2KczHKioCir99TZRyieRtmdLoEmOiiwCsyhacBQxyoh7MefTPoDacgqjA0NV4ekS/8AEHvnHkm7v4nTAehxTZ5bAKsw9pL/ALzfvLrc3EetoazARcHl3iJbK9kgk8oYS9RG4xBce+EZFseiWXZqE2+GGL4OYBqBX0hyYU72YzosJNambq0p42hQ1do+acTPI6vj8/0+MQ/mTBG1ZZMxzQ0qTfvP3hZW8XxWUJk2mMpGLNonwcwmYtBVswpzrW1IVyX4Rd9jbFRXkECpFWmMSdSLKBoAPWFWSjAdVCVn8Fb2xhB0julShY3I0JJta2oNDbSJJOxZquilQOkI78tQD1qaEAg0hrg91ZnSBpnVVSSASGZr2rwA0ixJN9a1JrqaUqOQoBbnWET1KXEeSivS5y5cF6/DvAGWh61RZQOPVU9Y+OYWi7MlQRzt7tFa3PwuSTLJ7TjMePaqV8OqRFnjNN4vJPqHmfB8zbcqjzAx6ykingae/GE8vBO+gJ7h40+dY9L/ABl2KkudKnILzlbOOBZMgBpTUhr+EUfdYTBO6qhk/fDeNfEHvihy2xbMjHfJJ9Fp3TwTSZQIWjlgxqaaG2nhHtez8YJ0tJi6MK/cacDaPJhjFpQG/HhePUN3SThZNTU5BcCkRaacpSk2V6uEYxikMZmh8DAGF7Y8/lB76HwMUbeP8QJWDmCWiGfP06NTQKWHVDGhuajqgV8Idam5rBHDpl7pFN3g2hLDfsXDkFcwRlZhmbTWi1I48Kx5VvXv9jpzGXNcyhb9mnUW4BGal2seJhl+FOIWZPmYdjlM6XVGHB5XWFuNUL+kHdV8kQqZ/HPkPbGMZrFgdTmNVtUkiyk+vfF63V3wwTSxKE6Wk1SQyORLYtWhIzUDVtoTFaw+7xmTZrz5qNJkuysqNUky6Mc9AKClPGPImz4qfMZFqzmZMy2FrzCAOJpwHKFaevDbZRqrVPCifVgNaU5H6RzP7LeBj5r2ZvVjdnTWRJrKUOVpbETJdv8ApNR5r6x7PuPv+m0pUwFMk6WtXUXUg2zIaWFeB05mKZL6WQrsfbP7fr8oZTEqCDoQR6iFmA7fr8oaQnT+DDs8jzjauzJIxbCrFrFVLFgMq5qkaga8hYQp2iVB61P9Y9L2zsZcRKK3V6dVgcpB72Cm3O0eX7xbIxINFkzGKDrkBiop/CzXewrappEdmnkpL8Hp06iLjj2dbHxH7RSAWOag4niopXSxhXvXsRjNbLctQ68SaU8SdI62FiChRq0AYVOtjZvgTDfa00LVjW+pBobXFzwqB5QOJVST/I2W23KPPd38Iz4ySgpUtY8AFVmJp4CsEbQmEvXQfX0h9u9sOYmMkOihmGtNMjAhr20DfCF2/WxxJnNlqc9wBqCT2aC5vpSK1YpzX7Ekq3WmKsCyrLnsdWcqO6lKQrx0+5Fdb/WC8SryZASYpVmYsVYUIFAtwfCFkwVF9dIpglnJPOXGCOXNvHsf4T71mbTDTDVpYrLJ1KAHq17vlHizCLFujtEyJ0ucuqMK+Fbj0+cddBSQup84PpxeEajUhwwUjQio8CKiMgIrgCXZoxWt8toK2GdFNWOn8NeFTxvDLbOLoCo1Na/aPPd4NpMaS1UsRwqAK99DUn4CE4HxXs842xnFVKEAjXW9da+p84QtIYG6n05xdMbPetHCgcSDUjx5iHO7GMkvTDYlFIb/AHT2Dof4c3I8O+3GH/I4rhA7FJ8spextjsxzuKKBYHU17vOLnu5jpSzZK4g0QnIDpcg5czcBmIv3wVtzYZkCoOZDWh0NuDDn3i0UbaqMTmrUDhy5kD5wn73LKG1THET1bb270xQTKBdeX748tD5X7oV7pbtrjcw/M9G8snPK6OrZa0zKxehFbVpY+IJO/D3ev8zKEqax6aVQZv41sEYnnw7zTiRWpStszMLjGxKA5kmPmXQOhdgRbgVIue48IXXUoNxaClZOceGe3YNKFQNBQegpB8/EKilmNAIVbKxizVlzJZqjhWU8wwqK9/CFm8eLGdleYBrlTjQcYnnqHRW2lzkVCr5ZpAO3t4OkIWgMscCAa8L+sebbzYbLMqq1DXAXUeFL18PSLTOcVIrX6wDOGZ0YDrymDCosRodNQa6cwIi090lZvlzk9iVEYw2xJtz94nkyyEByMQxE0iYSSq1GagIFKW4V5x6hsTa64hMwGUglSNaWBFO6nyjyyfhyjqwoUdAK1r1kJAJBFQctvKLt+HbVlzTXRwP7IP1i+iyTtx6fog1NUFVu9lufQ+BjxDbCq22J7i5lhiF0q6oqG/ChJbyEe3ObHwMfOs7ahfajODn6V3Fhcq1cpIA4AL5LF803nH4IKWtyz+Rhitn5WmzMqsTJZTUVoRUnXiVoPI84q+6m1TJxciYGK5Zi3GoDdRv7LGLZt3aiypDsTUzAVXmSwp6cY85lzaUPKh9LiB026UXko1rippI9Fn7xmWMYwoony2RAp/gTKrN3mrknWvjdHs/AKFw2JwquzI6rOl1zEto9OIBB5aOORgLEy86t/wBVfibfMQf+G21wk15Tf8YLk5Z1Jt4kEjyAjZJxg2hVbTmlI6/EfA5J4a3WqDTQ0uprxqD8KcIsX4FzR0+KXiZAI7gswV/vD0hd+KUoErlFcmUtTQdUqSfPIK+HOF/4UYxZe0ZeckZ1dFoaDM6kKDzBNvEiNqeaTL1i0982eev6/KGhhVs49fyPyhqeMBp/BgWdmDSPLN/97S7vKlHqJ1SR++44fyg0HfHqLzAqljYKKnyFfpHz3sv9tipa/wAbjU21zfNfhDZ4xz6Mr7Ge8GMAlsqgKxdkoNANSw/mBH9R5QjbeAzlClSBL6pv2stq30rSDt5GpMVQKVVCasGJIBSpItov14xU8HU1prMcgdy1qTGLFsU2McnXJpHrOxMJMmdA0jUgdbgE45jypbxtG9vYAdIGmAHLXUctIbbqTEwGyGnkAk5nA4lmOWWhPeaE8sx5RSts74rNStTmACzCRbPlGelBe/LSILdNKLTh+S+i9TlifRRd4ZxM010Wi04AKKWhdnPrFwO7n5mUZiEHjXg1NfOK6+zstuXOL6rItbfaJb6ZKW70xWXvBeAxGUkVpUfGOmRV1oYHaeOAEPfJIk4vJ9P7l7VXEYOS4NTkCt3MoymvpXzjceL7i76Ps+pp0ktxdCaX4EHgYyELjgZKDbyj1XbuNy5qGjNW/IVuR3xRZxzMUllRXU0LM3PN+ph5tid0kxidKmvrpC786iWUe+cJHLgAm7GABq2buIGX0/WE87ZIHYNxpy8uUE7W3g5ny0H+kJBtgk9pR4UtBpSBbRZNs7zzJ2ESWw66MRMYi1lojHvJJr3jviiPtU161LeVwYsC4oTFKsVuKZhrzFRCLbOGAm2WtQCaXvS58IOtJcGWcwygnYe3Dhp6TpR7JunMfvr3qR6G9LWt++MhWmSp8q8jFIFBoOq6KcmnEqPVSOEeavhiLi3d+sXLdrbHTYKbhn1lET5Xih/aqPFSW83jbI/7kDTPDwei/hJtYPhhJr15Lnq8RLdsykd2YsPSLXtmXdiAK/E6cfSPn6TtSbg8QJspsry2zKeBVr0I4qRYjuj1TYv4kSMa2R/2Ux1uGNFL1plRibjlWh4R5n+Qpk6sxWecjqnts59Crb2HNS4GVhQ245b352ECrOrelufcYe7YkU4Edx636iKvMboyUYW4cip0+0eXT9Uce0e8nxkLfHmnRtQkMSDxpTQ+vwiz/hfjyZk+USMoo4HEmuRj/dijJigRm/eFUJ8KU9QQfOGe6rYmRN6aWGdamqgLR1JqVzslALC4PDWPSqarlmTwRXw3QcUehfiHvEMJgnNaPNBlp4spzN5LU+NI8D3c2ioxK52yq+Zc9LqWUhTTiK6jkY9h3mmSMaJbYiXXow1JfSMVq1K5qUDGgEeWb74CTK6NJUpULVK5K5uFQxNS9Tpe19Y9CGohZLYjynROEd7Fm9eMBcIGDZCSWWpWrAWUmhNONhe3C6KsXTbu4Yl4pMOswIUwonznYMeuas4ygk/vKo8Kw62dsJUwCBJqE55rlxKqWyqGVQzXFkOvOKcxhFIS91km2VTZUl5xCyhmYjSw0Arc24QC+yZkomblGWW2btrXquvAGouyio5x6Dj1SWJbKFd1kTLkFa3QN2CCxVM59bWitMhaQxaWoEwylz9daGZM063VNQoNNeqx4GAjLk1xJcfi+kkT8R0stldcoUV6QuzCzqRRMutia0FDSKpg8c0uYkxDRkZXHipDD4iPTtq7a6PEymWXRZlKjM4oAyhaqCBQhzwiv4/dWXNcspZS7OzMcuUMSpyqlQQAS2pqYGNkYrnobKqc3x2exbl7dTGS0noCAwNVOqsO0vfQ6HiCItLaR4vu5vaux8OsqZLM1s0xsyMoQ5qZbmpBoLggU741j/xhxWLYScJKEtnBW37SYTQ1KsaBaDjS1K1jK0knjoXNPOH2Xr8Q98EweHKChmzQVANDkBFGZxWuhNOZ8I8e3Zmg4qTmNAWoTStKy3FaQ3wf4YTJil8RNMt2JJVRnseLuWux7q+MKcTIl4Sf+ydnMpu01ACwBBsL0ueMZvjYnGL5CUJQw2c7x4/PiJzUAy9UACgGRQgFDcXWB9g4ENNROHVT17RheZ7TGLVu4J/7ya1J4mt6RZtzsIPzUpRxLGveEY/MCDa2V8ekYvqn/I33q2sUw6YaXxmu9OGauRa9wyTD6RQNoOFAWtQOPFibsx8TUwdvJtJulN+xnP8AW7Ko8gWPnCSZLFKsasb86cgOUMrWIoCyXLLDuFvB0U7ophHRTjT+VzZT4HQ+UEbalAYhwlqG57+Pxiu7EkgzM1Ozp4mw+FYZ4iZS3M1PMxPOtKzcj6P/ABdWat8+vQPicOraknzgGbs0C4JgysZWGRbRVdpKLYv6efyALMJGWtBz8oyNYqUVNtIyHJJnytkZQltZfdobZJY+J08YTztrXOtNT3gcPX5wJi8Sc58T8zAU6eKXJ9+EJUTHIjmP0jFnCVPFmPygiVgkI0l+S/UmBkbiqCnM6epiWXNY6An+UW9dPSDYCOpmya9kZTzUn4qfpHUmUzArMBZkHVF6MK2qvGh1rEqZqVmEqvKpqY05GUmWzZqGxUgMCKEA86QKYWBc0gA3ap7ifpaDNmOJcxWU3BqRpmGjLXvXMPOJsPi5RHXlBzSxqVPi1NTHQ2fmtLKqzaBiKeRA+cE2Yl7Rxt3D0RaGuWqVprS6H4f2oTSJlOMPMXg5yplyiZSlcp6S450NaCg4QtmYNAOy4NgaGyk86i3gY2PCwFa90soY7N3rmyey705Mc48laoB74cbP3sksKYnDhyb5lZgxPNjmqT5iKpLwCk0Dt4kCg+N/hEy7OFf99XnRCfjmpCbKK5ev/Aq7rI9M9R2fIkNhzPlYcBWbKGZSRUcczk5iL6Vp5Qzw2JJACgueJocteWY2PrE2w3/O4cPJAlScMpliUas1VUPWooLqVGmoPOO/zoI1r3/6x4Wo06Uuc4/c9ei3dH1kr8/pRLcjoQwsitMu16VNBRRlqdSe6GGwN2naZLnzkRZ0vsPLbOtK8FqaH3Xkn2nXpGAVXJsAyBmaugVhavJaRcd0pM2TKKvhZpq2ZasgABFaZZjLlvw74u0644WP+xOqW1Zz/BufsJnxTTTJll3XIZjFmYqKdUqyALUCmphdhsAwSiyzKQ9HV2GUAugD8BxVySOdK3FLJjdsCQAzSzUs1swAl5QO0VDU4aVhNtLHB5FkQoMvVJYVJ1sVUkUK0ppSKWkuyGLZTRvXh5mSVIV3aWhVTMk53Z6ks6MrllLE5qn+EVhlNpMyypkmVLStVzpKlipLZTLDHKWoKVN6fxaxTtqbNltiGMuT0C36oZmqa6gt2fAWje1tkq65lBDC1tPSHYWUAsnqXQKJkqZNIR+i6MkBiJqp2GLKSLZyaGugNbCBpOz8Q83OrBJUw9UNlJ0AsF1rax5xVNjqww6K0nLRrOC7TBXKSQWa4qt1NqE6axZcbt9c0qXJAejFXqHzAM4Eq+YUZg1rE1PdCZdjYNrrsq21fw/xWIIPS4ZFJIGZmzkjuKi9DpWCNnbjjZqNiHxKdLlyAkBUXOQCwLG5AGneYsu98lUwr5hkyzragtVQC1TqT5ajlFYlbwKMDi5GJmf7wNkRizNUqMpA17WU+K1jtza2egsf8nsT47faes9lE9Xw60uejzta+WwOttO/jFZxO0VZizMTUk0Avc1ux7+NIVdE38LehiZdmTiKiVMpzyNT1pFka4R5RLO2UuGdydoAHSldaV+VYuO58wripJGozH0ltFKXZcwMM6Mq1FSRQUrzMWnYe0Vlu8w0qJM3Jx/aNQL5dqsZaswaRlb5yxRNnCdOnOdDM+C1sPWBsdOBPVA5exHJxAErIuoNSado8Tfut5QPhVLuoJtWp8BcwaWEdFOclFex1s5Mi31AzHxNlHpGmTidTEkoEq3eR7+MRzWvEzeWfc01xrrUV6IyY5JjDGQQm2eeDTCsZGUvGQR5s0m84OZ02rG9L+PGIhiCNGpW1REk6a4r+yp46fGFk/EEngPCGJHzbeBkuGOuUv4moicYpxS1PKE8nHEcSPCDEx7c6xziwlJDKW+Y1KV7yfpBSz6/w07xaFAxpOpMES8aKVqB74QtxYaYZicAJgJSgmcgbN66HvhOMYVNGBBFjWxENpOPXg1/C36xLMyTLOqseZFxXhWMTx2a1nlAEra2XQkQ9lbwESsNL6RlM2a7sQ1BkXIi5gTQiqzKVhSuzJJHZYEWsxAPfQ1pHM7YksjtulBY1DUvyIB+Mc9r4OjlPkvK7n4SaKlXUscxKubmtdKEUrwAjX+xuDTMM00M1gWYdU/xAUGbwMIdmbddJYVZhagAByBTbU6mvwhphdvFWAmTGK1GaihqAm9qCto8516iPUj0FKiXLRZNz1/JB5at0yzWDfuyytBlIoWoRQDiIwbOZVo7AcsrVtzLaD4wZM/D+SjNipbvMYjOE6qSaUrVZaAcL3JgKbPrqfX7RNqJNcPl/kfp1F5ceECyJ0qVME1kmFZZqSCDdbhgMtWoaGndHoODxYmy0dHejgEWUMAdMylbekedzdTTLpxqPQiLZgsIGQBZoqqrmUdIuWqlh2dYfpZtrArW1riQfN2KKFsxZg6uM9wCK1zBTetbWFKcoUbfwIllyGd3JUVLaKEAOamtSW8NeUMAElAr0oLHUAMW0zce4QLi8NM6Or5qnUnieN/KLG0+CFZRSsdhKmvOJMLs6tIPmSLwxwOF0gkaSz8IFlg0Y5RWgFT5CBd22RpzupRZzKUVmGaWWWoXL1lzFTqV5WuLtdplllnL2qW7jwMULZO6JQhp2KyAdVFJaiktmzNVaU7gb11EA485TCUltaaH21Npz2mlCXCJQKxUstVHWPVJK+hhhu5tEy5pzAOHFDc5l41CNTNpe1flAB3RxTLMaVMlzBmfomY3IDkATFy0tQioNxS0CnYOKoROkoGt1pc1WVv+1iGU+sSOucZbi/5Kpx2FT/EXGg4+dMlvmlzMjKymqkdGqmh0sQQYqxSY1erQHiSBbz1j0hMFOl9USnp3Lb1W0VXb0orNJZSpNyCKX5+cWw1DfGDKP8fVZLDn/QgxEtwo6p8qEfCI1kzWBAQjxsPUwzoQK0IB0NwD4HjHPTc4f8jKv/j05zveBZ/9LmVAIoOJqCBDSThERKgVal2Ot9R3RqZMrGZ6DxjHJss0+gooe5c/uFS7ADzPzgWYYJrYnwgRzAHoN4RyY1WMJjljTWDR59tyXBvNSMiNK11jcHg875JPoX4iazGrMWPwgcjlBEyUgN2r3L945zE9haD4w1HzrIGWmsaD00iV5NBUxDGmE8ufzgiSy1v8/pC+OlJjGjkx0+VVzAjwrcnlGJijTW5pClT74RJ0p1INIHaHuGiYzLY6k/IUjmZi2mHKP9BCo4gk19gchDXCYrDhaP0/fkEsV82J+UY44NUshoxqpYXIGvL7x0u06dkX5m5jqRP2caZpW0H8JslflLhnhTs4Uy4DGv8Az4gD+4BC2l+BibPTNx9tg4KT0rrmowuQDQOwApxsAIFXYcwnRaVNAM1Suo62UgWpzjrYO2BLkr0OBKKAAAZq1oOZK1PnBU7f0qb4V6/+4n2jzpU7pZaLIWygvpG+z8KVXKMNKANK1OYnlXMl4IweygDMNKZqEAGgIFTTNyBJppaEuG38Z7jCPTvmyxDOVtx2UzGliWssFh1w2bqmtaAUAHedYojHDESbZBjtjCW7TXmW7u0epQBa1vUgeAMAScUCgU1qKipqdTU3PfeGUzEfmcr6rfLypUivnT4QLjMIBpG7cPg7c35C9sPUwwwknSIUlwfIWDRjJXk1EINqSyXCiw19DFkWFuMw1SxGtDTlWlq+cdJHJjnd/DCXh5YBLBgXq1j+0OeluRakHOO6KhJ2xi5ahFXDlVAArnrQWFYml7exnGXhv6po/wAJgZcmKLQTjBMr1kIH8tvhAsjIzBXCuCbg0IPIEHmbecSNvDigKmRhz4TZn1lwun73za9fCSm//pXTxSJHp3nKZVG5pYwUnfjbzTJgAumUXPWWtesqA9VQuhoAecVQzakaWPIfKLbvTvBIeVN/+wWVMep6RX/frXMQLMe/vihyNoA2NR5W9Ytrg1E9jS62raq5LAdjpSE1AoSa9Wqi/JQaAdwiJMGNTW3/AFfeOi1QI66SC5Rf8FUucI282ISYxmjmNSButWNqZhgeY1YnZKxC0ukMieTqIz/HBytQbRkbXWMgiRLBCjLyPjSo+EbN9CDFmn7FwXCehPeCD/UAQfWIm2HhDczh/V+kJ+eK9P8Aoj/SzfTX9lVnNEPlFobYmDFzOr51+kcPKwi2q7eAoIJXp9J/0A9LL21/ZWTG1UnSLB+Zwy9mRXvY/rE8rbYqAiBSbAIqk17qCsb8kvUTFp4e5IXbPw0wKaSM3N2UtlHdwXxi2bn/AIevjXHSDJLF2IFDTmSOPIfSDsBskmjTSSf4SagHv5mL9sjeWVh5YSXImHixLICzcTr8INbsZfZkoxXEQVfwR2eP+d/5P/jEi/g1gBwm/wBYP0hj/tyeGGb/AMqfaNHfdv8A8Y/+Vf8ALANSB2nGF/DLCS+wHHmp/wAMHpudJHZLDyX7QC2+0zhhx5zCfkkcHfWb/wAlP6mP0jNsguRyuwABQTDT+VYhfdRG1dv6VEKf9tZv/Ll/2vvHD77T+CS/Rv8ANGbGbljo7ty5akhmNBUdkX4cOdIFmNMQA5EaWLtQkTCKaAHqm9eIhFsHfLE4vGTZTKiyJQuyqwLOKdXMSRQE6DlDvH4/KCOcLmscM1ZYVh8aZiVSWFUmxagI0zGi176XjjEiBtm42wWDJojo4aNawwJUgmWIipE0uCMJlMQ4pTlOXXh5Xp56RMIwmOOJsHg5M1A65iG/6jY8QaHURMNly/4T/U33ihvtGfhcRNSW1FYh1qARla5FDybMPAiCBvniRr0Z/wCz7GO2N9HF1OzJf8PxP3iE7DkVvLX4/eKgd+cR/DKP/a3+aNf7e4j/AJco+Tf5oz4pHZLPiN0cG/bw0pvFaxGu5mBGmEw//jU/MRXf/UGcP+DK9X+8ct+Ik2lRLk+ec/WM+Ofo0sOL3GwToyflpK5hTMiKrL3qwFjHjW+G507ATKE55T1yPSot+63I90egf+o88f8ACknzmD6mBtpb8NPltKm4aS6NqC7jzBpY98FGE4vodXbKDymeO/njWjACJRj1BvX0g3bmxgCWA6tTS9adxNBXxhM0gHUsKc7w/CC/U3QluTz+4xXFq2hjoisDLhl1X4GOiGEDhei79XOa/wBRJ/sShBXWMjJRrGRmQkk1lYFRmHmfWOOmPMxkZD8HzbbMM9uZjRc8z6xuMjcGZZzmMegbg7HlmV0xqXzFQTSgA5Clo3GRoUey4LhR3/D7RPLwg5n4faNxkaPJ0woobn4faO8NhhStTU66faMjIWwkTflh3/D7Rgwann8PtG4yBNMGBXv+H2jl8Avffw+0ZGRjOLLhdjy5SBUFAB3VJNySaXJN4W43AqW1Pw+0ajIlmbAyTggGFCfh9oanCCmp+H2jIyMgFIi/Jiup+H2iRcGOZ+H2jIyDAZJ+UHM/D7Rr8oOZ+H2jcZGgirb+zVKBjWqmxtx14RXfyS9/w+0ajIbHoI4bBL3/AA+0QzcIO/4faMjIJHAk3DDv+EDJhRUi+lfOMjINHM02HHf8IjaV7tG4yNOQBjMMCCDWkUTaq5JhA0vr4xkZHGS6IZE0k6xN+ZZTYxkZAtAwbC5OJJpUKfL7RkZGQpotjJ47P//Z"/>
          <p:cNvSpPr>
            <a:spLocks noChangeAspect="1" noChangeArrowheads="1"/>
          </p:cNvSpPr>
          <p:nvPr/>
        </p:nvSpPr>
        <p:spPr bwMode="auto">
          <a:xfrm>
            <a:off x="1374775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4349" name="AutoShape 32" descr="data:image/jpeg;base64,/9j/4AAQSkZJRgABAQAAAQABAAD/2wCEAAkGBhQSEBQUExQVFRUVGBgYGBgYGRwXGxwaGBgaGhodGBodGyYeGhwjHBgXHzAgIycpLCwsFx4xNTAqNSYrLCkBCQoKDgwOGg8PGiwkHyQsLC8sLCwsLywsLCosLCwsLC8sLCksLCwsLCwsLCwsLCwsLCwsLCwsLCwsLCwsLCwsLP/AABEIALcBEwMBIgACEQEDEQH/xAAcAAABBQEBAQAAAAAAAAAAAAAFAAIDBAYHAQj/xABGEAACAQIEBAQDBgQDBgMJAAABAhEDIQAEEjEFIkFRBhNhcTKBkQcUI6GxwUJS0fByguEVJDNikvFTorMWQ6OywtLT4uP/xAAaAQADAQEBAQAAAAAAAAAAAAABAgMEAAUG/8QALREAAgICAgECBAYCAwAAAAAAAAECEQMhEjFBBBMiUWGBcZGhwdHwMrFC4fH/2gAMAwEAAhEDEQA/AOQLlx0YX7iP3w77mfQ48DP/ANwD+2JaTei7+o/Q4nQRv3U9j+v6Y80Ri0tf/F8j+xGPRX9T9B/XBOK6J6/lOJRTj19t/wAxiZBPRSPbD1UTtH+aMK0VjkaGikndvorfo37Yd93T+aPcEYRy4PRvpOH+Xb4gPe2J8X8yvvwfeNP8/wBmiLRGzDDAsYtPkWiwUj0M/TDDkHX4lIwyT+ZGUoN6Vff+SAKScPrKCbT898SCn7/TCM++OsTiu7IgMOejEGLGb7bdsP8AlhE+pwLBxfiiPTvfHug9h+n0nDynriWuwYjSumBBvM+uOsSUpR0VypHfHu/riaiokajA67/thsj3xwvuOyvoGJ8sGUym8bwD+oIx7JiRa8WH74jaTaScGhZNyVUjw0SDJdVJ3vf6LiXzqYT4ixmdtP5xiqVwwrg1YjhfbLS11YiAJJjmlvzxHWJ/mP7fKMV0YqQQYI2xL5buSQGJO5jAqmDgov6fUYtTv9emEWvtGJ6qbbCAAZZQbe39MR1aawDqHv8A3++ODzTIfNOPPNkb/LDmpQNifmBiIt6D54NIbTPASNjj1STuThCcekRbvjhGeu0iP3tjypTiPX+7YZoOHUm0sCRMEGCY2744KQwoATIP0j/thNUU7DpeT+oA/PE/la9bHeLSTc/S/wCWIzkyOw6746ysZ1pkOr1I9InCxKKR9PrhYFl+UC15ft9CMTU0tsLYhekB9f3xYfm9PY4owI9NEEbfphv3cdseeUf5j+X9MMlr3Fh2whQpVHucTZTmMWFsVsE+CJckgGbCZ9zYMJ6byL4d6REenDmadImLmJMAe2LlLI6QdbPI/hSD0EyxOld/+YyNsX2y8AQ7bzGkAA+gmPpGHNl2QdADMXA2n2M2PvHXEuQVTfYOOaeR5aBYm45nM/zN/wDaF3wyvnHQg7swII6QI37n9IB32IDNF1jWxA6FiR9JxDmcgGjcEbH0PpH745S3sdwj4ZS+9a1UHp6n6f33xE4vgrQyoVQovHeMetl17DA5qxeP1BLDDlp4tHKXuDh4y49cc2icnRU0Y8i+L6ZWeuGVMge4wvJErb6KZx58sSGmZw1lPbDJDpsZp9cPp0/UfPDRbCBw1BTj5Q1qF8RVPbEpjDGbB2B8fBE7kEwfpiOsxJgmTt3xKzYjZ8ECiuyApthunEnXDNOCE9aoYA1bf30F8Ts6uwAsIAvA2t7fliALizlMtN+mFdEMlRVjvuwUHrHY236WxWb/AA4uVr4YKeFQuOLe2VgD0EfLEiqfXFunl8TplcFs0qBQ+7++JNJ6ybRvi41DDGp4UdIqmiMLEhUYWCEZVFsTbYiqnlO/0w9D3n6Ycoh6rN8Nppzkeg/XEin3+mPAw1/L98LTHtHqZBZ2xPTywV0A2vh9Oop64lZhqS+xwu2I5IkrnSJkDbcgbkC3eN8Nrp8HqY+uLIrL3GK+arry3FmBwqso3GuzyjlwgMdf7GJhlWa4vpgtyzyzczsALC/8wxEKwN5wq9Qyt7TcdNxGBbslOUUi+F6YrZslpVQswDJ9+/fFtmB64ravxP8AL++JpvsVqJLRqhU0lVLAA6oAN1Bi1ox6HDAELE3sT29ce12LsxJJLXJ+UWAsLAC3bEuWo8i+wwspGadRaRSVuaP9f1x7WsCSbATsOnzx6uX01el+gLEbRbUSd5O/XHmbPKfY4qkNFP5kFDKrUUMCBNrggz8iev6j1iucsIkOp/zH9xizUEaYB7mYKnaLbg79du2KOVpCIvFyf6flingo0eldJgkH5jC+5s0kKT8if0xEFBdoJIBsSNJ+Ykx9TiVLBjqg8sC8nuQQIt6x+kkFMr1KJG4j6j9cRFbevvgiqqabl6pVtkWCxNgd55Rvfv74FJW3BveO+CnZ3Guxjj+4xEVOJ1O0wBP7xhlZrjpg2AjVYIkWw9Qh6n54aXv7YlydQDUCJlbbbyN5FxE9sFgPaWWk2uMEHpQAqgn2BwOy9RvMkSoG/T5fPFnzb2JHse+EatkJQ5yV9I8fe/YYkpqMe1eIVGMsxb/FzfrhU8wCfhHvtg0aUqLdJBi8KapuNTdRsB7xcn6R64rcPcGoo/5h+uL2TzNKYrowvdqZhvWVblP5YRv4qLJfDZUrOpBkRtGn3vMnt+2KnEaHltEgiAQe6sJB+hwf47xsMq06C09AKhNMl7EROoDmJi/vc4AcezE1As6iiqhMzLAcxnrzEifTBFBpfCwlS2FjrFJ3SxxJTWw9v2x6dseUvhHtiiRc9ZsN08w9jh+2PKXM6gdZwehJSovZVLYdmn5lPriSpAEdsUsxU+H3GEsgpWXS+K2aew/xL+uHlsV83U5fmP1xPyar0WQB2GPa9CQpjrghwfhTVpI2GL+cpqukRcHbCJ7MWXIm39CNeF2Fh9MN/wBhzUsBsenqMa3h3Ci6a25U7n9sXsnllqVAtMTAMn54mk278EvdctrpGYy3hm0lcTjgWlRI6Y3FagKdiJMYpPT8wdvTDKHzM/GUpcpHMeIUStQW3xSrpKk32PU42vGOAMagPKbd/fAPNcGeDYbHbFLo349IBmlPf64rCnpTr1/XBupS0jbAhqZPQ7noe5xykOVsnlHdm0I7bzpUttJOwOwx4abAklW/6T/TGw8DVvINR2Fh5oN4+NNI39SMTfd5IW3vP8wH7YLmh4xbMCysSSQRPcdh0xXy63b3ONr4hyrChTmI1NBF+4PttjI5endvc47lrQyi7plcjl+v64hqnmGLZXk2/ucQ1k51xVEqImG+LnDssJ1N8K/me2G0MoXfSBc/0xPxCqFhF2Xr3PU4WTvSMmeTb9uPb/REWczeo4rqcMIw5Ew6VF4QUFSJlIxIjAYhWn74kWlglC4tTF5OIow/Ep6j/MraGPvYg+8TgWKXvGJPK98TcVdjpuqLOczwiKaaBIJOrUxja8CAOwA+cDA5hidkxG6YAaFTUQMLEyLYewwsJYaGfPEKVLb/ANzhxbFUPY+5xbkc0PetjRZDh/limwU1KlYA00U6jpJIuFNmJHw729cZV3kHG98GUFGfyXlv5gBR35Suli11vvEi4sZwspGXPNxjoD1KDBtJVtcwVMzMxEbzOIPJLVAgpuWn4QCWJG9t++NlxnMKnHY7ZkE/Ngf3xb4bQNPxIsiPxW/8yt/XCJmdeoako1/xswmSpGrUCJSd2aQFWST7CcXeH5Ba1QU1phZJksCQoUSS0BjtODPg0aONUo/8Zh9dQwS8I1UFatT8uahqViHnZfKcaf8AqvjtMeXqppOkv8bKfDuJksuUy6oodwNR3JNrxsPQYLcE4KGqQyqXDEXPKSszPU7bYb4B8HeYtPNvWFKKkKrLdisRBLCZPYHbFd+Lp981kigVqgHW6C4aDdVIAsZkmNpvhZY+jPkwTySq6VX+LNKK9bMsALIIsLAD06Y1CaKCBRAaAPXa0nraP9Mc3yniSo2nyrAbFLzeJ7Y2nDCgcVMwHL6aekC4GlAJ3E6oDek4Ef1Njg6S8BLM5JiOrEgGI7icZHxIKiuUQkBbdpsMa4ZxmqjTUCfhqZNh7CbTP6YEcdNPzXk3tJ/yjFHVWGEKBHhvIVKtT8UsaSoxMWuASJIv0NgcNr+H2qjLw9X8bVIVVhRrIkW/lvH54u8HzIFcAbaKvrsjb/X88Kl4lCplAKjLqBWAAQwFQi8kQbYVcfIs58bbZiszwN1ldTa9ekTYadMgmdj0w6nwrTmaFLnCsaa1XkfEWh9JvEYMvxxGBYoCCQAJg/CYuMDePVWy2gzpYQwBHMLk8wMiQRHba14xNy3o7lfw3vZV4fwzVxA0NdQUy9VZViCQoaL/AOUdMWPCmVqOrkNYTqDKH1AFYEkSt42IJv2w7wpULZym7fERUY2i5pucQ8DzTLOiCASWBi4kDeJF+3fB5D4pNZafyX7l/wAdZc06YohKfM0glwGGmQwVQJuGuTHwjrjA5PJSXiLEzjc8YzxzTj8LQUYhQrsRdQfh0gG0X98ZThvDCTUZrc2mx674Ccao3ScnOyo+SH3dW7n/AOvFPM5T8dR7/pg/w/gLtlXqqh8tGXUzEDdhGkbkcvTriqVVa4qMLKCQO5iw9up9PfF+VGaelZBVo+RTb+dx9Fj9Tv7e+ANQS2D+bzPmLVZtyf2wDLXw0V5IYsPG3Lt9/wB+gqeXkgY6V4P+x5c5k6eYOYamXLcvlhgNLFd9Y7Y5xSzGkzbHQPCH2vPlKVLLmijUkJkgkPDMWMSdM3OKIsHz9gQ6Zv60f/6YGj7GnOaeguYXkppULGmR8bOoWNR/kJn1xpqn24ZXTajXLdjoA+uo/pgLk/tGy9evWrZo1KdNxTQUaY16wkn8R7HTLtKiAdjOxakGyhlPsjq1WIpVqb01sasMELAxCb646sLdJJmGcR+yWvQKaqtIU2Ok1ObShPw6+WVB21bA7xOOkv8AaRkKR8tqjUyoXlNKoNIIBAgJaxFumKnFvtY4alJprCpqU8mh+bpBBWINxe2BSOs5232S5k5k5cVKJcUxVnU+nSWKAfBMyD0+eJK32IZ7o+XP+dv/AMeJch9reXy2bqPSSrVpNTp06YdgpQKWYqDDEqCxiTIEDpjX8E+1EZt0UClSBJ1l3BhQJhRIknb9sJJxQ8U2cMzIZHZCVlCVMSRKmDH0wsEuKrlzXqFGZkLEhiu4Jno1t9sLEuS+RRwdlKhwyo9GpWVSadOA7CIBO3WTuNpwJO7C8T29Bi+a6gXYfXFZXUliDIt/f5YlFjSRXHW393xvvDfF6afc1poUc1U8xpnXDLEW5QBFupOMGXF8bXg9Ko1LKV6oVaFF9CMFUFmkMVsJYjeTt3w8ra0YPURco0jQeNeHBeL1HP8AOjfkuCvGNKcfosbFqlI/9UD98C/tZzbJnzFgy0zPuBj3xhWji+Wc9DQP004m8iV18/5JZMXGcF84yf2VgzJVxS42tvhzRH/xCMX+C8Jarn6+Xa1MZwkuLHWoraFudmAMiDOn60+M5UrxmpG4zQI+bgj9cO41xR8hxjM1VTzNNfzNGrSD8Rk79HP1ODCXf0LywVKD8Sgg34Z47lGKpmGrvX82FAsg+EDqABqm20dMYbxtkloValOmulVr1VVRMAKxAH99sQUuLpSreakuVqagTyg802FyPnjQ5HiJzuaNZaXxZjzQnxEReAbTf97YaU1GNvwVx+lUXFR8rf4/UpeFeNJQpqXExciY3baelsbWt9oj0CAqBCadORUU6pVdwJHKSbN1j0xheJ0S2czcXvVcQCBuW2NxHY3xHU4XmqjGUYlEVETSdRWSAFABmDq39O4xP3V2mao+n+NcuvJ0NvGlJfLetSZ0NFY0kDn1EXMi0A4C+JvFGqqYWAQpF+hRSB8gY+WKud4HVy/Ca5rAB6dRaQsCCrFSGV4kjmjtYdsDsv8AZzxB6QK5d73ElVJBFrMwIt0MYSOSWRP8RIYOMoNvpO/0oLeE+PF66JJCstUkTuVp1In2k/XHgzSxkDIEl/8A1v8AXAk+CczSpDzl8oozBpIMSrODyk7hY73HTA/jnh7MUEWpWXyk0wpJBDGxgaSbwZvFge0Y5yV8SWT0XuJu6v8Ah3/stVMyNLKGvqH/AMrYMpnKTfc2qMrKppByRI+M6tQ9Bv7YyeQyDs7GEbQDrDVFSx+FgSQTuDPcYvcapqlFCHGmejBjsZkry9I74GtJBXpUpuT+v6qv0Do49RXiRqeYopmpXOvpBVwvyMiPfADgvEgKyEsQkvqHcAH1/wC2M7miQFkGeoJ/pcW74dRE6Bq0wSZv12ExH59cWUPh/MZwjHLyXyivyOhUeIaahZZBYyvQgaVUk7/2fXFTLLpSrsQ1S3SWYgR8mJE+hxncvxGolYQ2osIIMmI5hE7dMEvvapkQ1TWX8xtajlVJOqmQD/MSTPTbfGWUWkvsaoyi20H8kjJQq5SRpdUqOSbzLWST1IY/Id8DaOR81KZWoTpR2YcoKU7s4NgSdRAO5EjAGnxMVOYhj2USxMzBIEb6bbfnOKWVrhqqJUDaGcAmQDpY7menubSe+LpTrbJyULTSCr8HSqtXyS3IJ3Z9VwPhCnTAm5I/KCH4bwwvUCFahmbooa8EiARcTA+pxo6b5fJM2lqlW7wQ4ClQSgEaSZifSGO84o0eKivyrSK01kqirrOqOZrpJMAdtgBikZutdCOKsCcR8P16JAqJpLSRtcC0xvH99MQ5XJVdVkLHtp1flBxrquS0qpaU6QxBI6+0G8e22DfBmp0yGY7RPKG379hefbF4ZE18TJyxyTXFWYD7rVsGpMBIn8PT6bgDpgjkskQtVjl9QuVIY8o0/wCK+31+mN1xTxFV0VdGXYBQb6QYNiCYaCpXV8M3GMmczVanU1O+mF5VXSAENxyiIM9r6RfbDc8cfI0cGbN/jHoB5vj2YqE1Krh2IEtUSmzGBAkssmAPywN4oruwlQsLeLAczE22G8wMbHKeC6jUvNV6TJDtTiWLMu6QASC17kaek7DFvhfBxTbVVp1KaPTKlUXzXUn4YOjTqnraIF+uGhFt6Qk6S3+hhKXh2swB0NcwBG9pt3tizl/DjsHYQqpualh7A3BaxOnf0xdzVJXa9U0CJQipZlC9r/KRGJOK8bc5UoHFQ025yVDnS3LqDtLKZCgwROq+Cot9sVuPiwW/CczPLSd13DBTBBuCIEYWKr+KK8mK7gSYAJUCegAsPlhYnxY/JHV+DPQ18KYU8qjMp88aUWQ0LJUJcm5E7H5SJ+3NFGdolQAHy6wAIHLUqTt74zWQ4yqvRYjV5YQACRIBBgn3GPftB462aqU6h18uoAnsxmBicXyGkZrRGCFLOkUlvYN8pE/6YhymUd6ZcCQJmOgHft88RpTJpNAmGO3y/qcLaegcK2aHxh40bPVFqMgQqirAM/CN798N4l4vq5mrTqsqymgKoBM6IibyZjACowFOCrB7kG0RFrTO/XCQ1VXzAGVf5gIHbcD1+eFUFX3Dkx44yg+6VL6X2tms4j4jrZnM1q7UxSdirR8OkgWgNcnlH1w7O5+rmHrVq5BeohBPKLqo3UbCI6T+eCXhnh2SbhyV6pIrg1ATJJJUsRAMjYKAQN7TjF5bi0UjppoCQEc3JJIPNvbY7Wv8sTTcnJL5lnUYwT8LX4Cp02cqiIzOzAAC8zYACJknHcvAX2ctkzTaq/4pBZkAkLNgoM3Ii57m3c8S4bxIUq1KqCZpujwP+UgwD6xjveS48+Zp06wp6KVRFvrLNBk6bKIJ2JvaY74XNaVONryL7itW0n0M8QZHLiialBfKq06juzJRJL6dQZXaNmmZJg2sRjzgFUVqaM71NSOdBEABQyHSIgkQFBmRy22wziArZjRRkqlQspgEgtdlGoQBZHsbHUuB+Z4XUBNEZmnTCSAo1apZl08u5M9JgQL7nGS5SXX0LqUI6cgl42oa+F1KakBA6QOtnn2idowercfFOkXbM0AqqCeQsduwqySegAxzPP8AGagzRywptUqEqGpkmkTpaJkFpBM3k397AeKeMqTsyKoOoKAAHa9ioDFgLm117A40Y45ku6/gjOcJdfXZ0RPE+VzdUow/EcadT0dIsriTJYix3Pt0xD4s4DXr5fLZemFrClVSVCtTVVRCINQkGACBIve0kYl8J8bo0iKdWmocgfiLTVQD0QgIukjawaSbnoCHiH7SsrlyFZh6iRIkWMbkd+1u8Ynu9bfYJyaVUZhvD2RKkVcuEYsQGpmoLWA1MvWepEeuA1YcKpgUfMUxqZdNUsNRIMVDBK7sDF/ninxr7SvODiktiIkwoBItPsenpjP8GzlLzVOaphqOoEmmZIjpaYBMSZmNomRXDjyVc7/MjJJ6iyfjGfV8zVqqisFAV9AZkbSpUEHULkKX1DoCfTFjhNAtrBoJCwokC6m08qfFAmf1wcznEi6fg09NJm1BNIp+WAWUcxGppXSTJN9iNsRgMLmNjMjV07TH5HFuSWiixfNgesopVkeAyU25kDadQG4kyNhtY4GZviqUgdaFmKqASx20rEofjAg3DASfTBfMZSm45GZdSayegWQObqu+3vOBCUSab2Vw7adbhtameXSZgCBMR326tDHeymoQaXba/S7/ANlT/aFSuKugBKbWhFCgeWmoCALCFuSTibh3A3LIx1KrTDAEkkKWZR/zETH7xgocvUFFtT0g4dKYAKpJJgFF0jULQTEXIOCeutl1NIkmkAoaWIiIqCW2JBZzEm8Yqsct1pHZPaioq23Vv6P5fYocFy6qaZemKhDaXXWUEQACQyXPMTyndLi+NV/tupSq0xSpBKLAgJaGOkgHVZpgsSdQ/hHfFD/2UzmZqOiKKQdUZSQFNwB9bE9D13tgDnq4FYZeppoCgrEM01dTBAVUgGOYqB2kzHTDv03JfERWdL/FGgL0mqK+arAtrAUsxqGTaCQfhI6Hp8sWaXEBSzHlZWnTqFi4PMUUtJUGQDpkAGDJgeoOMuwq1itSmC4BRWQyw1LZCZHNbaTaOm+Pc1x1suayrTRKurVyMHF+sxzW7GcVWCENIXJ6rJm2+6JqHFjUzdVM2NLs4GhhZIBXk0gBWUQQVie+4xf8JvQr1VpO+su0U1YgSEYmSkSGKiTc9b4G8NpPxEkNVRH1amqsNgRAWBvsO231lrKuQ41lJC2IDMNitSaeq9/4jv267mvtJNNrokvUSimot7Wzs1DhqhFEWAgDsBEfQWj0xBnMisbYzn2n+Lcxk6FL7sg1Pr1VCuoIFA6bSZ3NgFxz/hf2q56jU1Zo061MzykKjemgovfuCMankSdMhBOrNF458C/ewGptpqICFnYg/wAJ6i+x6SbYyNXIj7iF8kUc1ScUap2LiCUYdw4JU9CQp6Xm4x9r2aqSKS06I9Brb6tI/wDKMZnJ+I6pqt5jljUKyzSxDA2O46EiNoO1sZZuMU+JauTVlM8Pqkk+U5/ynCws1xeo7ltZE/8ANG1tseYz3ItUDf0eCha9AUVDVBTSooJgErUl9XU8s2F7dMWvHKI4OoARc9Y+eGcI4ylGrSrzTerTslJzFyCs6hOmNROwF8DPEeZq5hiG8oVmc6qav1HMx7CmJ+It/CelziWRuTXgtKHFIC5fUiMqEhWHMLCxtzH8t8e0MgfLaGpaZEy6k32gLJxc+4otNnApZmogt5obReSfLQRqiP4yN/gGH8W8RZmkdFMrT0osijTSmAxEn4Vm0jrjuNvQW2lsq1/C1RY1trhQw8vU8ar35AARYkDbY+mmT7LwUX/euVxPIqvvcAtr3iJA6ziXwl4V8+jTzecz7ZUMQRqqlSxuZUlhBK6Wgbax7DReNKdCj5Wir5jsJeoBTGuYCMzKB5h3veZBnumSUktMmscn5/HWuv75I8n9luWo0qXmZyqNZhEAVJZecn4W7bm3Triv4g8B5Cjw+q1JS1UFYYuXIhhJmdO0iw64ucH4rl0pN95r00HluEpkczOxA1KQLiCoj1k7A4A53jbUUYaogyARb0Pt6+mIvJNtUZskckoun/5v9jHcO4D5pJLFFBAuB192H6HG6yedr0aNNUVtFNQsnUNl3BIRSYPScZChxFjVVcsTIEyYUQBJbVM0wovqtH5Ym4ZxXLCuQiVMxUYPzu76CVRnIRBDFZFi5kz8K40OEp9mmLjrX5m0zPijMU2p6HIZNWqmShVm3U1Cdo9D7kRjPcO4RUzTVcy7+Win8ao7ElmfZVABLMSRAUWsJvgHR8TZqpWFIqlIVCFBWn5RS4OrVGogDcE3E9YjolDgRyS6M5nBWZ+ZaWg1Cr/wsGJld42g3kHHe3wVIKac+fkzPHeG0SKZStUqahzVGDK4ZSUIIJFlW2kjqT/EZB5V0y+ZpnQlVUVRpYb2IBkXkWg+g7YP5nJk1VYOVqvUARtWkCqxtAmBcD6YF+LPD1TLuuudemSNJ2HUGTaexOBjdvirKzikm6Wij4i8R6s0K1DVTUCnppl9UeWAAH7mQSQb8xwGz/GqldiX/iPSO0GCbgfPBLN5qm9YvQpU0VKZ/wCIVqSAwE6WBGq+xLSJv0x5laT5gt+Cjs0KNIFO8qFChYQWjpG5ONCUYkOEmwdQyr1A+hCVpoWbaAFIkzMHbpf5YjymSqVzFNCVEy2yiFLGTtsDGNcQ2VPk6alF1psrKWkMGDTysSgBBUT1At0xR4C4WaRlV0nRawcggBxMkg36xjlkbtpD+yk1bD/DaoWnTo6laoAim+wESSIk2wapcFyxrrSzLuKNWAGBZVdmMaQ17qQC2wGoTacGvss8F06VJ69RQ7uYUm/Ifyv+w6zjQeKOKtlaNNaNGnUGorpY6VEQZ+EjqTisMC19SM822jnvE+DcKoZo0vNrpWpwjAVKYSQN9bgkSsW7nTvgVlM9Syx1B0BaSFrkmARBkqF1bzAjYdsS+NPtTzqlqQWjR1DmKRUYzfc2FovpnHMqmZLsWYksbknfFHCpdhWWoNOKt+fkdc4LwilVyrTUV9HmkMpC2sUPWWMQFICmBYxefwjlWq5dqlYuWUm3MCnliCCwTtG3b1xzzw+takRWCsaQu6yQGC9DDBhvuNv16Bxr7RAlCmKCkI0Lp+CQrKTtMQIFzJ1A7baIUZpdBGpwB6ymrrqA0lJpqpPPA1oIMaGAMC/UHocck4lU8yq7NquepkiAAASbmI63xu+H+Jzmw9J3dREhjVgg3ABhQNj84M72fl/AdFqr1ndDSpKS1MuZdtOoaSvM0gNYRsIm+C5RcuN7KLDkWFZGtN1f/XZX+zquaqVaaVKFFVRRUat/E7M4GmSALACfQQMQcWyeTXK1GrA/eERUpspYhnVmA1QSrcoUSeg77zcPGWzlZ6NCi9CnBZWpIW1VBHxkkgAxAMgC07k4dxrwzQy+WK1GZ6riVA5VBHYbkr13wiaSOdyegd4K4JUIapKolXYvInRMx3ufyxQ4n4frPmz5zkAKG1tJAQywgx05hHdTgbWy9GpXW8U1hBJgwDuVJsYOw9cb3wdxsZmeH1xOsRQ8w9BPKzReIJXc3gdMJKXLSOjGu2VOIeLjVpljUNZPKembBIsQX0xBaDeN8c94rwVwSRUpVAoBPlvMfJgCY9AYx0vJ+CqlHPihmaQamxnkHIVAJBkAQthIMfncV9rXAcvQNF6IWmzFlKKABAAIaOkbfMYS3eyrS468HNi2HZekX1kEAIuok/QD3JjEVY4N8P8AC9apl/MFNihI5gB62F79cdJpdk0rC/AfEeXp5emj5XLOyggsygseY3JLb4WAh8NL/wCLHoVv+uFifwlbkbrLeHMlTUNUzKVG3KKQvTYkBzPSwxJ4h4hkzl6SZXLqr6jrOtnJCiygtpaGJWZQAgHeDASl4xoAhaWWpIWstSrqrQempSQsHYkC299sbLhOR4vWcEUKJSY58vQSmYN5ldXTGFQaq+zS5LwY7OcCc2rVfL1rqMIzFiWYEpoGl1AA/iAv64T5ANmqlRUqGmzE3OhiG39uvtjqPHvBCUqQqpl6VKq+kVBSbkBuSyqY09uWfiEj+IZMUb7YnkyOLorCClFS/ujzh2aLV6jVMsCvlqlJVYEIFBtzAQCT0GwA6YB5jK+VcnaeWLKCSYXsLnGrA+uK+c4elQQd/wCvfEFkd7HnC0AuDZp61VVSkjGkNYNQKVGogTzcvQD6/LUr4NIpivnKy06Zst/MZtUnSiLM9bA97Yy48P1abjyqwG5AM/Qb2+WGZfxTUGdXzirrS0oSzMQOjMB0mRqtcL0xoilJ/CZowSiuS2anidPhtHJv91mXYUq0qEJkFgrqyaoJgiCOhklRGNo5WjRzAfzBSbRUYC8gNSeNIgwSSIk3F+2CnGuKZCpl1FF6wesza/MWAuhi1OItqkxu0LUMxgX/ALDTzSK1ZoI0q0kgELZwAdTKJW6gjpiqu/P4D8VWvzKWUz7+YgUSCFI1HSASbE72EXNxEnD+E1GOZarVDapZmcgsSxBUgt11H6kDFnJ8UaiC1SmgFQOunQo1rpCgksCWUm5iNp7QuG8ODMj5h1VGDsPLF1IgjrNoMA9AYnD1J2vsD4Vv7hGlx1/NFLLhjU1QFBgm9h2kGwHqJx2nL0qdRpqMrVKajzKXKdIa/OLgG0/IfPi2arjK+RVoxTeiYIcAOdipYKxEQCRPQ42fDg1Sj55q0g1Y+Yw+Itq/m7EAAXIgz6Yvhx0utmfNNOtpD/Fvg7LZtK1JGT7zTptVouCPxE/lqkCWZANM7kFSZM4wHA6r5fNNQqKjUT5csFVSwptKEMrWaWIPeIONnlOJtUqrmkXyKdMRqgHWoJUkzABIMECe+MWviAJnuWq8BSimixRCpUNaNwSSZ6kz1nF8mKM0yGLI468lzxnQFas2apuDTdlQK12mmsN0i1rSfzGIH4o+YqUwiLSNKkiageaoaamS3qSZHp+er8M8WoZrlqvrNNTpViC09TMX3H0M455xjM6cy6UebS8rpv6gesbHsRhIw4x0X5wun99m48E+PM1TzVOjWbXTZmDKUUEE6jK6VBnV3J6+mDnivMmvVOimXemCUpsSFPmFdyCLkIDHT3xjqWXd1RyihyJZlu0iYN7AwNxvE4IcGzFY16qmoTUIQoSAViDNrHVb8sUcqRn4Jso1+CzR01qKpVYgfEzcrSL6pmBa5mcAaHhNZ0lgmksXnY6Se9thjU8XzdPzIqVqXmITqD1AlhNhvfVYL2FziTLcCrVaaVwAqOxAZmEAAHUSb2AHvb54hyfZfitIwnFOIslQKJQJYEW3E9x0jFZc/TqEFy4hjqO5IIt+YHe04P8AizhYRKLkEs2rWQfUaTHTl6HuOuMlW5WIAhdx6++LQnbslOHHRs/E9BTQygo00VUDKzoWIa5PMTZjLEzvzRsMQcEyxrv5OolVU1AZkjQVld+pIidjjpmR8Afe8kv4gprUSlUAAB0uVDNABELewmcNyf2fHIU3qLWmoSod9IH4U3VbnRJKsWueUYO02cnF8f7RgKXD83lqhXKtUXUoIgiSrC6t6gj8hixxXg2eq0qHm87KW/illVgJ1EmT/rjXeGOBVqeZZnQ+WXYCY72YyJg9CTg9xDidAEo3pB3kiwt1Fx1vjF776NTwpPlWzidTKqOV11MsgspHcmZB3kze/LiTI55stVp1UDEJVkMbhmplWN+kgDG7y/2X16iz5tJJJj4jy2KkCIveR+ZxqOHfZ7QOTo5WvzGi5qak5dbGZnrsR/040pPsnKLRslzK1qC1F2dFcezAEfkcfMP2mVSeK5lT/CwUD0CrH64+lqZFJNAsoAC+gAiPoMZzwRVSqtevyqKmZrkNAkhanlrf2QYv2jN0fOHCeDPmq1OjTjXUcIJ2GrqfQQSfScfS3hrIU6eXpppWKaKsbiSLkT7HEdXIZVOJUtOXp+dWSq5rKoVhpUKZI6nURgP4Z4hCVKbHmRgD/kLLf8sZs6qNlsXZW4lwXIvVZmRZMemwAH5YWKreGq9TnUqFbad+2FjMpMsznfhHw1rzdOoealR/Fa1tX/u1bpzMAY/lBx1DKeLs5WoeZlmShQQQpKK5I/nqs1l1XMCN9zvjmnhnjVQkUXJSiSZggLsQNQiTMARO2DPFePLqzFIeYaYY05Lqqnlh9ICAqN+UEi99ziU5zUvsXhjjKOjW0PG1fMUkJQCo1iV2NyAUkncQfnvgJnM2tMMzmy3aLtfaFFzP5Yy1TxK9GjSp040BYLadR1gmIO6nr6zfFHw/Qq5vOUqYqNSUsQKhnSojdog3AAgnc+uJrFKbvwU5Rgq8mjyPG/NruKNVGAhmWr+EqKq82lzA1Eyb298A8hxTTmqrFyPMc/CCwImxmYMTEfLDeIUVP3llKKihlAQGCFOktfbVBbSO+CXB/B/m5XUX0vrVZNiAV16+YQy/D2sd7jFo4dfiI8i8ePyIfvZzLprq06N2tOmoFGkS1/8AFAI/h9cP4nkadLMrRHl1T5aGo5EzUb8RFAc25WQEmREjvinwKhSo8bFOrUKUqdR1LsFMBUYB21ArBOltrSMDj5laq9UeZXZnZi6qz7MQCYuBAFu0DGhYVHozPLfgu8TarTphtC6KjwGZTIZRMA9NJG0Xj1gVchng1VWqwWc6ZkzcwI6AeuOn53wRl34XUapJKKaoeT8YE2vsZI9jjl2fztOkmgUqbv8Az6fhG4g7lus/riyxJUTnklbsOcOqUqFTSzGrToliKkGJG40dQDI9TJiMQcJ4rQqNX1ISSrLRBEBdTDZdgQpN+3rGH+BeGDN+YSYZbwTbmm/wmb9Le+IOJfZ3XolfJb7wSQoVFIeTawkyPnbfacUWFqPIi8qug/Q8O+fVbytAIVWbUZWBIkyTvYRbAfjWQq5XiHkJULLyNAYkKrDUVWbC+r3GNj4I8AZwB2zCPQcgAElGDLa0ISVNtyD8sAPGvGPKr+VSHmPRaoDWAjmeJUi/mBSIExHrheLrZ3KLdrYZydWpUrhFRvKKsUtpBIG/NaCN77xvjPZrwK2TzHmVnRkVGcEFj00KII6Fl2mYGNR4J4y+YUmvWNSrT6EKsK20AAdr/L0xc8V8Q81BRpEa3IQE2AYmBB9+vrOLqCULZGWSTy8YrRzzhmeanLJSqrpYlaukIRB5SJMi/wDQ46DxfguRrZN89lQEqrzVLkGSQ1QMCTe5YHr3OMBW4llyopuWDII0mxRlUhwfWV27k4XBvEdTzc1QEGnmKXlkTsUsjL9SOxB9sLCTeh8kF2bPwhnaOYRlVlFZANQYxKyQCvf4gLXtjY+A+BCnWrVqyhajsEo6xDeWqjUV1AHmYm0bKMZ/wH4XpZQ+dVYakUs7zYC3KvuYHcxHpibif21U6dYU3ytQIdm1rq9Dojv64aWPhqXZKOd5k3jWl5+ZznivCUr5jNVKreU5r1G0xaGYtaPRl/PGj8KZ9nqrk6HMHIaDYa6WsNM7AqD3sV7RjM+Ic0tXMVXo6mWoVdLXI03EQIgzI6acFvs5qjLZ7LVqx0jUymTt5isst23BxifdM9Rf42kdepeGsplctUqZlKfNz1Sw1gE9FkSTJPSWPyA51mczwipmFc5DNFVJaTADCBGqkak6QLgn1x1nxMoeiKRMLVOlo30xJHsYg+hxic3lssy6Kqn8MhFdbNKi8H5EYMsig+KJKDntmv8AD3HctmKP+6kBUgFNOgp2BSLe4tbFTxFnglGoWuAJj0BBP6Yw+U4rRy+YytSkxv8AhuYgNTqbBwOqtBBxN9o3HR92q00qL5pKqEDXkMpIYA/y9I2PScVjPkiThxejX1M5S8ioWqKg0/ESInp73G2MPwmvQq54tUrxRQqUL8gZtlALXIm97mBjmvE+I1sxU8xgq2VdCTTWF7KD1NzJNz7YPeXmcrTSpUUMliRMssEHm6xYT+2JwwpU5F5eobejvYgARiKq8QRuL4xHgLxbTrO9BWEaBUUAyBcBwsgGJKmIEEtjY1XtjU3Zoh8cbG8bUvRbSzKWUwyxqBIsVm2rtPXAbw3lEyuTpUGdVKEgl2F3jU9ybw7vf2wTzGcAyxcmAuqT6Am/0xwzx14ibNViiqq00JUHTzsRIJZt9ywAFvffCIwTVM7RxvxXw+i6O9egayKQgDhn5ugCzGqeoxhslmvNzVZ1srs7EdYBJj645JT4XUZtNNWY7woJP0E42XgU5halUV1cKlN2BaVMtYWIv1M74hnTaHxNI6FV8VlTChSABG/YdsLHLM74hqJUZVYQIH5YWIKDNPJLwUOAcIbPZhKWsU2aeZw2kkSWAibi9rTBvhvCeLrlMzzjzwpqDSZEG6hhfeYMX7euNPwzhCZWq9anmELKjlVC3SVMkBrECT0i5xmnqrVV6tvMY62MLp1AkkBYiSTMjti3tp6ZL3XHcWe1a5rHSWKoIlTYkjf2aTi54Z4nRoVEVqrJzSSGYEmRZ/w9JHTeD6dKeZpoaZfWCzAwALzEyTPy+mKKpFNTU2JGoKBqCg3jFYY6VEJZG3ZrOM+HAlGrVZmXmOhZlWDEkiIkWm5J/PGZyrMzBS3IPh1cwBtsvyA9sbvgHAnzOVo0cw9SmKpApSNR03vr+EKADa5+HacAuPeGBlaoVG1AagSbzBIkWAiIO3U4HttPkWeePt+23tvRecoOF1lChqqvT1tHM6apAJ7C9uwGK3hDj1KjSr/goXbywiMDpklrtaIAI9TGJ8z4Xr+QAqAsyqWBJgaiNKxsTdZmR9MGuL+FPuvC1rKi06pZHaBMm6sIJMATMC0E9cMnW0RcvDCnA+Oir/umZVfKrTSaCVKlrALfacD/ABd9muXogU0dkVQSC3wif52gAX6nvjN8Kzwr5mjTqOKas6y7GBpBn+Kw2gbdMF/tk8WJWqpSoV1ekurzAjSNUyAxFjE+oth0uUbYkpcZaMbw3MVaFSpSoVhzAamp31RJAUkT1O3546R9n/HajZunSqfHoZw0QSBYyNuo23HTvxt8xoZWSQd5n1tHa0D5YP8AhHxU1DPrmWpvV0owYJvBWJ9tsLyfQVFWrPqmjUDAEemPmrxbwirQ4jmiaqkNWqMFm5DMWHpaTaehx1TwZ9pFKpknqZirTp1A1TkBuqj4JE3MdbT0xh+MVcqVpCsHfVq/EnnF9UEezD64nlycaQ2PFbbM3wniTUs2khgrAyb3EEiIIkXGIuI8betULkw3SP4R0C9o74O8U+7v92p0lhBADG5FzJPWT+2AnCPD7ZrPjK0yLswLbgKkkt62GLYctpi5MdOx3DvD9fiddilMVaxMuQQg2HO1oAY9JkkGNsdQ8I/YlTpL5maYmqSTpptCKLQJiSZnsPTG68MeGaORoilREDdmN2Zu7Hv6bDpguWxyVO0LJ8lTOO+Ncv8AdR5LuxV6gIjqq8yg/wCaCf8AB64x3FvDa121iqsgCxN4Fh+/54P/AGx59/vgQMAsC3oT+Ww/LGM41mTSrUx0UHb2j+v1wuWblK2Nhxxxw4roWfy/kBdDalIBDCRck9PkLemFkuKCdNRtrhjuSdp9pP0wIz/FCyhegC/ljynTZ/hG4n/U9hiTgpF1kcD6EzXHGTh+QruklkXV0s1NTM7QYxjM7xcvSAjeoT8zcf8AqAY0vEvFwocNyaCn/wAeilLQOZgrUtOoWuV5SBF7j1w/gXg0gNWalCqZpI8ry7XXeTvfsN8R9RC2qGwzpUznNYh0p3KLqMuATpEssxuY3jAziXA3yVUNrFajVJanVUMqva8yNQcTcA9ZnHWs/wCHlC1AaRT/AIYK203Cubbhl1OpiZ9OuczHhJ3yeZiy0FapTU/GWUySOhAp6lnrqHyGGTi+IcsVJcjIDPqaZlB26SZ25iCT8hPriM8aqCn5ZPw7aheOk3tb54CU+JkmFEwRuTcnsF5j8se55CoGoFQf5lKT7LE42mUP/ZrnfL4zSCXFQVEOmwgoWtHYoPpjuddmPKogm31tj588L8UGRrJXlXdSBoBDEq26gidEgxJv1i2OzcO8Z02FAufKeurhBuA8MFvbcqY9So6466RswTSgwd4g4NVq1BR88LRRmBhoVmO09o5rRuT2GBlf7PKGojUzMPT/APbr79cdEpcBpE05EhJ+c7n1OCeU4alIm12vJx53PJJ3dBkoLvbOV5PwBWpIalCq1IbkFdQMC4ZGgyOl8R5nw75lOqK2YYMwLB006dIsoKElhuSVBHWD36xxan+H6bH54wvGuEg0SNiJKn9QcPGXx1IS7h8JwTPp5dV01atDFdS7GDEiemPcWOMZc+e80tJBggFokCJ33b4j6m2FjWZ6Nf4l8SA01ZUUwGsQRZlKQTa3MLDtjn1DKvUMKJ3PQC25j2nCwsUaszqTRq/D3gHMZoa0ZVWygmLknQIAvv1MfPGf4hVq0cxUoVYY06hRo66WIMH1jCwsInotLTo3vj7jaUPulDIqabGmtYsLWqDkGkkgGASffffEXCqtbMVXp5mDVVUINvhJkzFtVxthYWHi7lRk9Z8OJzXa6NzS495jGoFUIQpJPZTNh7DEWd4n5qFKnNKMQQICFgVJHWflv9ceYWMSmz0nFHC8xVOo6iSZMk3v1nHuWpGoYGwwsLGqTpEIq2Hsvweg20vUQamWCBp9CTE+8423hfgQpZmnWo0UelmgxCNEJDTEmSCu0gXvbHmFjJKTNsIrshy3CUbjmZofDSZpZVsJKqxA9NTH5E7YzHiPL6KxpaTr8xrEzAJlL/4I+mFhYM23JL6AjFKDa+YS4N4cfzELGwEkA7m4A9r/AJY2uSpHLuHRURx1VRN9wTF5wsLHj+oyzWSk+j6X0GKHsq4p3d3+J0Th3GRVo03iC8gjsy2b5Ti75si2FhY+gwycscZPykfK+qgseacI9Js+d/tFzAfP1C+y7gekkD9zipmUpuVFUEOoAMXH1/PCwsK3seMU4X9V+4Ifw/eQbRIPpMC3zxK9DSI20xabG0if7thYWOvYiSdnXfs3UZ7OeeyxTyVKnToqYnUy6dTR1hWj/EO2OrkYWFirIIo5vJFmNlKsAGB9D0t1Fj8sQ0+HJTpmkolTIIMRDTI+YJ9PqcLCxLik7Ht9HzhxPghyrtpr+Wg6DXIE7W3wPemGHIGJMc7RLXsFEnTfqST7YWFi7JMIcA4Sc3nVoa4fUF1EaghY828F20q5LnfSB1wd8V8JzVPiVOlQRW+7eWUuoWIVlMM07AAydx64WFic3UWUh3R1fLcfKLTaoqjVAYAklWO42gieowWqZnzFkEgY8wsYWtG9U3ZJls1qGhpkdT1GA3EVvp6tMf5TB+tsLCwiehZRSbSMXmfD9JnJk39BhYWFi/JkqP/Z"/>
          <p:cNvSpPr>
            <a:spLocks noChangeAspect="1" noChangeArrowheads="1"/>
          </p:cNvSpPr>
          <p:nvPr/>
        </p:nvSpPr>
        <p:spPr bwMode="auto">
          <a:xfrm>
            <a:off x="1527175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4350" name="AutoShape 34" descr="data:image/jpeg;base64,/9j/4AAQSkZJRgABAQAAAQABAAD/2wCEAAkGBhQSEBQUExQVFRUVGBgYGBgYGRwXGxwaGBgaGhodGBodGyYeGhwjHBgXHzAgIycpLCwsFx4xNTAqNSYrLCkBCQoKDgwOGg8PGiwkHyQsLC8sLCwsLywsLCosLCwsLC8sLCksLCwsLCwsLCwsLCwsLCwsLCwsLCwsLCwsLCwsLP/AABEIALcBEwMBIgACEQEDEQH/xAAcAAABBQEBAQAAAAAAAAAAAAAFAAIDBAYHAQj/xABGEAACAQIEBAQDBgQDBgMJAAABAhEDIQAEEjEFIkFRBhNhcTKBkQcUI6GxwUJS0fByguEVJDNikvFTorMWQ6OywtLT4uP/xAAaAQADAQEBAQAAAAAAAAAAAAABAgMEAAUG/8QALREAAgICAgECBAYCAwAAAAAAAAECEQMhEjFBBBMiUWGBcZGhwdHwMrFC4fH/2gAMAwEAAhEDEQA/AOQLlx0YX7iP3w77mfQ48DP/ANwD+2JaTei7+o/Q4nQRv3U9j+v6Y80Ri0tf/F8j+xGPRX9T9B/XBOK6J6/lOJRTj19t/wAxiZBPRSPbD1UTtH+aMK0VjkaGikndvorfo37Yd93T+aPcEYRy4PRvpOH+Xb4gPe2J8X8yvvwfeNP8/wBmiLRGzDDAsYtPkWiwUj0M/TDDkHX4lIwyT+ZGUoN6Vff+SAKScPrKCbT898SCn7/TCM++OsTiu7IgMOejEGLGb7bdsP8AlhE+pwLBxfiiPTvfHug9h+n0nDynriWuwYjSumBBvM+uOsSUpR0VypHfHu/riaiokajA67/thsj3xwvuOyvoGJ8sGUym8bwD+oIx7JiRa8WH74jaTaScGhZNyVUjw0SDJdVJ3vf6LiXzqYT4ixmdtP5xiqVwwrg1YjhfbLS11YiAJJjmlvzxHWJ/mP7fKMV0YqQQYI2xL5buSQGJO5jAqmDgov6fUYtTv9emEWvtGJ6qbbCAAZZQbe39MR1aawDqHv8A3++ODzTIfNOPPNkb/LDmpQNifmBiIt6D54NIbTPASNjj1STuThCcekRbvjhGeu0iP3tjypTiPX+7YZoOHUm0sCRMEGCY2744KQwoATIP0j/thNUU7DpeT+oA/PE/la9bHeLSTc/S/wCWIzkyOw6746ysZ1pkOr1I9InCxKKR9PrhYFl+UC15ft9CMTU0tsLYhekB9f3xYfm9PY4owI9NEEbfphv3cdseeUf5j+X9MMlr3Fh2whQpVHucTZTmMWFsVsE+CJckgGbCZ9zYMJ6byL4d6REenDmadImLmJMAe2LlLI6QdbPI/hSD0EyxOld/+YyNsX2y8AQ7bzGkAA+gmPpGHNl2QdADMXA2n2M2PvHXEuQVTfYOOaeR5aBYm45nM/zN/wDaF3wyvnHQg7swII6QI37n9IB32IDNF1jWxA6FiR9JxDmcgGjcEbH0PpH745S3sdwj4ZS+9a1UHp6n6f33xE4vgrQyoVQovHeMetl17DA5qxeP1BLDDlp4tHKXuDh4y49cc2icnRU0Y8i+L6ZWeuGVMge4wvJErb6KZx58sSGmZw1lPbDJDpsZp9cPp0/UfPDRbCBw1BTj5Q1qF8RVPbEpjDGbB2B8fBE7kEwfpiOsxJgmTt3xKzYjZ8ECiuyApthunEnXDNOCE9aoYA1bf30F8Ts6uwAsIAvA2t7fliALizlMtN+mFdEMlRVjvuwUHrHY236WxWb/AA4uVr4YKeFQuOLe2VgD0EfLEiqfXFunl8TplcFs0qBQ+7++JNJ6ybRvi41DDGp4UdIqmiMLEhUYWCEZVFsTbYiqnlO/0w9D3n6Ycoh6rN8Nppzkeg/XEin3+mPAw1/L98LTHtHqZBZ2xPTywV0A2vh9Oop64lZhqS+xwu2I5IkrnSJkDbcgbkC3eN8Nrp8HqY+uLIrL3GK+arry3FmBwqso3GuzyjlwgMdf7GJhlWa4vpgtyzyzczsALC/8wxEKwN5wq9Qyt7TcdNxGBbslOUUi+F6YrZslpVQswDJ9+/fFtmB64ravxP8AL++JpvsVqJLRqhU0lVLAA6oAN1Bi1ox6HDAELE3sT29ce12LsxJJLXJ+UWAsLAC3bEuWo8i+wwspGadRaRSVuaP9f1x7WsCSbATsOnzx6uX01el+gLEbRbUSd5O/XHmbPKfY4qkNFP5kFDKrUUMCBNrggz8iev6j1iucsIkOp/zH9xizUEaYB7mYKnaLbg79du2KOVpCIvFyf6flingo0eldJgkH5jC+5s0kKT8if0xEFBdoJIBsSNJ+Ykx9TiVLBjqg8sC8nuQQIt6x+kkFMr1KJG4j6j9cRFbevvgiqqabl6pVtkWCxNgd55Rvfv74FJW3BveO+CnZ3Guxjj+4xEVOJ1O0wBP7xhlZrjpg2AjVYIkWw9Qh6n54aXv7YlydQDUCJlbbbyN5FxE9sFgPaWWk2uMEHpQAqgn2BwOy9RvMkSoG/T5fPFnzb2JHse+EatkJQ5yV9I8fe/YYkpqMe1eIVGMsxb/FzfrhU8wCfhHvtg0aUqLdJBi8KapuNTdRsB7xcn6R64rcPcGoo/5h+uL2TzNKYrowvdqZhvWVblP5YRv4qLJfDZUrOpBkRtGn3vMnt+2KnEaHltEgiAQe6sJB+hwf47xsMq06C09AKhNMl7EROoDmJi/vc4AcezE1As6iiqhMzLAcxnrzEifTBFBpfCwlS2FjrFJ3SxxJTWw9v2x6dseUvhHtiiRc9ZsN08w9jh+2PKXM6gdZwehJSovZVLYdmn5lPriSpAEdsUsxU+H3GEsgpWXS+K2aew/xL+uHlsV83U5fmP1xPyar0WQB2GPa9CQpjrghwfhTVpI2GL+cpqukRcHbCJ7MWXIm39CNeF2Fh9MN/wBhzUsBsenqMa3h3Ci6a25U7n9sXsnllqVAtMTAMn54mk278EvdctrpGYy3hm0lcTjgWlRI6Y3FagKdiJMYpPT8wdvTDKHzM/GUpcpHMeIUStQW3xSrpKk32PU42vGOAMagPKbd/fAPNcGeDYbHbFLo349IBmlPf64rCnpTr1/XBupS0jbAhqZPQ7noe5xykOVsnlHdm0I7bzpUttJOwOwx4abAklW/6T/TGw8DVvINR2Fh5oN4+NNI39SMTfd5IW3vP8wH7YLmh4xbMCysSSQRPcdh0xXy63b3ONr4hyrChTmI1NBF+4PttjI5endvc47lrQyi7plcjl+v64hqnmGLZXk2/ucQ1k51xVEqImG+LnDssJ1N8K/me2G0MoXfSBc/0xPxCqFhF2Xr3PU4WTvSMmeTb9uPb/REWczeo4rqcMIw5Ew6VF4QUFSJlIxIjAYhWn74kWlglC4tTF5OIow/Ep6j/MraGPvYg+8TgWKXvGJPK98TcVdjpuqLOczwiKaaBIJOrUxja8CAOwA+cDA5hidkxG6YAaFTUQMLEyLYewwsJYaGfPEKVLb/ANzhxbFUPY+5xbkc0PetjRZDh/limwU1KlYA00U6jpJIuFNmJHw729cZV3kHG98GUFGfyXlv5gBR35Suli11vvEi4sZwspGXPNxjoD1KDBtJVtcwVMzMxEbzOIPJLVAgpuWn4QCWJG9t++NlxnMKnHY7ZkE/Ngf3xb4bQNPxIsiPxW/8yt/XCJmdeoako1/xswmSpGrUCJSd2aQFWST7CcXeH5Ba1QU1phZJksCQoUSS0BjtODPg0aONUo/8Zh9dQwS8I1UFatT8uahqViHnZfKcaf8AqvjtMeXqppOkv8bKfDuJksuUy6oodwNR3JNrxsPQYLcE4KGqQyqXDEXPKSszPU7bYb4B8HeYtPNvWFKKkKrLdisRBLCZPYHbFd+Lp981kigVqgHW6C4aDdVIAsZkmNpvhZY+jPkwTySq6VX+LNKK9bMsALIIsLAD06Y1CaKCBRAaAPXa0nraP9Mc3yniSo2nyrAbFLzeJ7Y2nDCgcVMwHL6aekC4GlAJ3E6oDek4Ef1Njg6S8BLM5JiOrEgGI7icZHxIKiuUQkBbdpsMa4ZxmqjTUCfhqZNh7CbTP6YEcdNPzXk3tJ/yjFHVWGEKBHhvIVKtT8UsaSoxMWuASJIv0NgcNr+H2qjLw9X8bVIVVhRrIkW/lvH54u8HzIFcAbaKvrsjb/X88Kl4lCplAKjLqBWAAQwFQi8kQbYVcfIs58bbZiszwN1ldTa9ekTYadMgmdj0w6nwrTmaFLnCsaa1XkfEWh9JvEYMvxxGBYoCCQAJg/CYuMDePVWy2gzpYQwBHMLk8wMiQRHba14xNy3o7lfw3vZV4fwzVxA0NdQUy9VZViCQoaL/AOUdMWPCmVqOrkNYTqDKH1AFYEkSt42IJv2w7wpULZym7fERUY2i5pucQ8DzTLOiCASWBi4kDeJF+3fB5D4pNZafyX7l/wAdZc06YohKfM0glwGGmQwVQJuGuTHwjrjA5PJSXiLEzjc8YzxzTj8LQUYhQrsRdQfh0gG0X98ZThvDCTUZrc2mx674Ccao3ScnOyo+SH3dW7n/AOvFPM5T8dR7/pg/w/gLtlXqqh8tGXUzEDdhGkbkcvTriqVVa4qMLKCQO5iw9up9PfF+VGaelZBVo+RTb+dx9Fj9Tv7e+ANQS2D+bzPmLVZtyf2wDLXw0V5IYsPG3Lt9/wB+gqeXkgY6V4P+x5c5k6eYOYamXLcvlhgNLFd9Y7Y5xSzGkzbHQPCH2vPlKVLLmijUkJkgkPDMWMSdM3OKIsHz9gQ6Zv60f/6YGj7GnOaeguYXkppULGmR8bOoWNR/kJn1xpqn24ZXTajXLdjoA+uo/pgLk/tGy9evWrZo1KdNxTQUaY16wkn8R7HTLtKiAdjOxakGyhlPsjq1WIpVqb01sasMELAxCb646sLdJJmGcR+yWvQKaqtIU2Ok1ObShPw6+WVB21bA7xOOkv8AaRkKR8tqjUyoXlNKoNIIBAgJaxFumKnFvtY4alJprCpqU8mh+bpBBWINxe2BSOs5232S5k5k5cVKJcUxVnU+nSWKAfBMyD0+eJK32IZ7o+XP+dv/AMeJch9reXy2bqPSSrVpNTp06YdgpQKWYqDDEqCxiTIEDpjX8E+1EZt0UClSBJ1l3BhQJhRIknb9sJJxQ8U2cMzIZHZCVlCVMSRKmDH0wsEuKrlzXqFGZkLEhiu4Jno1t9sLEuS+RRwdlKhwyo9GpWVSadOA7CIBO3WTuNpwJO7C8T29Bi+a6gXYfXFZXUliDIt/f5YlFjSRXHW393xvvDfF6afc1poUc1U8xpnXDLEW5QBFupOMGXF8bXg9Ko1LKV6oVaFF9CMFUFmkMVsJYjeTt3w8ra0YPURco0jQeNeHBeL1HP8AOjfkuCvGNKcfosbFqlI/9UD98C/tZzbJnzFgy0zPuBj3xhWji+Wc9DQP004m8iV18/5JZMXGcF84yf2VgzJVxS42tvhzRH/xCMX+C8Jarn6+Xa1MZwkuLHWoraFudmAMiDOn60+M5UrxmpG4zQI+bgj9cO41xR8hxjM1VTzNNfzNGrSD8Rk79HP1ODCXf0LywVKD8Sgg34Z47lGKpmGrvX82FAsg+EDqABqm20dMYbxtkloValOmulVr1VVRMAKxAH99sQUuLpSreakuVqagTyg802FyPnjQ5HiJzuaNZaXxZjzQnxEReAbTf97YaU1GNvwVx+lUXFR8rf4/UpeFeNJQpqXExciY3baelsbWt9oj0CAqBCadORUU6pVdwJHKSbN1j0xheJ0S2czcXvVcQCBuW2NxHY3xHU4XmqjGUYlEVETSdRWSAFABmDq39O4xP3V2mao+n+NcuvJ0NvGlJfLetSZ0NFY0kDn1EXMi0A4C+JvFGqqYWAQpF+hRSB8gY+WKud4HVy/Ca5rAB6dRaQsCCrFSGV4kjmjtYdsDsv8AZzxB6QK5d73ElVJBFrMwIt0MYSOSWRP8RIYOMoNvpO/0oLeE+PF66JJCstUkTuVp1In2k/XHgzSxkDIEl/8A1v8AXAk+CczSpDzl8oozBpIMSrODyk7hY73HTA/jnh7MUEWpWXyk0wpJBDGxgaSbwZvFge0Y5yV8SWT0XuJu6v8Ah3/stVMyNLKGvqH/AMrYMpnKTfc2qMrKppByRI+M6tQ9Bv7YyeQyDs7GEbQDrDVFSx+FgSQTuDPcYvcapqlFCHGmejBjsZkry9I74GtJBXpUpuT+v6qv0Do49RXiRqeYopmpXOvpBVwvyMiPfADgvEgKyEsQkvqHcAH1/wC2M7miQFkGeoJ/pcW74dRE6Bq0wSZv12ExH59cWUPh/MZwjHLyXyivyOhUeIaahZZBYyvQgaVUk7/2fXFTLLpSrsQ1S3SWYgR8mJE+hxncvxGolYQ2osIIMmI5hE7dMEvvapkQ1TWX8xtajlVJOqmQD/MSTPTbfGWUWkvsaoyi20H8kjJQq5SRpdUqOSbzLWST1IY/Id8DaOR81KZWoTpR2YcoKU7s4NgSdRAO5EjAGnxMVOYhj2USxMzBIEb6bbfnOKWVrhqqJUDaGcAmQDpY7menubSe+LpTrbJyULTSCr8HSqtXyS3IJ3Z9VwPhCnTAm5I/KCH4bwwvUCFahmbooa8EiARcTA+pxo6b5fJM2lqlW7wQ4ClQSgEaSZifSGO84o0eKivyrSK01kqirrOqOZrpJMAdtgBikZutdCOKsCcR8P16JAqJpLSRtcC0xvH99MQ5XJVdVkLHtp1flBxrquS0qpaU6QxBI6+0G8e22DfBmp0yGY7RPKG379hefbF4ZE18TJyxyTXFWYD7rVsGpMBIn8PT6bgDpgjkskQtVjl9QuVIY8o0/wCK+31+mN1xTxFV0VdGXYBQb6QYNiCYaCpXV8M3GMmczVanU1O+mF5VXSAENxyiIM9r6RfbDc8cfI0cGbN/jHoB5vj2YqE1Krh2IEtUSmzGBAkssmAPywN4oruwlQsLeLAczE22G8wMbHKeC6jUvNV6TJDtTiWLMu6QASC17kaek7DFvhfBxTbVVp1KaPTKlUXzXUn4YOjTqnraIF+uGhFt6Qk6S3+hhKXh2swB0NcwBG9pt3tizl/DjsHYQqpualh7A3BaxOnf0xdzVJXa9U0CJQipZlC9r/KRGJOK8bc5UoHFQ025yVDnS3LqDtLKZCgwROq+Cot9sVuPiwW/CczPLSd13DBTBBuCIEYWKr+KK8mK7gSYAJUCegAsPlhYnxY/JHV+DPQ18KYU8qjMp88aUWQ0LJUJcm5E7H5SJ+3NFGdolQAHy6wAIHLUqTt74zWQ4yqvRYjV5YQACRIBBgn3GPftB462aqU6h18uoAnsxmBicXyGkZrRGCFLOkUlvYN8pE/6YhymUd6ZcCQJmOgHft88RpTJpNAmGO3y/qcLaegcK2aHxh40bPVFqMgQqirAM/CN798N4l4vq5mrTqsqymgKoBM6IibyZjACowFOCrB7kG0RFrTO/XCQ1VXzAGVf5gIHbcD1+eFUFX3Dkx44yg+6VL6X2tms4j4jrZnM1q7UxSdirR8OkgWgNcnlH1w7O5+rmHrVq5BeohBPKLqo3UbCI6T+eCXhnh2SbhyV6pIrg1ATJJJUsRAMjYKAQN7TjF5bi0UjppoCQEc3JJIPNvbY7Wv8sTTcnJL5lnUYwT8LX4Cp02cqiIzOzAAC8zYACJknHcvAX2ctkzTaq/4pBZkAkLNgoM3Ii57m3c8S4bxIUq1KqCZpujwP+UgwD6xjveS48+Zp06wp6KVRFvrLNBk6bKIJ2JvaY74XNaVONryL7itW0n0M8QZHLiialBfKq06juzJRJL6dQZXaNmmZJg2sRjzgFUVqaM71NSOdBEABQyHSIgkQFBmRy22wziArZjRRkqlQspgEgtdlGoQBZHsbHUuB+Z4XUBNEZmnTCSAo1apZl08u5M9JgQL7nGS5SXX0LqUI6cgl42oa+F1KakBA6QOtnn2idowercfFOkXbM0AqqCeQsduwqySegAxzPP8AGagzRywptUqEqGpkmkTpaJkFpBM3k397AeKeMqTsyKoOoKAAHa9ioDFgLm117A40Y45ku6/gjOcJdfXZ0RPE+VzdUow/EcadT0dIsriTJYix3Pt0xD4s4DXr5fLZemFrClVSVCtTVVRCINQkGACBIve0kYl8J8bo0iKdWmocgfiLTVQD0QgIukjawaSbnoCHiH7SsrlyFZh6iRIkWMbkd+1u8Ynu9bfYJyaVUZhvD2RKkVcuEYsQGpmoLWA1MvWepEeuA1YcKpgUfMUxqZdNUsNRIMVDBK7sDF/ninxr7SvODiktiIkwoBItPsenpjP8GzlLzVOaphqOoEmmZIjpaYBMSZmNomRXDjyVc7/MjJJ6iyfjGfV8zVqqisFAV9AZkbSpUEHULkKX1DoCfTFjhNAtrBoJCwokC6m08qfFAmf1wcznEi6fg09NJm1BNIp+WAWUcxGppXSTJN9iNsRgMLmNjMjV07TH5HFuSWiixfNgesopVkeAyU25kDadQG4kyNhtY4GZviqUgdaFmKqASx20rEofjAg3DASfTBfMZSm45GZdSayegWQObqu+3vOBCUSab2Vw7adbhtameXSZgCBMR326tDHeymoQaXba/S7/ANlT/aFSuKugBKbWhFCgeWmoCALCFuSTibh3A3LIx1KrTDAEkkKWZR/zETH7xgocvUFFtT0g4dKYAKpJJgFF0jULQTEXIOCeutl1NIkmkAoaWIiIqCW2JBZzEm8Yqsct1pHZPaioq23Vv6P5fYocFy6qaZemKhDaXXWUEQACQyXPMTyndLi+NV/tupSq0xSpBKLAgJaGOkgHVZpgsSdQ/hHfFD/2UzmZqOiKKQdUZSQFNwB9bE9D13tgDnq4FYZeppoCgrEM01dTBAVUgGOYqB2kzHTDv03JfERWdL/FGgL0mqK+arAtrAUsxqGTaCQfhI6Hp8sWaXEBSzHlZWnTqFi4PMUUtJUGQDpkAGDJgeoOMuwq1itSmC4BRWQyw1LZCZHNbaTaOm+Pc1x1suayrTRKurVyMHF+sxzW7GcVWCENIXJ6rJm2+6JqHFjUzdVM2NLs4GhhZIBXk0gBWUQQVie+4xf8JvQr1VpO+su0U1YgSEYmSkSGKiTc9b4G8NpPxEkNVRH1amqsNgRAWBvsO231lrKuQ41lJC2IDMNitSaeq9/4jv267mvtJNNrokvUSimot7Wzs1DhqhFEWAgDsBEfQWj0xBnMisbYzn2n+Lcxk6FL7sg1Pr1VCuoIFA6bSZ3NgFxz/hf2q56jU1Zo061MzykKjemgovfuCMankSdMhBOrNF458C/ewGptpqICFnYg/wAJ6i+x6SbYyNXIj7iF8kUc1ScUap2LiCUYdw4JU9CQp6Xm4x9r2aqSKS06I9Brb6tI/wDKMZnJ+I6pqt5jljUKyzSxDA2O46EiNoO1sZZuMU+JauTVlM8Pqkk+U5/ynCws1xeo7ltZE/8ANG1tseYz3ItUDf0eCha9AUVDVBTSooJgErUl9XU8s2F7dMWvHKI4OoARc9Y+eGcI4ylGrSrzTerTslJzFyCs6hOmNROwF8DPEeZq5hiG8oVmc6qav1HMx7CmJ+It/CelziWRuTXgtKHFIC5fUiMqEhWHMLCxtzH8t8e0MgfLaGpaZEy6k32gLJxc+4otNnApZmogt5obReSfLQRqiP4yN/gGH8W8RZmkdFMrT0osijTSmAxEn4Vm0jrjuNvQW2lsq1/C1RY1trhQw8vU8ar35AARYkDbY+mmT7LwUX/euVxPIqvvcAtr3iJA6ziXwl4V8+jTzecz7ZUMQRqqlSxuZUlhBK6Wgbax7DReNKdCj5Wir5jsJeoBTGuYCMzKB5h3veZBnumSUktMmscn5/HWuv75I8n9luWo0qXmZyqNZhEAVJZecn4W7bm3Triv4g8B5Cjw+q1JS1UFYYuXIhhJmdO0iw64ucH4rl0pN95r00HluEpkczOxA1KQLiCoj1k7A4A53jbUUYaogyARb0Pt6+mIvJNtUZskckoun/5v9jHcO4D5pJLFFBAuB192H6HG6yedr0aNNUVtFNQsnUNl3BIRSYPScZChxFjVVcsTIEyYUQBJbVM0wovqtH5Ym4ZxXLCuQiVMxUYPzu76CVRnIRBDFZFi5kz8K40OEp9mmLjrX5m0zPijMU2p6HIZNWqmShVm3U1Cdo9D7kRjPcO4RUzTVcy7+Win8ao7ElmfZVABLMSRAUWsJvgHR8TZqpWFIqlIVCFBWn5RS4OrVGogDcE3E9YjolDgRyS6M5nBWZ+ZaWg1Cr/wsGJld42g3kHHe3wVIKac+fkzPHeG0SKZStUqahzVGDK4ZSUIIJFlW2kjqT/EZB5V0y+ZpnQlVUVRpYb2IBkXkWg+g7YP5nJk1VYOVqvUARtWkCqxtAmBcD6YF+LPD1TLuuudemSNJ2HUGTaexOBjdvirKzikm6Wij4i8R6s0K1DVTUCnppl9UeWAAH7mQSQb8xwGz/GqldiX/iPSO0GCbgfPBLN5qm9YvQpU0VKZ/wCIVqSAwE6WBGq+xLSJv0x5laT5gt+Cjs0KNIFO8qFChYQWjpG5ONCUYkOEmwdQyr1A+hCVpoWbaAFIkzMHbpf5YjymSqVzFNCVEy2yiFLGTtsDGNcQ2VPk6alF1psrKWkMGDTysSgBBUT1At0xR4C4WaRlV0nRawcggBxMkg36xjlkbtpD+yk1bD/DaoWnTo6laoAim+wESSIk2wapcFyxrrSzLuKNWAGBZVdmMaQ17qQC2wGoTacGvss8F06VJ69RQ7uYUm/Ifyv+w6zjQeKOKtlaNNaNGnUGorpY6VEQZ+EjqTisMC19SM822jnvE+DcKoZo0vNrpWpwjAVKYSQN9bgkSsW7nTvgVlM9Syx1B0BaSFrkmARBkqF1bzAjYdsS+NPtTzqlqQWjR1DmKRUYzfc2FovpnHMqmZLsWYksbknfFHCpdhWWoNOKt+fkdc4LwilVyrTUV9HmkMpC2sUPWWMQFICmBYxefwjlWq5dqlYuWUm3MCnliCCwTtG3b1xzzw+takRWCsaQu6yQGC9DDBhvuNv16Bxr7RAlCmKCkI0Lp+CQrKTtMQIFzJ1A7baIUZpdBGpwB6ymrrqA0lJpqpPPA1oIMaGAMC/UHocck4lU8yq7NquepkiAAASbmI63xu+H+Jzmw9J3dREhjVgg3ABhQNj84M72fl/AdFqr1ndDSpKS1MuZdtOoaSvM0gNYRsIm+C5RcuN7KLDkWFZGtN1f/XZX+zquaqVaaVKFFVRRUat/E7M4GmSALACfQQMQcWyeTXK1GrA/eERUpspYhnVmA1QSrcoUSeg77zcPGWzlZ6NCi9CnBZWpIW1VBHxkkgAxAMgC07k4dxrwzQy+WK1GZ6riVA5VBHYbkr13wiaSOdyegd4K4JUIapKolXYvInRMx3ufyxQ4n4frPmz5zkAKG1tJAQywgx05hHdTgbWy9GpXW8U1hBJgwDuVJsYOw9cb3wdxsZmeH1xOsRQ8w9BPKzReIJXc3gdMJKXLSOjGu2VOIeLjVpljUNZPKembBIsQX0xBaDeN8c94rwVwSRUpVAoBPlvMfJgCY9AYx0vJ+CqlHPihmaQamxnkHIVAJBkAQthIMfncV9rXAcvQNF6IWmzFlKKABAAIaOkbfMYS3eyrS468HNi2HZekX1kEAIuok/QD3JjEVY4N8P8AC9apl/MFNihI5gB62F79cdJpdk0rC/AfEeXp5emj5XLOyggsygseY3JLb4WAh8NL/wCLHoVv+uFifwlbkbrLeHMlTUNUzKVG3KKQvTYkBzPSwxJ4h4hkzl6SZXLqr6jrOtnJCiygtpaGJWZQAgHeDASl4xoAhaWWpIWstSrqrQempSQsHYkC299sbLhOR4vWcEUKJSY58vQSmYN5ldXTGFQaq+zS5LwY7OcCc2rVfL1rqMIzFiWYEpoGl1AA/iAv64T5ANmqlRUqGmzE3OhiG39uvtjqPHvBCUqQqpl6VKq+kVBSbkBuSyqY09uWfiEj+IZMUb7YnkyOLorCClFS/ujzh2aLV6jVMsCvlqlJVYEIFBtzAQCT0GwA6YB5jK+VcnaeWLKCSYXsLnGrA+uK+c4elQQd/wCvfEFkd7HnC0AuDZp61VVSkjGkNYNQKVGogTzcvQD6/LUr4NIpivnKy06Zst/MZtUnSiLM9bA97Yy48P1abjyqwG5AM/Qb2+WGZfxTUGdXzirrS0oSzMQOjMB0mRqtcL0xoilJ/CZowSiuS2anidPhtHJv91mXYUq0qEJkFgrqyaoJgiCOhklRGNo5WjRzAfzBSbRUYC8gNSeNIgwSSIk3F+2CnGuKZCpl1FF6wesza/MWAuhi1OItqkxu0LUMxgX/ALDTzSK1ZoI0q0kgELZwAdTKJW6gjpiqu/P4D8VWvzKWUz7+YgUSCFI1HSASbE72EXNxEnD+E1GOZarVDapZmcgsSxBUgt11H6kDFnJ8UaiC1SmgFQOunQo1rpCgksCWUm5iNp7QuG8ODMj5h1VGDsPLF1IgjrNoMA9AYnD1J2vsD4Vv7hGlx1/NFLLhjU1QFBgm9h2kGwHqJx2nL0qdRpqMrVKajzKXKdIa/OLgG0/IfPi2arjK+RVoxTeiYIcAOdipYKxEQCRPQ42fDg1Sj55q0g1Y+Yw+Itq/m7EAAXIgz6Yvhx0utmfNNOtpD/Fvg7LZtK1JGT7zTptVouCPxE/lqkCWZANM7kFSZM4wHA6r5fNNQqKjUT5csFVSwptKEMrWaWIPeIONnlOJtUqrmkXyKdMRqgHWoJUkzABIMECe+MWviAJnuWq8BSimixRCpUNaNwSSZ6kz1nF8mKM0yGLI468lzxnQFas2apuDTdlQK12mmsN0i1rSfzGIH4o+YqUwiLSNKkiageaoaamS3qSZHp+er8M8WoZrlqvrNNTpViC09TMX3H0M455xjM6cy6UebS8rpv6gesbHsRhIw4x0X5wun99m48E+PM1TzVOjWbXTZmDKUUEE6jK6VBnV3J6+mDnivMmvVOimXemCUpsSFPmFdyCLkIDHT3xjqWXd1RyihyJZlu0iYN7AwNxvE4IcGzFY16qmoTUIQoSAViDNrHVb8sUcqRn4Jso1+CzR01qKpVYgfEzcrSL6pmBa5mcAaHhNZ0lgmksXnY6Se9thjU8XzdPzIqVqXmITqD1AlhNhvfVYL2FziTLcCrVaaVwAqOxAZmEAAHUSb2AHvb54hyfZfitIwnFOIslQKJQJYEW3E9x0jFZc/TqEFy4hjqO5IIt+YHe04P8AizhYRKLkEs2rWQfUaTHTl6HuOuMlW5WIAhdx6++LQnbslOHHRs/E9BTQygo00VUDKzoWIa5PMTZjLEzvzRsMQcEyxrv5OolVU1AZkjQVld+pIidjjpmR8Afe8kv4gprUSlUAAB0uVDNABELewmcNyf2fHIU3qLWmoSod9IH4U3VbnRJKsWueUYO02cnF8f7RgKXD83lqhXKtUXUoIgiSrC6t6gj8hixxXg2eq0qHm87KW/illVgJ1EmT/rjXeGOBVqeZZnQ+WXYCY72YyJg9CTg9xDidAEo3pB3kiwt1Fx1vjF776NTwpPlWzidTKqOV11MsgspHcmZB3kze/LiTI55stVp1UDEJVkMbhmplWN+kgDG7y/2X16iz5tJJJj4jy2KkCIveR+ZxqOHfZ7QOTo5WvzGi5qak5dbGZnrsR/040pPsnKLRslzK1qC1F2dFcezAEfkcfMP2mVSeK5lT/CwUD0CrH64+lqZFJNAsoAC+gAiPoMZzwRVSqtevyqKmZrkNAkhanlrf2QYv2jN0fOHCeDPmq1OjTjXUcIJ2GrqfQQSfScfS3hrIU6eXpppWKaKsbiSLkT7HEdXIZVOJUtOXp+dWSq5rKoVhpUKZI6nURgP4Z4hCVKbHmRgD/kLLf8sZs6qNlsXZW4lwXIvVZmRZMemwAH5YWKreGq9TnUqFbad+2FjMpMsznfhHw1rzdOoealR/Fa1tX/u1bpzMAY/lBx1DKeLs5WoeZlmShQQQpKK5I/nqs1l1XMCN9zvjmnhnjVQkUXJSiSZggLsQNQiTMARO2DPFePLqzFIeYaYY05Lqqnlh9ICAqN+UEi99ziU5zUvsXhjjKOjW0PG1fMUkJQCo1iV2NyAUkncQfnvgJnM2tMMzmy3aLtfaFFzP5Yy1TxK9GjSp040BYLadR1gmIO6nr6zfFHw/Qq5vOUqYqNSUsQKhnSojdog3AAgnc+uJrFKbvwU5Rgq8mjyPG/NruKNVGAhmWr+EqKq82lzA1Eyb298A8hxTTmqrFyPMc/CCwImxmYMTEfLDeIUVP3llKKihlAQGCFOktfbVBbSO+CXB/B/m5XUX0vrVZNiAV16+YQy/D2sd7jFo4dfiI8i8ePyIfvZzLprq06N2tOmoFGkS1/8AFAI/h9cP4nkadLMrRHl1T5aGo5EzUb8RFAc25WQEmREjvinwKhSo8bFOrUKUqdR1LsFMBUYB21ArBOltrSMDj5laq9UeZXZnZi6qz7MQCYuBAFu0DGhYVHozPLfgu8TarTphtC6KjwGZTIZRMA9NJG0Xj1gVchng1VWqwWc6ZkzcwI6AeuOn53wRl34XUapJKKaoeT8YE2vsZI9jjl2fztOkmgUqbv8Az6fhG4g7lus/riyxJUTnklbsOcOqUqFTSzGrToliKkGJG40dQDI9TJiMQcJ4rQqNX1ISSrLRBEBdTDZdgQpN+3rGH+BeGDN+YSYZbwTbmm/wmb9Le+IOJfZ3XolfJb7wSQoVFIeTawkyPnbfacUWFqPIi8qug/Q8O+fVbytAIVWbUZWBIkyTvYRbAfjWQq5XiHkJULLyNAYkKrDUVWbC+r3GNj4I8AZwB2zCPQcgAElGDLa0ISVNtyD8sAPGvGPKr+VSHmPRaoDWAjmeJUi/mBSIExHrheLrZ3KLdrYZydWpUrhFRvKKsUtpBIG/NaCN77xvjPZrwK2TzHmVnRkVGcEFj00KII6Fl2mYGNR4J4y+YUmvWNSrT6EKsK20AAdr/L0xc8V8Q81BRpEa3IQE2AYmBB9+vrOLqCULZGWSTy8YrRzzhmeanLJSqrpYlaukIRB5SJMi/wDQ46DxfguRrZN89lQEqrzVLkGSQ1QMCTe5YHr3OMBW4llyopuWDII0mxRlUhwfWV27k4XBvEdTzc1QEGnmKXlkTsUsjL9SOxB9sLCTeh8kF2bPwhnaOYRlVlFZANQYxKyQCvf4gLXtjY+A+BCnWrVqyhajsEo6xDeWqjUV1AHmYm0bKMZ/wH4XpZQ+dVYakUs7zYC3KvuYHcxHpibif21U6dYU3ytQIdm1rq9Dojv64aWPhqXZKOd5k3jWl5+ZznivCUr5jNVKreU5r1G0xaGYtaPRl/PGj8KZ9nqrk6HMHIaDYa6WsNM7AqD3sV7RjM+Ic0tXMVXo6mWoVdLXI03EQIgzI6acFvs5qjLZ7LVqx0jUymTt5isst23BxifdM9Rf42kdepeGsplctUqZlKfNz1Sw1gE9FkSTJPSWPyA51mczwipmFc5DNFVJaTADCBGqkak6QLgn1x1nxMoeiKRMLVOlo30xJHsYg+hxic3lssy6Kqn8MhFdbNKi8H5EYMsig+KJKDntmv8AD3HctmKP+6kBUgFNOgp2BSLe4tbFTxFnglGoWuAJj0BBP6Yw+U4rRy+YytSkxv8AhuYgNTqbBwOqtBBxN9o3HR92q00qL5pKqEDXkMpIYA/y9I2PScVjPkiThxejX1M5S8ioWqKg0/ESInp73G2MPwmvQq54tUrxRQqUL8gZtlALXIm97mBjmvE+I1sxU8xgq2VdCTTWF7KD1NzJNz7YPeXmcrTSpUUMliRMssEHm6xYT+2JwwpU5F5eobejvYgARiKq8QRuL4xHgLxbTrO9BWEaBUUAyBcBwsgGJKmIEEtjY1XtjU3Zoh8cbG8bUvRbSzKWUwyxqBIsVm2rtPXAbw3lEyuTpUGdVKEgl2F3jU9ybw7vf2wTzGcAyxcmAuqT6Am/0xwzx14ibNViiqq00JUHTzsRIJZt9ywAFvffCIwTVM7RxvxXw+i6O9egayKQgDhn5ugCzGqeoxhslmvNzVZ1srs7EdYBJj645JT4XUZtNNWY7woJP0E42XgU5halUV1cKlN2BaVMtYWIv1M74hnTaHxNI6FV8VlTChSABG/YdsLHLM74hqJUZVYQIH5YWIKDNPJLwUOAcIbPZhKWsU2aeZw2kkSWAibi9rTBvhvCeLrlMzzjzwpqDSZEG6hhfeYMX7euNPwzhCZWq9anmELKjlVC3SVMkBrECT0i5xmnqrVV6tvMY62MLp1AkkBYiSTMjti3tp6ZL3XHcWe1a5rHSWKoIlTYkjf2aTi54Z4nRoVEVqrJzSSGYEmRZ/w9JHTeD6dKeZpoaZfWCzAwALzEyTPy+mKKpFNTU2JGoKBqCg3jFYY6VEJZG3ZrOM+HAlGrVZmXmOhZlWDEkiIkWm5J/PGZyrMzBS3IPh1cwBtsvyA9sbvgHAnzOVo0cw9SmKpApSNR03vr+EKADa5+HacAuPeGBlaoVG1AagSbzBIkWAiIO3U4HttPkWeePt+23tvRecoOF1lChqqvT1tHM6apAJ7C9uwGK3hDj1KjSr/goXbywiMDpklrtaIAI9TGJ8z4Xr+QAqAsyqWBJgaiNKxsTdZmR9MGuL+FPuvC1rKi06pZHaBMm6sIJMATMC0E9cMnW0RcvDCnA+Oir/umZVfKrTSaCVKlrALfacD/ABd9muXogU0dkVQSC3wif52gAX6nvjN8Kzwr5mjTqOKas6y7GBpBn+Kw2gbdMF/tk8WJWqpSoV1ekurzAjSNUyAxFjE+oth0uUbYkpcZaMbw3MVaFSpSoVhzAamp31RJAUkT1O3546R9n/HajZunSqfHoZw0QSBYyNuo23HTvxt8xoZWSQd5n1tHa0D5YP8AhHxU1DPrmWpvV0owYJvBWJ9tsLyfQVFWrPqmjUDAEemPmrxbwirQ4jmiaqkNWqMFm5DMWHpaTaehx1TwZ9pFKpknqZirTp1A1TkBuqj4JE3MdbT0xh+MVcqVpCsHfVq/EnnF9UEezD64nlycaQ2PFbbM3wniTUs2khgrAyb3EEiIIkXGIuI8betULkw3SP4R0C9o74O8U+7v92p0lhBADG5FzJPWT+2AnCPD7ZrPjK0yLswLbgKkkt62GLYctpi5MdOx3DvD9fiddilMVaxMuQQg2HO1oAY9JkkGNsdQ8I/YlTpL5maYmqSTpptCKLQJiSZnsPTG68MeGaORoilREDdmN2Zu7Hv6bDpguWxyVO0LJ8lTOO+Ncv8AdR5LuxV6gIjqq8yg/wCaCf8AB64x3FvDa121iqsgCxN4Fh+/54P/AGx59/vgQMAsC3oT+Ww/LGM41mTSrUx0UHb2j+v1wuWblK2Nhxxxw4roWfy/kBdDalIBDCRck9PkLemFkuKCdNRtrhjuSdp9pP0wIz/FCyhegC/ljynTZ/hG4n/U9hiTgpF1kcD6EzXHGTh+QruklkXV0s1NTM7QYxjM7xcvSAjeoT8zcf8AqAY0vEvFwocNyaCn/wAeilLQOZgrUtOoWuV5SBF7j1w/gXg0gNWalCqZpI8ry7XXeTvfsN8R9RC2qGwzpUznNYh0p3KLqMuATpEssxuY3jAziXA3yVUNrFajVJanVUMqva8yNQcTcA9ZnHWs/wCHlC1AaRT/AIYK203Cubbhl1OpiZ9OuczHhJ3yeZiy0FapTU/GWUySOhAp6lnrqHyGGTi+IcsVJcjIDPqaZlB26SZ25iCT8hPriM8aqCn5ZPw7aheOk3tb54CU+JkmFEwRuTcnsF5j8se55CoGoFQf5lKT7LE42mUP/ZrnfL4zSCXFQVEOmwgoWtHYoPpjuddmPKogm31tj588L8UGRrJXlXdSBoBDEq26gidEgxJv1i2OzcO8Z02FAufKeurhBuA8MFvbcqY9So6466RswTSgwd4g4NVq1BR88LRRmBhoVmO09o5rRuT2GBlf7PKGojUzMPT/APbr79cdEpcBpE05EhJ+c7n1OCeU4alIm12vJx53PJJ3dBkoLvbOV5PwBWpIalCq1IbkFdQMC4ZGgyOl8R5nw75lOqK2YYMwLB006dIsoKElhuSVBHWD36xxan+H6bH54wvGuEg0SNiJKn9QcPGXx1IS7h8JwTPp5dV01atDFdS7GDEiemPcWOMZc+e80tJBggFokCJ33b4j6m2FjWZ6Nf4l8SA01ZUUwGsQRZlKQTa3MLDtjn1DKvUMKJ3PQC25j2nCwsUaszqTRq/D3gHMZoa0ZVWygmLknQIAvv1MfPGf4hVq0cxUoVYY06hRo66WIMH1jCwsInotLTo3vj7jaUPulDIqabGmtYsLWqDkGkkgGASffffEXCqtbMVXp5mDVVUINvhJkzFtVxthYWHi7lRk9Z8OJzXa6NzS495jGoFUIQpJPZTNh7DEWd4n5qFKnNKMQQICFgVJHWflv9ceYWMSmz0nFHC8xVOo6iSZMk3v1nHuWpGoYGwwsLGqTpEIq2Hsvweg20vUQamWCBp9CTE+8423hfgQpZmnWo0UelmgxCNEJDTEmSCu0gXvbHmFjJKTNsIrshy3CUbjmZofDSZpZVsJKqxA9NTH5E7YzHiPL6KxpaTr8xrEzAJlL/4I+mFhYM23JL6AjFKDa+YS4N4cfzELGwEkA7m4A9r/AJY2uSpHLuHRURx1VRN9wTF5wsLHj+oyzWSk+j6X0GKHsq4p3d3+J0Th3GRVo03iC8gjsy2b5Ti75si2FhY+gwycscZPykfK+qgseacI9Js+d/tFzAfP1C+y7gekkD9zipmUpuVFUEOoAMXH1/PCwsK3seMU4X9V+4Ifw/eQbRIPpMC3zxK9DSI20xabG0if7thYWOvYiSdnXfs3UZ7OeeyxTyVKnToqYnUy6dTR1hWj/EO2OrkYWFirIIo5vJFmNlKsAGB9D0t1Fj8sQ0+HJTpmkolTIIMRDTI+YJ9PqcLCxLik7Ht9HzhxPghyrtpr+Wg6DXIE7W3wPemGHIGJMc7RLXsFEnTfqST7YWFi7JMIcA4Sc3nVoa4fUF1EaghY828F20q5LnfSB1wd8V8JzVPiVOlQRW+7eWUuoWIVlMM07AAydx64WFic3UWUh3R1fLcfKLTaoqjVAYAklWO42gieowWqZnzFkEgY8wsYWtG9U3ZJls1qGhpkdT1GA3EVvp6tMf5TB+tsLCwiehZRSbSMXmfD9JnJk39BhYWFi/JkqP/Z"/>
          <p:cNvSpPr>
            <a:spLocks noChangeAspect="1" noChangeArrowheads="1"/>
          </p:cNvSpPr>
          <p:nvPr/>
        </p:nvSpPr>
        <p:spPr bwMode="auto">
          <a:xfrm>
            <a:off x="1679575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TA with Impact = Communication</a:t>
            </a:r>
            <a:r>
              <a:rPr lang="nl-NL" baseline="30000" smtClean="0"/>
              <a:t>2</a:t>
            </a:r>
          </a:p>
        </p:txBody>
      </p:sp>
      <p:pic>
        <p:nvPicPr>
          <p:cNvPr id="15363" name="Picture 2" descr="http://t1.gstatic.com/images?q=tbn:ANd9GcT1fmslJaYcyD_mfJXYRo-e3GyirtDpW8LCHOBOZT6yz8jA6CF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695575"/>
            <a:ext cx="5099050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AutoShape 4" descr="data:image/jpeg;base64,/9j/4AAQSkZJRgABAQAAAQABAAD/2wCEAAkGBg8QDw8PDxAQDxAPDg0QERAQDA8PEBUPFBAVFBMUFBIXHCYeFxkjGhUSHzAgIycpLCwsFR8xNTAqNSYrLCkBCQoKDgwOGg8PGikcHx81LCouKSwpKSwpKSksLCkpLCosKSkpKSkpLSwpKSwsLCksLSwpLCksLikpLCkpLCksLP/AABEIAOEA4QMBIgACEQEDEQH/xAAcAAEBAAEFAQAAAAAAAAAAAAAAAQcCAwQFBgj/xABIEAACAgEBAwYICwUFCQAAAAAAAQIDEQQFEiEGBzFRcZETIjJBYYGhwRQzQlJicoKSorGyI2NzwtEWQ1Oj4RUkRIOzw9LT8P/EABoBAQADAQEBAAAAAAAAAAAAAAABAgQFAwb/xAAtEQEAAQMCBAQFBQEAAAAAAAAAAQIDEQQSITFBURMiYXEFI0Kh8RUykbHwFP/aAAwDAQACEQMRAD8AziAAAAAAAAATIFIUmQKAAAJkZAFJvDIFBN42Z62uPlTgu2cUBvg6q/lVoK/L1mlh6JaulPucjsNNqoWQjZXKM4TjGcJReYyhJZjJPzponEozEtwoBCQAAQoAAAAQFAAAACNkslhNmB+W+plPaWqzKTip14i5ycUnTB8I9C/1Paza8WrbDwv3otU7pjLOd+srhxnZCC+nOMfzZwbOVWgj5Ws0qx5vhVLfcpZPnaqmKz4scqUlndj5pM3DbGgz9TBPxLtT92ebeX+zI9Osq9W9P8kcW3nN2XH++nL6mmvl/KYRIXjQUd5ec/Ea+lMMx287ez15MdTPsphD9c4nEu549P8AI017+vOiP6ZSMT4BeNDb9VJ+IXemGTLOeZ/J0a7Zapv2KtfmcO3ni1XydPp19Z2S/Jox+MF40drs85116ev2e1t52dovyfg8OzTzl+czh285W1Jf8Qo/U09C/XGR5cIvGmtR9Kk6q9P1O8t5b7Sn5Wsv9ThX/wBOMTiWcoNZLytXqZeh6u5r2yOvKXizbj6Yec3rk86p/lrs1E5eVOyXbbN/mzZdUX0xi/S4xb7zWVF4ppjlCm6qeckVjo4dnAy1zTbY8JpZaeT8bTWNL+FPM4erLmvs48xibB6bm62o6NoQi3iOojKl9W/5db71JfbMuroiq3w6NmiubLmJ6s3g0xfA1HEd8AAAAAAAAAAAAAaLl4r7DA/Lqrd2jd9KNE/wuH/bM8yXBmE+c6nd10X8+j9Fj/8AYa9HOLsMetjNmXkmsSmvpZ74oot8t+mEH+a9xDs0zwcGqOKghUWVwAAGAAoTgKQoMBQMEGFAwXATgNULJRcZweJwlGcH9OL3o+1IgImMxiUxOJy+hNibQjqNPVdDyba4TXoUlnHuOwMf8021d7T2aZvjRY93+FZ4y7pb67EjIB87XTtqmns+mt1b6Yq7gAKrgAAAAAAAAAAjMQc7dGL9NPr8ND9MjMBi/ngo/Z0T+bqEvVKuf9Ee1icXKZeGojNqqGNb+mt9cJLua/qaTXd5FT6pyj3p/wChoO7Evn6ukqAVEq4AC4BgRUTBcBOAoBGTAVAqGQKCgwhcAqIynD0XIDangNoVZeI3p0S7X41b+8mvtszfF5R83qcotSi8Si4yi+qcWnF96M/8n9px1Ompvj0W1xn05w2uK7U8r1HK1lGKt3d2NDXmiaezsgAYm8AAAAAAAAAAAx9zuVZ0bl823Ty9XhYxfskzIJ4vnRo3tn6jrVUpLtj4y/ItROKolSuM0zDDclml/Rsg/al7zQbtS3qr19DeXqy/cjaTO/E8ZfOzHCAoKicowhT1Wzq/9zqnp9PVbdvyjPfqU28N5fT9XvJtmhQppusphTqI2x3o1xxFxTzxS4eZHJ/U437NvWY5xnPt29Xp4bzleksl5MJy+rCT/JG/pdkai1yjXVOTg8SSjjD6nnofoPWbZ1c99N62WnhKKcYKEpN+lbp1/J67fnrKfCSs8LFtWcVKTzu72H5+KPCPiVyqzN2mI4e/fHsnw4zh1Gr2BqqY79lMox4ZfBpduHwN/R8nLJ1xunZVRXLyZXTxvdiSycuraWn09N1cLLb5WxccTr3IJ4ab4vibmtplqdFppVJzdC3JwjxkuCWcfZXeT/2X+G7yxM/ux09pTsp6Ou12wLKXW5ShOq2SUbq5b0OPX511+pnZazYOiosVV2puU2ovMdPHc48M5z2k8DOvZtkLk4N2p1RlwlnMXwXf7Tk7V2s4V6a9V02SsgsuyG/NSST4ceHHePGrVX66oppnPGacxiM44xK0U0x0cLU7P0ukslXqYW3vhKuVdiqi62vlJpvOUzmbdr0enjCNekU/DUuUbJ6i3MW/RnDayjruUeoqsjTqIyW/ZDE61PecWlw4eZdKNra21K7dHpoqf7apuMoYedzDXTjHyY956W4uXPDrq3cZmKvdGYiJjEOqlNLpNuWo6jZKd5nVyyZW5ntr71Fulb40Wb0V+6s8Zd0vCLuMUHoub7a3wfaNLbxG/Onl2y41v76S+0ZtVRutz6NWkr23Iz1Z6KaYPKNRxndAAAAAAAAAAAPPctdPv6O+PTvU2r1uDwehOu23XmpoD572P43D51XuRx6fJj2I3tjLcsjF/J34Pti2vcbe7hyj82di7pM7tM5fP1Rz91KQpd54d1s3atUNJqKJ7+/NqVTiuClhdLzw4pGnRbbUNNfp7Yys8J8W95eJLHTx9OGdQXBjnR2ZmqZjnOV90u8/tHCVdULdLXbKqCipSssSwkl5K7F5zYW3pRthbTVTS4RnHEINxal85N8Tq0iiNFYjp95/pO6WqyblKUnjMm28LCy3l4XrNVGonB5hOUH1xk4v2G3g0Tux0f6GnZExtxwVb+o1U58bJyk+uUnJ+04072+g2m89ILU0U0xiIVmZkABdAAAjAVSaw4vEk04vqknmL70iAiYzwTHDi+iuTW1lqtLRev72qEmuqTXjR9TyvUdqY15nNr5qv0rfGmxWQ/h25bx6FNT7zJKODXTtqmH0VurdTEqACi4AAJkoAAAADibSjmqXYcs2dVHMJL0AfOlkdzW3R+brL196xteySNvVxxdavpqX3oxf9TlcpYbm0tUv31c++uHvTNG1oYvfVKuD7nJf0Oxbny0uLcjzVQ4oBT2y8MBQUZTgQBx7bc9g5oarLurvNrJAWhVcjJASLkZIALkZIALkZIAPQ8gdrfB9o0NvEbm9PL/mY3PxqHeZ+hLKTPmDj5nh8MPOMPOU+/B9E8ldrrVaOi/z2VRlJdU8YmvVJSXqOXrKMVbu7q6KvNM09ncAAxNwAAAAAAAAaLV4r7GayS6GB8/84VO5tK36dNMu5zh7ji7X4uifzqpL9L953POrTu66mXz6LI/cmn/OdPrVnT6WfVJR74SXuOpZn5dLlXo+ZU4RRgYNLMFBt3WYXpYQ0X2+ZGzkAlAACcoAAMgABkAAMgABkDKfM1tfMNRpJPjXNXQX0LPK/HFv7Ziw77kLtb4NtHTzbxGyTon1btmFHumq36mZ9RTuolp01e2uH0IDTCWUmajkOwAACAoAAAAGABhznjoxbpJ/Tur9Uq97+Q8x5WhT+ZYn/mLPsbPb889H7GmfzdTV+JSj7zxGzvG0eoj1Kb/Cn7joWJ+W5+oj5jiYBE88espryyYG/OcOyeXk3tVPhjr6ew4xMKyAAsjAAAYAADCkABhQQAwpAAYUjz5nh+ZrpT6U16U8MAgh9E8kNsfC9Fp7/POuO+uqxcJr7ykd2Ys5mNscNRpG/Ikr4L6M+E0uyST+36DKZxblO2qYdu3VupiQAFFwEAFAAAAAY854aM6CyXzJUz7rYr8mzHXJrxldB+dR9uUZY5ztPv7O1S8/we1rtUG17UjEHJaz9q15pVZ7pL+rNunnyzDFqI80S41Hkx691Lu4e41llHErI/NtsXq3217GjbuliL7jXDHPNxbZ5bZoyCZPR5qMkyMhK5BMjIFyMkyMgXIyTIyBcgEyBcjJMjIFyATIHe8idrfBdoaa1vEZT8DZ1blmI59Utx+pn0NW8o+XHx4Zx6er0n0RyJ2z8L0OnuflSrSn6LI+LNfeTOfq6cTFToaSrMTT2d8ADG2AAAAAAAAOk5WUb+mti/lVzXfFo+f+Ss8WU56XBxfbuP3o+jNsQzVLJ84bL/Z6lR+ZqbI/5jXvNWm5zDLqeUS5+vji+5dc1L70Is4Orl0L1nZ7ZjjUP6VVb7nJf0On1MvGfo4G2jkxVxxbYID0eaggAoIAKCACggAoIAKCACggyBTJ/MvtjD1Gkk+hxvgvQ8QsS7JKD+2Yuyd1yN2t8F1+mtbxF2Kqz+HZ4jb7G4vsTPG/Tuoe1irbW+jgaK5ZSZrOU6oCACgAAAAONtGOa5djPm/akfB6/Vr5usnP1Skpr2M+lNSsxfYfOnLWrc2nq18/wM++tR/kNGnnzs+ojyOXygj+0pl1xsj3OLXvPPzfF9rPQ7beadPZ9KP46n7zzeTdRyYq+agmRk9HnhQTIyDCgmTdo0llnCuudnohXKf5IZMNsHb6fkhtCzydJdjrlDcX4sHNjyA1i+NenoX73VVx97ZXfT3W2T2ebB6dckdPD47aejh6K3K72rBqWzNjQ8vW32vqr00kvU8Eb4Tsl5YYPU/7U2DXwVOpua/xLYQ/KSfsN2HK/Rx+I2VFvzOe9N9+57ys3cLRay8nCmUuiLfYmzm0bA1U/IoskutVya70j0n9uNc/idDVV1fsse1yibdnKHbNnnrr+zX/AOMyk3o9F4sz6uuo5D62XTXu/WlFe859XN1f0znCPoz70maHXtWzytXNZ80XP3NL2Glck9TZ5d90v/vS2UnUR3XjTz2ct8itNWm7tVFJJt+Mk+Hp3lnuOByd5PV6ycmlLwUbZQUFiL3Fhx3n08U/Qc7T83eelWS7ZuP6cGRuRfJmGlhuxrUMveeF0y62/OzxuX90YjL1os4nMvS7PT8HHPThHKIkUzNIAAAAAAADTYuD7DAfOPoJvamIQlN2aWLxCEpPEbJLOF2mfZdBjLlvptZDUK7R3OiUq5VTaim5Q3t5Yfmw895e3Vtqypcp3U4eUv2NqrNFBR09zlFVPHgZ5zGSXV1ZOl/sxqV5aqpX73V6erHanPPsOzv5P63UPev1N1r62pN/ilI3KOb6T6fCv1xj+SNUX4j8M3gTP5dSth1r4zXaOP1JX3v/AC4Y9pXpNnQ8vV3T/haJRi/tWTX5HpqObhPprb+tOb9mcHZ6Xm3iuKqrXpVcc9+CJ1KY07w0dbsqPk06u762qpri/VXBtd5v17XoXxOya36bZavUL+VGR9PyBa9HYsHPp5Bx85SdRK8WIYyr29r18To9LR1OOj0yffNykbstqbbs4PUyguqNmF3RgjKtPIqpeY5lXJemPyUU8ar/AELRZpYXlsbaFvxuqtlnzOV017Zr8jXVyDm+mVr7Iwj/ACt+0zfXsSldEV3HIhs+tfJXcV8Wrut4dPZhejm5z0wm/rWTZ2Wn5to/4MPtR3v1GW1p4rzLuNSguorNUz1WimI6Mb6bm+xwSUV1KKS9h2NHIJec9xgpVZ5SrkRUuk5tXJKleZdx3wA6yvYFK+Su5HIhsytdEUcsAbMdLBdCRuKKRqAAAAATBQAAAAAAzianZ0LPKSZywBwa9kVL5K7jfjooL5K7jfAGhUxXmRq3UUAMAjAFAAAEKAAAAAAAAAAAAAAAAAAAAAAAAAAAAAACAAGAAKwABAAAZQAIAABQAIAAAZQBAABQA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5365" name="AutoShape 6" descr="data:image/jpeg;base64,/9j/4AAQSkZJRgABAQAAAQABAAD/2wCEAAkGBg8QDw8PDxAQDxAPDg0QERAQDA8PEBUPFBAVFBMUFBIXHCYeFxkjGhUSHzAgIycpLCwsFR8xNTAqNSYrLCkBCQoKDgwOGg8PGikcHx81LCouKSwpKSwpKSksLCkpLCosKSkpKSkpLSwpKSwsLCksLSwpLCksLikpLCkpLCksLP/AABEIAOEA4QMBIgACEQEDEQH/xAAcAAEBAAEFAQAAAAAAAAAAAAAAAQcCAwQFBgj/xABIEAACAgEBAwYICwUFCQAAAAAAAQIDEQQFEiEGBzFRcZETIjJBYYGhwRQzQlJicoKSorGyI2NzwtEWQ1Oj4RUkRIOzw9LT8P/EABoBAQADAQEBAAAAAAAAAAAAAAABAgQFAwb/xAAtEQEAAQMCBAQFBQEAAAAAAAAAAQIDEQQSITFBURMiYXEFI0Kh8RUykbHwFP/aAAwDAQACEQMRAD8AziAAAAAAAAATIFIUmQKAAAJkZAFJvDIFBN42Z62uPlTgu2cUBvg6q/lVoK/L1mlh6JaulPucjsNNqoWQjZXKM4TjGcJReYyhJZjJPzponEozEtwoBCQAAQoAAAAQFAAAACNkslhNmB+W+plPaWqzKTip14i5ycUnTB8I9C/1Paza8WrbDwv3otU7pjLOd+srhxnZCC+nOMfzZwbOVWgj5Ws0qx5vhVLfcpZPnaqmKz4scqUlndj5pM3DbGgz9TBPxLtT92ebeX+zI9Osq9W9P8kcW3nN2XH++nL6mmvl/KYRIXjQUd5ec/Ea+lMMx287ez15MdTPsphD9c4nEu549P8AI017+vOiP6ZSMT4BeNDb9VJ+IXemGTLOeZ/J0a7Zapv2KtfmcO3ni1XydPp19Z2S/Jox+MF40drs85116ev2e1t52dovyfg8OzTzl+czh285W1Jf8Qo/U09C/XGR5cIvGmtR9Kk6q9P1O8t5b7Sn5Wsv9ThX/wBOMTiWcoNZLytXqZeh6u5r2yOvKXizbj6Yec3rk86p/lrs1E5eVOyXbbN/mzZdUX0xi/S4xb7zWVF4ppjlCm6qeckVjo4dnAy1zTbY8JpZaeT8bTWNL+FPM4erLmvs48xibB6bm62o6NoQi3iOojKl9W/5db71JfbMuroiq3w6NmiubLmJ6s3g0xfA1HEd8AAAAAAAAAAAAAaLl4r7DA/Lqrd2jd9KNE/wuH/bM8yXBmE+c6nd10X8+j9Fj/8AYa9HOLsMetjNmXkmsSmvpZ74oot8t+mEH+a9xDs0zwcGqOKghUWVwAAGAAoTgKQoMBQMEGFAwXATgNULJRcZweJwlGcH9OL3o+1IgImMxiUxOJy+hNibQjqNPVdDyba4TXoUlnHuOwMf8021d7T2aZvjRY93+FZ4y7pb67EjIB87XTtqmns+mt1b6Yq7gAKrgAAAAAAAAAAjMQc7dGL9NPr8ND9MjMBi/ngo/Z0T+bqEvVKuf9Ee1icXKZeGojNqqGNb+mt9cJLua/qaTXd5FT6pyj3p/wChoO7Evn6ukqAVEq4AC4BgRUTBcBOAoBGTAVAqGQKCgwhcAqIynD0XIDangNoVZeI3p0S7X41b+8mvtszfF5R83qcotSi8Si4yi+qcWnF96M/8n9px1Ompvj0W1xn05w2uK7U8r1HK1lGKt3d2NDXmiaezsgAYm8AAAAAAAAAAAx9zuVZ0bl823Ty9XhYxfskzIJ4vnRo3tn6jrVUpLtj4y/ItROKolSuM0zDDclml/Rsg/al7zQbtS3qr19DeXqy/cjaTO/E8ZfOzHCAoKicowhT1Wzq/9zqnp9PVbdvyjPfqU28N5fT9XvJtmhQppusphTqI2x3o1xxFxTzxS4eZHJ/U437NvWY5xnPt29Xp4bzleksl5MJy+rCT/JG/pdkai1yjXVOTg8SSjjD6nnofoPWbZ1c99N62WnhKKcYKEpN+lbp1/J67fnrKfCSs8LFtWcVKTzu72H5+KPCPiVyqzN2mI4e/fHsnw4zh1Gr2BqqY79lMox4ZfBpduHwN/R8nLJ1xunZVRXLyZXTxvdiSycuraWn09N1cLLb5WxccTr3IJ4ab4vibmtplqdFppVJzdC3JwjxkuCWcfZXeT/2X+G7yxM/ux09pTsp6Ou12wLKXW5ShOq2SUbq5b0OPX511+pnZazYOiosVV2puU2ovMdPHc48M5z2k8DOvZtkLk4N2p1RlwlnMXwXf7Tk7V2s4V6a9V02SsgsuyG/NSST4ceHHePGrVX66oppnPGacxiM44xK0U0x0cLU7P0ukslXqYW3vhKuVdiqi62vlJpvOUzmbdr0enjCNekU/DUuUbJ6i3MW/RnDayjruUeoqsjTqIyW/ZDE61PecWlw4eZdKNra21K7dHpoqf7apuMoYedzDXTjHyY956W4uXPDrq3cZmKvdGYiJjEOqlNLpNuWo6jZKd5nVyyZW5ntr71Fulb40Wb0V+6s8Zd0vCLuMUHoub7a3wfaNLbxG/Onl2y41v76S+0ZtVRutz6NWkr23Iz1Z6KaYPKNRxndAAAAAAAAAAAPPctdPv6O+PTvU2r1uDwehOu23XmpoD572P43D51XuRx6fJj2I3tjLcsjF/J34Pti2vcbe7hyj82di7pM7tM5fP1Rz91KQpd54d1s3atUNJqKJ7+/NqVTiuClhdLzw4pGnRbbUNNfp7Yys8J8W95eJLHTx9OGdQXBjnR2ZmqZjnOV90u8/tHCVdULdLXbKqCipSssSwkl5K7F5zYW3pRthbTVTS4RnHEINxal85N8Tq0iiNFYjp95/pO6WqyblKUnjMm28LCy3l4XrNVGonB5hOUH1xk4v2G3g0Tux0f6GnZExtxwVb+o1U58bJyk+uUnJ+04072+g2m89ILU0U0xiIVmZkABdAAAjAVSaw4vEk04vqknmL70iAiYzwTHDi+iuTW1lqtLRev72qEmuqTXjR9TyvUdqY15nNr5qv0rfGmxWQ/h25bx6FNT7zJKODXTtqmH0VurdTEqACi4AAJkoAAAADibSjmqXYcs2dVHMJL0AfOlkdzW3R+brL196xteySNvVxxdavpqX3oxf9TlcpYbm0tUv31c++uHvTNG1oYvfVKuD7nJf0Oxbny0uLcjzVQ4oBT2y8MBQUZTgQBx7bc9g5oarLurvNrJAWhVcjJASLkZIALkZIALkZIAPQ8gdrfB9o0NvEbm9PL/mY3PxqHeZ+hLKTPmDj5nh8MPOMPOU+/B9E8ldrrVaOi/z2VRlJdU8YmvVJSXqOXrKMVbu7q6KvNM09ncAAxNwAAAAAAAAaLV4r7GayS6GB8/84VO5tK36dNMu5zh7ji7X4uifzqpL9L953POrTu66mXz6LI/cmn/OdPrVnT6WfVJR74SXuOpZn5dLlXo+ZU4RRgYNLMFBt3WYXpYQ0X2+ZGzkAlAACcoAAMgABkAAMgABkDKfM1tfMNRpJPjXNXQX0LPK/HFv7Ziw77kLtb4NtHTzbxGyTon1btmFHumq36mZ9RTuolp01e2uH0IDTCWUmajkOwAACAoAAAAGABhznjoxbpJ/Tur9Uq97+Q8x5WhT+ZYn/mLPsbPb889H7GmfzdTV+JSj7zxGzvG0eoj1Kb/Cn7joWJ+W5+oj5jiYBE88espryyYG/OcOyeXk3tVPhjr6ew4xMKyAAsjAAAYAADCkABhQQAwpAAYUjz5nh+ZrpT6U16U8MAgh9E8kNsfC9Fp7/POuO+uqxcJr7ykd2Ys5mNscNRpG/Ikr4L6M+E0uyST+36DKZxblO2qYdu3VupiQAFFwEAFAAAAAY854aM6CyXzJUz7rYr8mzHXJrxldB+dR9uUZY5ztPv7O1S8/we1rtUG17UjEHJaz9q15pVZ7pL+rNunnyzDFqI80S41Hkx691Lu4e41llHErI/NtsXq3217GjbuliL7jXDHPNxbZ5bZoyCZPR5qMkyMhK5BMjIFyMkyMgXIyTIyBcgEyBcjJMjIFyATIHe8idrfBdoaa1vEZT8DZ1blmI59Utx+pn0NW8o+XHx4Zx6er0n0RyJ2z8L0OnuflSrSn6LI+LNfeTOfq6cTFToaSrMTT2d8ADG2AAAAAAAAOk5WUb+mti/lVzXfFo+f+Ss8WU56XBxfbuP3o+jNsQzVLJ84bL/Z6lR+ZqbI/5jXvNWm5zDLqeUS5+vji+5dc1L70Is4Orl0L1nZ7ZjjUP6VVb7nJf0On1MvGfo4G2jkxVxxbYID0eaggAoIAKCACggAoIAKCACggyBTJ/MvtjD1Gkk+hxvgvQ8QsS7JKD+2Yuyd1yN2t8F1+mtbxF2Kqz+HZ4jb7G4vsTPG/Tuoe1irbW+jgaK5ZSZrOU6oCACgAAAAONtGOa5djPm/akfB6/Vr5usnP1Skpr2M+lNSsxfYfOnLWrc2nq18/wM++tR/kNGnnzs+ojyOXygj+0pl1xsj3OLXvPPzfF9rPQ7beadPZ9KP46n7zzeTdRyYq+agmRk9HnhQTIyDCgmTdo0llnCuudnohXKf5IZMNsHb6fkhtCzydJdjrlDcX4sHNjyA1i+NenoX73VVx97ZXfT3W2T2ebB6dckdPD47aejh6K3K72rBqWzNjQ8vW32vqr00kvU8Eb4Tsl5YYPU/7U2DXwVOpua/xLYQ/KSfsN2HK/Rx+I2VFvzOe9N9+57ys3cLRay8nCmUuiLfYmzm0bA1U/IoskutVya70j0n9uNc/idDVV1fsse1yibdnKHbNnnrr+zX/AOMyk3o9F4sz6uuo5D62XTXu/WlFe859XN1f0znCPoz70maHXtWzytXNZ80XP3NL2Glck9TZ5d90v/vS2UnUR3XjTz2ct8itNWm7tVFJJt+Mk+Hp3lnuOByd5PV6ycmlLwUbZQUFiL3Fhx3n08U/Qc7T83eelWS7ZuP6cGRuRfJmGlhuxrUMveeF0y62/OzxuX90YjL1os4nMvS7PT8HHPThHKIkUzNIAAAAAAADTYuD7DAfOPoJvamIQlN2aWLxCEpPEbJLOF2mfZdBjLlvptZDUK7R3OiUq5VTaim5Q3t5Yfmw895e3Vtqypcp3U4eUv2NqrNFBR09zlFVPHgZ5zGSXV1ZOl/sxqV5aqpX73V6erHanPPsOzv5P63UPev1N1r62pN/ilI3KOb6T6fCv1xj+SNUX4j8M3gTP5dSth1r4zXaOP1JX3v/AC4Y9pXpNnQ8vV3T/haJRi/tWTX5HpqObhPprb+tOb9mcHZ6Xm3iuKqrXpVcc9+CJ1KY07w0dbsqPk06u762qpri/VXBtd5v17XoXxOya36bZavUL+VGR9PyBa9HYsHPp5Bx85SdRK8WIYyr29r18To9LR1OOj0yffNykbstqbbs4PUyguqNmF3RgjKtPIqpeY5lXJemPyUU8ar/AELRZpYXlsbaFvxuqtlnzOV017Zr8jXVyDm+mVr7Iwj/ACt+0zfXsSldEV3HIhs+tfJXcV8Wrut4dPZhejm5z0wm/rWTZ2Wn5to/4MPtR3v1GW1p4rzLuNSguorNUz1WimI6Mb6bm+xwSUV1KKS9h2NHIJec9xgpVZ5SrkRUuk5tXJKleZdx3wA6yvYFK+Su5HIhsytdEUcsAbMdLBdCRuKKRqAAAAATBQAAAAAAzianZ0LPKSZywBwa9kVL5K7jfjooL5K7jfAGhUxXmRq3UUAMAjAFAAAEKAAAAAAAAAAAAAAAAAAAAAAAAAAAAAACAAGAAKwABAAAZQAIAABQAIAAAZQBAABQAB/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5366" name="AutoShape 8" descr="data:image/jpeg;base64,/9j/4AAQSkZJRgABAQAAAQABAAD/2wCEAAkGBg8QDw8PDxAQDxAPDg0QERAQDA8PEBUPFBAVFBMUFBIXHCYeFxkjGhUSHzAgIycpLCwsFR8xNTAqNSYrLCkBCQoKDgwOGg8PGikcHx81LCouKSwpKSwpKSksLCkpLCosKSkpKSkpLSwpKSwsLCksLSwpLCksLikpLCkpLCksLP/AABEIAOEA4QMBIgACEQEDEQH/xAAcAAEBAAEFAQAAAAAAAAAAAAAAAQcCAwQFBgj/xABIEAACAgEBAwYICwUFCQAAAAAAAQIDEQQFEiEGBzFRcZETIjJBYYGhwRQzQlJicoKSorGyI2NzwtEWQ1Oj4RUkRIOzw9LT8P/EABoBAQADAQEBAAAAAAAAAAAAAAABAgQFAwb/xAAtEQEAAQMCBAQFBQEAAAAAAAAAAQIDEQQSITFBURMiYXEFI0Kh8RUykbHwFP/aAAwDAQACEQMRAD8AziAAAAAAAAATIFIUmQKAAAJkZAFJvDIFBN42Z62uPlTgu2cUBvg6q/lVoK/L1mlh6JaulPucjsNNqoWQjZXKM4TjGcJReYyhJZjJPzponEozEtwoBCQAAQoAAAAQFAAAACNkslhNmB+W+plPaWqzKTip14i5ycUnTB8I9C/1Paza8WrbDwv3otU7pjLOd+srhxnZCC+nOMfzZwbOVWgj5Ws0qx5vhVLfcpZPnaqmKz4scqUlndj5pM3DbGgz9TBPxLtT92ebeX+zI9Osq9W9P8kcW3nN2XH++nL6mmvl/KYRIXjQUd5ec/Ea+lMMx287ez15MdTPsphD9c4nEu549P8AI017+vOiP6ZSMT4BeNDb9VJ+IXemGTLOeZ/J0a7Zapv2KtfmcO3ni1XydPp19Z2S/Jox+MF40drs85116ev2e1t52dovyfg8OzTzl+czh285W1Jf8Qo/U09C/XGR5cIvGmtR9Kk6q9P1O8t5b7Sn5Wsv9ThX/wBOMTiWcoNZLytXqZeh6u5r2yOvKXizbj6Yec3rk86p/lrs1E5eVOyXbbN/mzZdUX0xi/S4xb7zWVF4ppjlCm6qeckVjo4dnAy1zTbY8JpZaeT8bTWNL+FPM4erLmvs48xibB6bm62o6NoQi3iOojKl9W/5db71JfbMuroiq3w6NmiubLmJ6s3g0xfA1HEd8AAAAAAAAAAAAAaLl4r7DA/Lqrd2jd9KNE/wuH/bM8yXBmE+c6nd10X8+j9Fj/8AYa9HOLsMetjNmXkmsSmvpZ74oot8t+mEH+a9xDs0zwcGqOKghUWVwAAGAAoTgKQoMBQMEGFAwXATgNULJRcZweJwlGcH9OL3o+1IgImMxiUxOJy+hNibQjqNPVdDyba4TXoUlnHuOwMf8021d7T2aZvjRY93+FZ4y7pb67EjIB87XTtqmns+mt1b6Yq7gAKrgAAAAAAAAAAjMQc7dGL9NPr8ND9MjMBi/ngo/Z0T+bqEvVKuf9Ee1icXKZeGojNqqGNb+mt9cJLua/qaTXd5FT6pyj3p/wChoO7Evn6ukqAVEq4AC4BgRUTBcBOAoBGTAVAqGQKCgwhcAqIynD0XIDangNoVZeI3p0S7X41b+8mvtszfF5R83qcotSi8Si4yi+qcWnF96M/8n9px1Ompvj0W1xn05w2uK7U8r1HK1lGKt3d2NDXmiaezsgAYm8AAAAAAAAAAAx9zuVZ0bl823Ty9XhYxfskzIJ4vnRo3tn6jrVUpLtj4y/ItROKolSuM0zDDclml/Rsg/al7zQbtS3qr19DeXqy/cjaTO/E8ZfOzHCAoKicowhT1Wzq/9zqnp9PVbdvyjPfqU28N5fT9XvJtmhQppusphTqI2x3o1xxFxTzxS4eZHJ/U437NvWY5xnPt29Xp4bzleksl5MJy+rCT/JG/pdkai1yjXVOTg8SSjjD6nnofoPWbZ1c99N62WnhKKcYKEpN+lbp1/J67fnrKfCSs8LFtWcVKTzu72H5+KPCPiVyqzN2mI4e/fHsnw4zh1Gr2BqqY79lMox4ZfBpduHwN/R8nLJ1xunZVRXLyZXTxvdiSycuraWn09N1cLLb5WxccTr3IJ4ab4vibmtplqdFppVJzdC3JwjxkuCWcfZXeT/2X+G7yxM/ux09pTsp6Ou12wLKXW5ShOq2SUbq5b0OPX511+pnZazYOiosVV2puU2ovMdPHc48M5z2k8DOvZtkLk4N2p1RlwlnMXwXf7Tk7V2s4V6a9V02SsgsuyG/NSST4ceHHePGrVX66oppnPGacxiM44xK0U0x0cLU7P0ukslXqYW3vhKuVdiqi62vlJpvOUzmbdr0enjCNekU/DUuUbJ6i3MW/RnDayjruUeoqsjTqIyW/ZDE61PecWlw4eZdKNra21K7dHpoqf7apuMoYedzDXTjHyY956W4uXPDrq3cZmKvdGYiJjEOqlNLpNuWo6jZKd5nVyyZW5ntr71Fulb40Wb0V+6s8Zd0vCLuMUHoub7a3wfaNLbxG/Onl2y41v76S+0ZtVRutz6NWkr23Iz1Z6KaYPKNRxndAAAAAAAAAAAPPctdPv6O+PTvU2r1uDwehOu23XmpoD572P43D51XuRx6fJj2I3tjLcsjF/J34Pti2vcbe7hyj82di7pM7tM5fP1Rz91KQpd54d1s3atUNJqKJ7+/NqVTiuClhdLzw4pGnRbbUNNfp7Yys8J8W95eJLHTx9OGdQXBjnR2ZmqZjnOV90u8/tHCVdULdLXbKqCipSssSwkl5K7F5zYW3pRthbTVTS4RnHEINxal85N8Tq0iiNFYjp95/pO6WqyblKUnjMm28LCy3l4XrNVGonB5hOUH1xk4v2G3g0Tux0f6GnZExtxwVb+o1U58bJyk+uUnJ+04072+g2m89ILU0U0xiIVmZkABdAAAjAVSaw4vEk04vqknmL70iAiYzwTHDi+iuTW1lqtLRev72qEmuqTXjR9TyvUdqY15nNr5qv0rfGmxWQ/h25bx6FNT7zJKODXTtqmH0VurdTEqACi4AAJkoAAAADibSjmqXYcs2dVHMJL0AfOlkdzW3R+brL196xteySNvVxxdavpqX3oxf9TlcpYbm0tUv31c++uHvTNG1oYvfVKuD7nJf0Oxbny0uLcjzVQ4oBT2y8MBQUZTgQBx7bc9g5oarLurvNrJAWhVcjJASLkZIALkZIALkZIAPQ8gdrfB9o0NvEbm9PL/mY3PxqHeZ+hLKTPmDj5nh8MPOMPOU+/B9E8ldrrVaOi/z2VRlJdU8YmvVJSXqOXrKMVbu7q6KvNM09ncAAxNwAAAAAAAAaLV4r7GayS6GB8/84VO5tK36dNMu5zh7ji7X4uifzqpL9L953POrTu66mXz6LI/cmn/OdPrVnT6WfVJR74SXuOpZn5dLlXo+ZU4RRgYNLMFBt3WYXpYQ0X2+ZGzkAlAACcoAAMgABkAAMgABkDKfM1tfMNRpJPjXNXQX0LPK/HFv7Ziw77kLtb4NtHTzbxGyTon1btmFHumq36mZ9RTuolp01e2uH0IDTCWUmajkOwAACAoAAAAGABhznjoxbpJ/Tur9Uq97+Q8x5WhT+ZYn/mLPsbPb889H7GmfzdTV+JSj7zxGzvG0eoj1Kb/Cn7joWJ+W5+oj5jiYBE88espryyYG/OcOyeXk3tVPhjr6ew4xMKyAAsjAAAYAADCkABhQQAwpAAYUjz5nh+ZrpT6U16U8MAgh9E8kNsfC9Fp7/POuO+uqxcJr7ykd2Ys5mNscNRpG/Ikr4L6M+E0uyST+36DKZxblO2qYdu3VupiQAFFwEAFAAAAAY854aM6CyXzJUz7rYr8mzHXJrxldB+dR9uUZY5ztPv7O1S8/we1rtUG17UjEHJaz9q15pVZ7pL+rNunnyzDFqI80S41Hkx691Lu4e41llHErI/NtsXq3217GjbuliL7jXDHPNxbZ5bZoyCZPR5qMkyMhK5BMjIFyMkyMgXIyTIyBcgEyBcjJMjIFyATIHe8idrfBdoaa1vEZT8DZ1blmI59Utx+pn0NW8o+XHx4Zx6er0n0RyJ2z8L0OnuflSrSn6LI+LNfeTOfq6cTFToaSrMTT2d8ADG2AAAAAAAAOk5WUb+mti/lVzXfFo+f+Ss8WU56XBxfbuP3o+jNsQzVLJ84bL/Z6lR+ZqbI/5jXvNWm5zDLqeUS5+vji+5dc1L70Is4Orl0L1nZ7ZjjUP6VVb7nJf0On1MvGfo4G2jkxVxxbYID0eaggAoIAKCACggAoIAKCACggyBTJ/MvtjD1Gkk+hxvgvQ8QsS7JKD+2Yuyd1yN2t8F1+mtbxF2Kqz+HZ4jb7G4vsTPG/Tuoe1irbW+jgaK5ZSZrOU6oCACgAAAAONtGOa5djPm/akfB6/Vr5usnP1Skpr2M+lNSsxfYfOnLWrc2nq18/wM++tR/kNGnnzs+ojyOXygj+0pl1xsj3OLXvPPzfF9rPQ7beadPZ9KP46n7zzeTdRyYq+agmRk9HnhQTIyDCgmTdo0llnCuudnohXKf5IZMNsHb6fkhtCzydJdjrlDcX4sHNjyA1i+NenoX73VVx97ZXfT3W2T2ebB6dckdPD47aejh6K3K72rBqWzNjQ8vW32vqr00kvU8Eb4Tsl5YYPU/7U2DXwVOpua/xLYQ/KSfsN2HK/Rx+I2VFvzOe9N9+57ys3cLRay8nCmUuiLfYmzm0bA1U/IoskutVya70j0n9uNc/idDVV1fsse1yibdnKHbNnnrr+zX/AOMyk3o9F4sz6uuo5D62XTXu/WlFe859XN1f0znCPoz70maHXtWzytXNZ80XP3NL2Glck9TZ5d90v/vS2UnUR3XjTz2ct8itNWm7tVFJJt+Mk+Hp3lnuOByd5PV6ycmlLwUbZQUFiL3Fhx3n08U/Qc7T83eelWS7ZuP6cGRuRfJmGlhuxrUMveeF0y62/OzxuX90YjL1os4nMvS7PT8HHPThHKIkUzNIAAAAAAADTYuD7DAfOPoJvamIQlN2aWLxCEpPEbJLOF2mfZdBjLlvptZDUK7R3OiUq5VTaim5Q3t5Yfmw895e3Vtqypcp3U4eUv2NqrNFBR09zlFVPHgZ5zGSXV1ZOl/sxqV5aqpX73V6erHanPPsOzv5P63UPev1N1r62pN/ilI3KOb6T6fCv1xj+SNUX4j8M3gTP5dSth1r4zXaOP1JX3v/AC4Y9pXpNnQ8vV3T/haJRi/tWTX5HpqObhPprb+tOb9mcHZ6Xm3iuKqrXpVcc9+CJ1KY07w0dbsqPk06u762qpri/VXBtd5v17XoXxOya36bZavUL+VGR9PyBa9HYsHPp5Bx85SdRK8WIYyr29r18To9LR1OOj0yffNykbstqbbs4PUyguqNmF3RgjKtPIqpeY5lXJemPyUU8ar/AELRZpYXlsbaFvxuqtlnzOV017Zr8jXVyDm+mVr7Iwj/ACt+0zfXsSldEV3HIhs+tfJXcV8Wrut4dPZhejm5z0wm/rWTZ2Wn5to/4MPtR3v1GW1p4rzLuNSguorNUz1WimI6Mb6bm+xwSUV1KKS9h2NHIJec9xgpVZ5SrkRUuk5tXJKleZdx3wA6yvYFK+Su5HIhsytdEUcsAbMdLBdCRuKKRqAAAAATBQAAAAAAzianZ0LPKSZywBwa9kVL5K7jfjooL5K7jfAGhUxXmRq3UUAMAjAFAAAEKAAAAAAAAAAAAAAAAAAAAAAAAAAAAAACAAGAAKwABAAAZQAIAABQAIAAAZQBAABQAB/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15367" name="Picture 2" descr="http://www.ifla.org/files/library-theory-and-research/images/1088924_annual_report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1492250"/>
            <a:ext cx="1254125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AutoShape 14" descr="data:image/jpeg;base64,/9j/4AAQSkZJRgABAQAAAQABAAD/2wCEAAkGBhMSERUUEhQUFRQVGBgVFRgVFxoYGhgYFhgXGBkXGBgXHCYgFxojGhYXHy8gIycpLi4uGx49NTAsNyYrLCkBCQoKBQUFDQUFDSkYEhgpKSkpKSkpKSkpKSkpKSkpKSkpKSkpKSkpKSkpKSkpKSkpKSkpKSkpKSkpKSkpKSkpKf/AABEIALoBEAMBIgACEQEDEQH/xAAcAAEAAgIDAQAAAAAAAAAAAAAABQYEBwECAwj/xABJEAACAQMCBAMFBgMFBQQLAAABAgMABBESIQUTMUEGIlEHFDJhcSMzQlKBkWKhsRVDU3KCJJKissEXJXPhCDQ1RGN0g5OzwtH/xAAUAQEAAAAAAAAAAAAAAAAAAAAA/8QAFBEBAAAAAAAAAAAAAAAAAAAAAP/aAAwDAQACEQMRAD8A3jSlKBSlcZoOaUpQKUpQKUpQKUpQKUpQKUpQKUpQKUpQKV5zzqilnYKqgszMQAANySTsAB3qrS+KruZgbCz5sOx508vIVx35alS7DphyMH50FtpWuvDvtQlaaOC9tuSXkMAlWRWXmguNDr+BiVAG5G+x6VsQGg5pSlApSlApSlApSlApSlApSlApSlApSlApSlArA4pczRjVGsbgDcO5jP6MFYfoQPrWc3yrHuLctjzFfXGxI9Ae31G/zFBBR+OFUf7Tb3MG+MlBKM4zjMBcrtv5lG3XFTHC+OW9yuqCWOUDroYEg+jAbqfkcVjTRImCqjocYJBx6/wL033yTsMneB4zwmFwGdFVlOrWmYnQZznmJ9ooJ/CMu2d9IzgLoDXNUL3yaGMt77ONAJIuI4XAUd5CAjRg77Fy22++1SFj7QYeVrnWZEHSf3aYQOv+IraSUT5vjp1IwSFtpVDu/a1B7wIrWKS8GFZ2tvtCA2fgQA6tIGWyVxkdTVgj8RyEZ9xvAD6iDOP8vO1D6EZoJylRfCvEcFw7xoxEsWOZG4KSJq3GpW3wfUZFSlArgnFc1T/aHM8ka2scixCQNLPIylwlvEV1jQN3LsyJp7jXQd+Jy++NGyYktV+0QBHdJpFb4n0rvGmMqOjswIyEGZ2znZINc2cgFjtlsbkDYDUcbZwCdsgHIqq+AYgZpWTiNxcqFAaGeJoypbGiRQ4UgeRx5RpO42xWV7RL+6ijja3NsV1jXFPoBmOQQimRlUevXPTFBnT+H7O8Vy8OdXxghkOog7lemrz5DeuCDsK48F8ZaWKSGUs01pI1tK7DHMKfDIP8yFGPzJ+tdvCXFmljdJYBbTxsdcOQcBjlJBp2KsO4yMht6qPgHicQ4pxFc7ySArkksdLPG2o+gMY3buwA+LBDZ9KUoFKUoFKUoFKUoFKUoFKUoFKUoFKUoFKUoODUVdcWUr5Rqz075AbTqwN2BbYAfF8hvUtUTxHwzDMxc60c6ctG5XOkEAMu6uuGIwwIOaCMl4mqru+pyclsg6SAMkfheT5DCoPkMnGndQA24H4QOrHfOCdyTk5c9O3Qg+R9n0yvqjvScY+/hDnALNp1RvGQCW3xg7DpvnxuvCN+QcS27liS7apY2YdhuJAAuxCgY2HoMBh29ql5eQQMwaNQ9zNFjKlUKLErE/HqkbUd9xEOqkVM+KJUub22sC66GD3Nymrd44tIjiYd1aRwxHcRkdCapHEfZTxC5vY2aSO2gRdLNBNI76dbNtqVWLnPVjjO/wDDVyf2R2LziabnzlV0Ks8zSBR2wT5jjJxljjP0oLKt/Ek6WyjDtG0oVRgBEKJk46ZLAD6H0rPqi8U8Mf2c3v1irOIonSeCSWSQvACHxC0jNodCpIXockd6xeL8Tke5SZb+VLC4WNY3t+SVt5WwFE+tHJSQnZiRhtjtvQR3jaB4eM2MkX2ZeePHkiAlWQiKYK6KJCwDIWRy2QdQxpNbVFaF8T+07UjQEe9SW8izWt6gEGGAyjmNlw3dTjCuvTG1XLwX7a4Lsqk8T27swjDE64mdui6wBoJ7Bh+tBsmte+OZS800Vv8Ab3MkVvEbdATiNZnkl5z/AAwo8bgZYgnHQ5q7cZ5vu8vIxzuW/KzjHM0nRnO3xY61UeCeMuGWsCxo7h92kQxSvOZDjW0wCFjIWO5O3ptig9/AngtrRnmlWGOSSOOPlW+eWgTJZuw1uxyQqqowMZ3Jq3Hb0vdzpeG4RxzkgEUIkBjyvJRIuQ4uBICSxLjBBGF61duB+Jp7uUMkCx235pX+1fOsArGgKr5kOQzasdQNs5/EvDEM8gkcEEYzpCgPgjGvKkt0x16UFZ9l9tJyEaeDTNFF7tzg2VdFbUqDchtBYrq3AKsM1TuGIkXFrm4n53u0T4ZxHLJqeJnHNkkRSFVSdyTkYIACg429xW45ULBRjYquCF0+U4OTsoAGc9gPlVH4pamx93CSOkItrjVbg5jEUVu7yO+cmSRpni85+n4jkNiwzBlDKQVYAqR0IO4I+WK71FeFLVorG1jf4kghRvqsag/zFStApSlApSlApSlApSlApSlApSvOeXSpOCcdlGSfkB60GHxJbnrAYD6rKrjP+tCcf7pqLPiO6jOJ7BznobaaKUHHXyyGJ/8AhNSLTSEZzpOknSMMB03LYOTjPTb5NUa1soJ1edunT0GQO/pnByR6IKDzi9pdhnTLI1u3pcI8Q64+MjQRnuGqdsuMQTfczRSd/s3V/wDlJqvswOM4K5yQNwfQ5J83yJP0ZulVnxFwW3dwgiSFbeM3VxPFGFliiQkokUigFZJCj9hhVbIJZTQbH4nxSK3iaWZwkaDLMf6ADdiTsANyelREFzfzjUqw2qN8AmVppcdi6KyLGSPw6mI777VheFfBaKkdxdB5ro4kzPI8vILbiOMSEhSg21YyTk5GcC0pOj6lVgdJ0OAc6WwDpOOhwwOPmKCicb4g8DMg4pMbrGWjjtROi5+EGKGJ2hHTBLEn51DNxu8HMa4vLuONlDW4920PI6hsjK2zNFFum7Rhic4GBlszxp7H7WVM2WLe5HmCiQqsvqGyThvRwCc9c1SJ/CfE7RTqS+jySeZb3EkqIo6eWJi5OB+Je5/QJPh/je/lOInvicnUpktsoqjeSRprJVjjPYswPyqUvvGd2gj92vXmLlV1TW0QhBJAOmSNVeZQT8UaMPmNqqvhLxEkvEeXxB7q5gRG5cUxmnJnBQqTAAcnBYAMD6mrrwvwVeXSkT6reN/iaQq07L6KgJWM4x5nZiPyjsF48HcYe6soppQqyMGDhM6QyOyHGSTjK1RfbT4ZtYuHSTRW0SSa41Z40CHSzjVq0Y1Z2G+etbI4PwmO2hSGIEIgIGSSdyWJJO5JYkk+pNePiTgSXlrNbSfDKhXPdT1Vh8wwB/Sg+VLa3+71EocZGM4BAyCGzktt9Ac7bMTk8RkUpiMhtQ8yqMBMb5UDZRqyQq9MZGFYAcca4Zd8LlaC4jYDJ0k5MTKcboTsc6VyD+VcjK17cC8N3HEJwtmhLEnmSHIjVSMa2fAG+T5cE5G3pQbY/t83nCbMyuctEGkOBl5I3KrjOzO3LcjYhT5mHlVWyuFeGJGwEGuGEPHFIsvMYlSNQOSBufKPmrEgeVRze8ENnHHbAty+UsCuNPlTm5ZwGAGdIBYscapBswXA8+K+BoJZhNc3j8kBRawW32PLViftWxuz7MWOkHIPoAAzrZ5Y3R5UzKG+HUxVJXBkkVc/eHAeNMH+7BOdWKt/CeMLJbrI5AKgCQ9AG0qWI+W+R9aqnDfDF5bCYXV77xBHpktNeOcpTcq7EAHKjTnJ+Ikaa97O4jAJjQhFXGjUF1OutJCA5ZXCxxA43IGKDx8VcTKI7yErk40S7xJq/wBnZn7GMLIspUruEk3xuMWW2huphDbStdFjDFcTDSYobSHS7QB0ATXK6bquSdRzgKK8OLcdFsEmwszHzCNCwdkgByzFjsoTmnJznZNw1Sfg24e3upILkLFJdRx3SIoCxmQLonWMA7Mv2QI6tgn1oL2K5pSgUpSgUpSgUpSgUpSgUpSgVj3txGqkO6ICPxFRt/q2NZFeU1qj/Gqt/mAP9aCJPE45C3LZWC7lo2DdTjbRk5PTHU/IYJwJpHIB0tpbYYGdX1KgjHfbbrgHHMGdf+CLCbeS1gJ/MECt/vJhv51if9m1hjHJfGMY58+APQDmYFBGy3Yz1BJG3p5jgYPfOOufNg4E3anWXiKS6/tW0it8yGVzLM0iRxpHGUiRTqwQoSJunTfbetgSezuHGmO4vol3GlLqQgZGDjmFiu22xFUzjHhS3snWxtTKPeD7zeSM2qRo420xx6sDAMjlun4W65oMjxJ7Rp7kvBw/7JD5BcP1ZijMeWp3UADOo7/JcZqd9lRSOzePUNa3M6tqfUzMXJBYncsVA677VWliRQ2AMgCNV9DMyDHruNKf5RmpP2ZeFY5eHzi7VJ/eLqWUtjYspCa4z1XDK+lgQfSgyvaHeJzFjnXh7qVDRpdGSKRjnBEdwBohbI2Oc+uOtU82FzxGdLWCSVYVzzjLde+CJCpGdUbcvXvhFZnfOSdIG+yT4AgYaZZbyaLGOVLcyNHj0YAguPkxNT1hw6KCMRwxpGi9FQBQP0FBG2UVlw6JIVMMCE6V1FV1vpyck41OVXJJ3NSVvxGKT4JI2/ysp/oa1p7avDqv7rPGoWZpeSX5giBDRuVLyEgDToIBJ7kd8Vqy34rckSBGkmWIEyaoo7pY1ViCzM6NheuDnp3PWg+ps0r5isfF93CVMLR7jUQpkiXGM/3ciJ0+Xp88W3gPtgujKkcq7MwVSHV1ZiwAUgprAb4dQY6SwJBwRQbd43x21tlHvUsUat0EhAzj0U9cfyqJPiaSZR7lDiI403MwKRb9OXEMSzfLAUHs2K9zwmKaYTqC3vCIzs3XkKoKQJ+RXZtTDv5s9sefiG9MMRkYZcssaoW0ga2CqD6L3Prg56aQELxixaSHl+8S3EiMZZWYAKruMRIEjGkrrXHLGTgtl1BOqG4cNMDAfaHy6JlAHMlTlRFRgABSYoyNOdJA1HWTiY4gzRWk4jy8sgEfNbY67l1gVhpGABzBpAwAqgAuBkQfiTg/9lTM8YUWcpjUF5UTlPhgVUMfMmwkwNwwJHegz5nJUSkl1VZm+y1kaBHLGqHc5B5Bx1799z04lcxxSLGIzLOxkdIrcZlYq0qs+wBRCPKSWB0uQMlMVG+HUbiOuGzkURJgSTkglC5nlYJFqy+WnIDnCjT0bfGzOCeGIbXWyBmkkbXJJJhnZsYJLYG3U4GwycAZxQUy28OSLLA12we7uW1S7+SC2gf3iRExsUaXlA57v2GwmePcMhuuJ2yTKkkZtbrY7+YSWu4I3VhnYggioriHF9Uk91kYMnuluD05UDfbSk/lM+rO2CIkBwCxrMv77l3ljoQhtF1GMk5LOInxlhu50hiW6ZJPRqCUxc2HeS6tPn5riAeuetzGP/uD+OrBY30c0ayRMHRxlWU5BFYfBeI89NeVZc4BUEZI6nB6DfbvjB/FUZxK2a0d7m2GpM6ru3XHm2BaaMfhnC4JHRx/Fg0FmpWBwfjkN0heBw4B0sMFWRhglXRgGRtxsQDWfQKUpQKUpQKUpQKUpQKUpQKV43l4kSF5XVEUZZnYKoHqSdhVYk8drcEx8NT3uQbGQErbRn1kmx5iNjoTJPy60EjxbxrZ20gimnUSnBEahpJMHodEas3T5Vpnx549VuJNPbGR41ijRsxOuWj5/kOoBgBJKoOV6jHbfYfF7KLhlq02Ue/nIXnyHAad+srAnSkcYy3bSq4zVc42kT2YSK3QwWiDFzcK6yF3GrmrpdHi1swfUdROoHRpwSFT8Jx3vFLmWOMiEMwklY5JijwUBj1bElDoGBudRJG2PoThfDkt4Y4YhpSNFRB6BRgfU/Otb+y+GNbpGjXTz7FZHyxZmdJ2yzsxJZsSJv6Y/TaVAqjeLfH0sM5gtI4nMSGS4llJ0RgY+zUKQZJsEHQDnBGxzUr4y4gSqWcLEXF2eWNJ80cX99P/AAhU1AH8xUVGcWhThsSRWaDXLqWFCF5cZjRnknfAGoqi5/MxwM77BA3ccnG+WJxJawW7yRzctw3NmDcptGpfIigk6338xAXYtWNw22vfc7jh/C44fspXhku2OjWGCnYYJa4Acq5IwpG25wOvC7yS708O4bIwjiDC9vcZGWJ5ohJ2aSRyzahjAbptkXj2cposhBpVTbSS2zFRgOYnK8z6uMMfmTQap4T7MONWUnMthCH0FCwkRjpJB0rzUIQ4AGrHrWDw/wBlPEo5oXe0LBJFdik0J+Fg+kAuNiQR26n6V9GUxQYXDrcwwRJgkoiJt3KqB+21QHG78yO0cMYdxpWVpT5Iw3RdOCZCeukDGcZOQALTIO+cev0qqqp97cL0ljVhtnBTKEAHGfI8Zxt1322YI69thBZxpqOg3duSz9NKTCd9O58oWM4xkAD4mxmtf+1+zuLi1g4hLqXmSaIbc7cqF0Zl1DvI4TU3plV7VtLxVw6ORrG3bUVkuSzAknWsdvO7Bj6E6cjuNula+9pXHFur9Y2bTBaty1brmfrIdIGTpOlMgHBDfmoIn2UcKurYxcTdtNvJItqVJOXjlcRB+uFRJtGO5w3bruXxnxV4LVuUcTSssEHyklOkN9EGpz8kNQ3gfhST8EjgKsqsk0eGGGUiaQA4O4ZSAfqK8471ry7TWNrWPlsMZAu5UzMT2xHFhMnb7c+hoIeWFFkSJfuoWSKJVwX0xBWUvkbYD8xyf8RR1ZgmT4wkk5VtpblkXJj1kFvvYZgyaSMkkbEnu2Dk6qwOJwmO5lFvNomYF4AyZUvq3OnrIQzn/XICc4cJF2luwnjSY3Xv8BEmJpm04TKa1CARyRapDug1MTp6kghsUW5iRUBfSQMhjuckZBGe7bEA98Zy7MIu5nM7RWrY5U0hkmycl4YhrkGwHkZuWrHvr7bquPb8aEkYLMuZGwFT7TQvnXcjdyNMpJ6E6wPjU11e0kNw8+UiiihMPOlddCu0hd85IDLGYkU5+JyT0zkJ3jWm3vLe5TYSuLO4x0bmZ5LMPVJQF9cSmrQKrUAtb225VtcRyCKSJi8bCTDxSrMCcH8RQ757nrVmoFKUoFKUoFKUoFKUoFdJ5giszHCqCxPoAMk/tXeqx4xleZorCI6TdiTmv3S3j0iXH8T61jB7aie1BC2nDbjirpcz64bUPbzW0BYMssSkuWmQfjbyEA5C4HXerjacLS3WXkqMyO0pBOAZGAHXHlB0gdDis2GEIoVQAqgAAdAAMAD9K70FRHg8zTLd8QdHkiU8lI8rDb53LjXvJIOvMbAGBhRiqvfeF7jiA1wlJLYHSHmZ4pLlQo8wlCOwh1ZwMebU5GE0g3DxfNzwLCPJe4H2xH93bFsSux9WAMajqS2einFkjjCgAAAAAADoAOgFBWvB3gwWYMkjGS5ddLNliqLnVyogxyEB3yfMx3PoOPGPjNbRo4EaL3q4yIhI4VFA6yOWI2zsFyCx2yNyLRVF8aeHRcX1uoby3SmG5QrnVb27c/ZuqEu4Q46iTtig49mfD9ZuL1zLI9w6rHLN8TwoieZFwAkbS8wqoA20/I1IeI+ALe3sKSaxDDDI8gUlRIZmVFjZhvp0xyFlHXbOxwbTFGFAAAAAwANgANgAOwrtQV3id+lnHHbWcSc+QFbeFBpUAYDSPpHkiTOWPfoMkiuns81e4pqKseZP51GOaOfJ9sRk4Mm79fxVjePbXEZl6R4AlWPKzXLagsFqsi7ojSPvg53xsCTXPsytmhsuQxVvd5JIg6Z0vhtTFck7K7vH9UNBbaUpQYfEtl1FxGq+Zi3w6QN852H1PTrVG/7R+HLIrgzzOuQJIoZNHnxkKWxqXceuTg7nBqH9tnHizx2KsFXSssoLaQ2tisYbJGVUqXKjOTp+tVKKALGrOqknI0gMzEdMacebocjY9TggjAbetvENvfhJ7RuY9qzu0ZDJIC0MiBSjAEZLDBxg74rXfFeD8iQhjrKsGJbTqbXkyMVj8+NcjMQwPXfp5634e4nJZ8TtplbUplFu3ry5DpKH6F1bG+4XByGrbnizwfLNlYd1IwVZtsasneRnXUDkj7PAznOcEB38EXoteDK82fsBPryMMTHNKCMEfESMYx1PSsvgfD5o7YIyEzvmadugM07B3AbPRNWnIzsoABwRUesPMeCyA8vvM91MB8IjhnZ0U9NmnaPA7hG+dQPtv8fG1UWaBtU0bO5B0+UkoF1DcAkMTjc6QOjGgt8tvHDJrWSDmquBrdUOTglMnJVWIBJ3OkAAZyTWuM8CRZY7k31q05Ymd5ZzCMbaEg0MeWieYBTnckkk1F8X4pZcL4dYL7hBc3M8MZVWiTclE1M7aSzEu+MDc5PSszwbx0i9S0vuF2tnLMhkhMcSLnSM6T1ycA7g5BGCBkUHvB4DkmUSRGxZHUNG0Ty4DD4ZFcZL6SFYAnGRUN4i4m0tyQulba3klht1ddSc2IfazHPl5hdmAZugViMZJrZPhDZLhPwpd3AX5Bn5hH6M7Cqj414HouifKIpwZ1B2XnxBTMvplokWT58uTrmgrtlfyB0mgflugZVdwoyhJYxSpsXTVnYgdypXB0bP8M+LFusxyLyblBmSInORnHMjb+8jPr1GRkDbOrEuteZZG5UUfxSE6cKPhz1JbI6DcEYypjVnjOKe0SFdJigmbl6hFOrCJlcHaRMhs9GDBhh8tkZJyH0NSqn7MvGR4lYrM4AlVjFKBsNagHUB2BDA4+Zq2UClKUClKUClKrV548gEhit1lupVOllt1BVWyq4eVysanLLkasjO4oLIzgDJOANyTVDtfFts3EpLhmZYDDFbQTtHIIXYyO8mmYroA3iGSQDjYmuE48b+dILtJLSCRQUjcgm7JyTGZYyVVQFOYs6n7+UEG8SWqNGY2VShUoVIGkqRgrjpjG2KDvJMFBZiAoBJJ2AA6kk9BUBc+MY2JSzU3ko2IhI5SE/4s/wJ9AS3opqB4Jwlp55bO4Ie14e4VI2JYzcxVkgM2fiSKMlADnURk7qKvkMCoAqqFUdAoAA+gFBGeH+CtDzJJmD3E5DTOMhRpGEjjB3EaDIGdzlid2NS9KUCqLc8fY8aiUqOVHzLNcHzmWWKK5aQr/hqiIufVvmKzvEftFtbc8mOeB7kuI1RpFVUY/imfOEVep7noBk1gcL8JXSzy3sV5ayTXATWxtdSYRVUIjJPqVSFGdznY0F7pmoDh3iCQSi3vI1hmbPKZGLxTYGSEZgCrgbmNhnG4LAHGPfST3N5JbCZreKKOKRuWPtZhKZB5ZD90gMZHlGonuNsh28VcXVg1rABLeMA0aAZ5LdUnlbBESowDgnclcKCam+GWCwQxxL8MaKg+igD/pXnwng0NsnLgjVFzk46sT1ZmO7se7Ek1nUClK4JoND+0aIvxe4ZnVI1WGIM8scYLiHWVHM+LAmz0wMjJFVpZzbnku5eEA5LgHSARnUoLYIDpnQxDKQVLA+Xc/DJIOZecXkUCIx8qJsbtDBnVJ8zI4wvqqR+tVrwd7MILtTeXL6hLr/2eEvCkWZWdopMEMWRzpK4UDSNts0FZ9n3h5r7iMcuhhb2zLLIScjmAakQn8T6tJOOyktgtgfQJrG4bwyK3jWKCNY412VUGAP0Hf51lUENwDhmlpp2BD3D6sHqsa55aY7dWcj80jelaP8A/SLiI4hC2NmtgB9Vkkz/AFH719DsQBnpXzv7b+MC6mgljjPu/LlSKU/32lkLtGPyDICsR5ssRkYNBOe05ngfgs8Y1NDGWUEZBMawMAR6EnGe2c9sV0PG5Z+IcL1QR20UdwwSNZDI5aY6nYswGBt8OPxfTGT7U5WPC+FSq+gnlAv6K8Ckk/Lyg4+VRXEuFRx3llc20eEjuYSzSXDySypK8YE7xONMZYsGwrasOhZVBFBt3wif/Wx6Xk/89Df/ALVleJuC+8wFVIWVGWWBiMhJY90JHdT8LDurMO9YnhU/bcQHpeH9jbWxqw0HzB4y4kjzCBAYlhy8kRzhLmRiHQYGCI8BQc7nLZy1Tlh7LGueEC6tZme5IYtDpVVOgsrRDA1cwY2JONgMAYxsTxj7JI72c3EUzW8rjz4XWrHTpD6dSlX0gDOew2zvUPwjw2fD2h/eZblZ3KSW6xnfK6mmhjQt50VCWz1XI2OMhI+wng7wcL1Od5pXlxnJUALGAfRvszkdR0NbFzWuvEXBbYOt+DI9jMA1ysM0saAPgi70RMA4OwkGNx5vwnMjYwxcOkSWAkcPuVjUgFikMrH7OUBj5I5A4U4wAwQ9yQF1pTNKBSlKCocbkuJ/K4MFuVY6M4lmClMiRh9yhVmOlTqIG5Xda8+BWQSPGEXksiAKNIwgBGw6ZWND+9T3EINTlfWM6fqQ6N/zpWJBDq1MPxj0/FmTB/3ZV/3RQRXHuGiSN4iBpZCuCM4aMzlWHcFWUMCNxjaorwp48aCNo76RpAqhoZMZlkyF0xOqjeZtQKY+IZ7qSbPcLnJA66v+Jbhh/OQfvVPv4BHe2TAeUXMCkds8mSJG/iIycelBdPDHDJAZrmddE9yylkyDyo4wViiyNmZQWLEfidsbAVP1wtdZpQqlmICqCSScAAbkk9gBQJZgqlmICgEkk4AA3JJPQAVWZJWviQzPDaDScAlJLlXOFOoENFCSCMbM3fSDhsa6vGvGDHywJpljhdTm5VXGXfOMDONMfXJQuNwokoLoHrj+8Ck75UuCoJ7YfYZ7CgxIbKNAbeJEjjd941VcKpBhYgenMRTn+M1X7fgYgI5Za1umdlEkCqsZGU0iaDISYecZbAbG+c1ZYyu422GV0jORJpYAEDs4jGairpvu85JyuCe5KOpGe+WQfuKDPgnPELWWGQLFdwsuSp1KkqgSQXEZ6mNvK4+RZT0NZngqCM2wnAPNn887NuxlBKupPojBkCjYAbVU767kt545bZS8s/MsEHbUQr27uPyR6JyfkTV94Fwpba3jgUkiNQuo9WPVnPzZiWP1oM+lKUHBNai4pcTXaXN0txcRhY5yES40xmMalgCxLvrby6ifzHBzpxsPxqD/AGfc4OMROTg4yqjLjPbKhh+tYHFfDkcPDpEtkPkVJUXqWNuVkRCepzy8b/mNBgeI71De2HC41HL+/mQdFht1JhUj0Mirt30D1rN4RMg4teRRHA5NvLKnbnMXGtfmY1jDeuF+dYngHgpaW44lK0bzXhGgRtrEUC40RahsWwF1Y7gV5QW7QcZWRyokvWnXQrZIghhhEbt/riJ+XNxvvQXylKUFL8cXU9y7cOtHjSR7eSWYtgnl6liEYGfJr1t5+wXbrVd9vnhhpbCKWFCfdWOVQdInUAnA/CpRPoM+lWrwtbCS94hOUXa4Ecbn4/JbwxyjPZNS7D61ayM0Go7KGPi/DeGWqfaNEIJLhgfJEkQ0OjkdZHAIVOvc4A3leIeEnuuI8qWRQsRjvGeNCpdS+mKArrKrj3fdwMsFj28tbDhtlQYRVUdcKABv8hWpbj2ZPxmc38t28UMzfZxIm/IQlE8xbALKNXwnGvvQXnwnKHueIspDIbpQGHQsltArgfRhj6g1ZqxOE8JitoUhgQJGg0qo7f8A9J6kncmsugVRfaxdSwQW9xb6RcRT4jLfDiSKVWDdsEYO/cCr1UN4t8Nx31pJbyAHUDoJJGmQA6HyN9if2z60FK8J+HbR44VuZ7hmuV98FtNIEhbW4IbkxKqbsynl7jJ6d62Pd2SSxtHIoZHUqykZBUjBBHpitPPbTNcWpeC6n4lbGOZxKIYI0giJWRLfzKjgs2Qw1E4XJXpVpufbLacsm3WWaX/DKmIDzaPNK/k+LyjSWydh6gJPh9/JYSJbXLF4HIS1uW6gn4bec/n2wsnR9gcN1sl5fxxLqldEUd3YKNvrVZ474ht7mH3dYZbprmFZOVGACscoyjySOQsPqCTnI2BxWPwUyzoLPiIMd3EgdJI3OJUxpEiuBhnUnDqRgNggYIoLpHIGAI6EZ/f5Gu1a78PccNnKbeZZHkOyxxjUVxrcnJfDhlKHYZBbzMSav9tPrUNgrnscZB7g6SRkfWg5kgVsEjcdP3B6/UD9qifcikeg9ObGQevlVoz/AEQ1NVH8XB0EjsCf2ST/AK4oIBLkBMnbBAPoCHgUjPyDEfpVd4Zq4hfQKmBHaFJ7lhvpmUuUgUnv5iWIGwGNiazOI8NuZ5jbwyfZtkSNgYhTmzZffOuRsRhV2+EE7A5uvBuBQ2saxwIEVQF9SQCTlmO7HLMcnuTQZ9VzijNcgHGLcNhf/ivvpcjvErAYB+I79ANVkrHvFyuwyQVYbZ+Fgf32oK5dsSmthg5566euCpVwBnIynb8zfSutldKzsM6CrGM5z5XKcxtORnHm1Z3/AJ1MXlopVRp6Ht0Go6upG41KtRdtaq7N6gxNqJwdg1u/XcHSgP7ZoOLsFSoGw2AUHOBzYj/Jg/0wKheIXTr+HGJNMXzIuLlowdsjyQjc+tTEyll0P9+jO6Z7hZIzk7YGS0YI/iNeV+mrmd/K5GBvqRr07Z75x1oImLW/EYI8DQl0XGOoWC0lRvqNU0e/8VbHqn+EbXmXV1cHOiN3tYQTnYMHmb669Mf/ANGrhQKUrg0FI9pl2zwtbRtpxFJczn0ihBMaH/xZtK47hXq7IcgHpnfHp8q1FDxRJOJSq85ErX0cU0LNFokijkb3ZYl+PKaUdiNvM4O/TbwoOkVuq50qBqOTgAZPqcdT86qnjstG9tcLEpWCVJJpjgMkYYRmNdtR1Cdmx0wjdyKtruACTsAMkn5VUZZn4oQsY08PV1d5W+K65bBgkS9odSjMh+IDCjB1UFwFKUoKvcN7lfB//d71wjjtHdYAjceglVdB/iVPzGrPmq17SD/3bcbDonmOfs8yIOdtv9n95/orxt4JOIjXI8kdmdoo4yY3uF/xZXGHWNvwxqRlcFjvgBneKuISBY7e3IE9yxiRj0jUKWkmI7lVGw7sV7ZqU4Xw9LeGOGPZIkWNc7nSgCjJ7nAqieJeGcP4cBcWxt7e5gPM08wK00WRzomVmy+pA2NshguDWwopAwDKQQRkEbgg7gig70pSgUpSghvFPhSC/hMU6g7HQ+BqjYjGpCeh+XQ961z4w8BzSXVgHkguZQ2lYeT7vCLeECRy+kuQC2hD1H2mAorb9VqzXVxe4LdUtbdYx/DJJOZCPq0aA/5RQR3g7iCxcPkvph553eaQIMnIcwxQRjq2FRI1Hr6ZNeTeGzO5mvBm5OCnLZla1A3VIHjJIIz5nK5c5z5cKO39lBeItDqHuyf7eYwDlbiYsijPdSVllCjcPk+lWJ29W/Rm/wCkqH+tBH2dxrZba/VHkyGgkZNInEZD5CkeWVCoLJ0IAYDGQtlUVDzcMjnQxv8ACSGUrpVlZTlXRkOzqcEHHanD+JyJIILrHMP3UqjCT4GTt/dygblO4yVJGQoTVedxDqUjOM5H7gj/AK16UoPOGAKMAYyST9WJJP7mvSlKBXWRQRgjIOxrtSgxpbXP9D8xuR+oJ2rG9x3ds+Zw3QY3KqD/ADQEfU1IkVim186t3Gcn1yAN/U5C/tQQvFrYudK5HODqSBkgTW77/LDRL0rE4p9lCZdmYI7KoHxySHCoPm0lxj9asM0BLKdzgj0G4fGf2dv0rAHAma5DOcxI7SqCckyMECk+gTS5x6sp/DQZfhvhRtrWKJjqdVzI35pGJaRv1dmP61J0ApQKhPFXFniiCQYNzO3JtwegdgSZGH5I1DOfkuO4qZeQAEkgADJJ7AdzVPsL1MvxO6LKr4hs00szLCzAKVRQWMs7aWwBnToHY0GF4gu7OxFjZtJEhEkTs741iOEtMZGPUGSWMKT3LtV0sOKwzDMMsco7mN1cb/NScVTeD+JWR7ieSyvAZ5gFYRpkRLiGEFDIJACVJxp6uakEtLC9cmLMF1HvqRDb3KZ2yQyguvyYMh+dB7eOY1kFrC5JjmuUjljBxzUKSEocblQVViB1CnO2asqIAAAAANgB0GPSqZ4YWWXiE5vNLTWcccMRVSoZJdTNcKp+EyaVQgE45bDODV1oFKUoKz7SJwvDZ9XwtojYdSVkkRGVR1ZipbAG5NRRubi7JM2u3tseS3jJWVlIwDPKpyg80f2ceMaxltmAy/FLtJf2kJ+7jSW7O2SXiKRoR66BM0gHcoKkpYjgsQAd8g9MEkMp/hBZhq/LJntQVweG7flskcMUaMCHCKMHK6WYkjXuobqc+Vz1K1I+AphE09mNlhKSRLn4I5QQU33wsscuNzgMo7V7SphiwGzHbHxA5G2/wuGA6/iQds1iWsQjv7eUH75ZLZsDSpGjnRMB9YZRvuM6T8O4XWlKUClKUCq/dqE4pA3+LbTxn58qSB1/YPJ+9WCq2SZeLYPw2tqGHze6kIz+i22P9VBi2p/2u/TUiyGSB/Np3hMCqoGoEHzpL/OpaGFgMKB89GFB9NllH9KjvFMHImivgdKoOTddPuGbKybg7xSEN/laSpYMCCdOT2YKsg/4Bn9x+9AgWQ9cg+vy2+bVzxSBXQRyJrRiMknGnBBD5UZVgdwRjBA3FeIc6SE5eT3GknY76kIT6dRXWG1YPqZQTnK4Vk07YPwlgT8zQTVKUoFKUoFKUoFKUoOMVzSlApSlBVeMub2c2aE8iLDXrD8WRlbUH1YEM+OiYH468Z73nXchXTy7LCR+huHXzyEdMRRtp/1S912kPBKj3ND3ZpWY92YzSZYnuT6monwuo90g2+KFWb+IuzlifUkuxJ76j6mgy0jJJBPkOWB7rHMQW+hSTS2f4X9KwuK2XNPMbWJVOpJFPmhbcZjB2wGWVCnRwUBzkGpOBfs4/mz5+eUcnP1JJ/U0fq36n+Vqf67/AFoMD2eXZuHvLmTRzjMLZtByoFqiphc7hWkaWQD0cVdKqXhNQLy7A2HJsjt6mOQE/XAG/wAhVtoFKUoK1fW2ricZ7ravjfGCZ4f0I23/APOpIwaVBx07dTpGdgO+MkfNf0rDlP8A3pH/APKS/wD5oazJXOF3Pxx/zYg/y2oO6W2xwuodtW2xBA9ckbDPcY64qM4hwthHnBJjkhuFbO5KMNYI/Ny9QJHXPrubEKUHNK4Fc0ClKUCq/FFy+Kue09qh/wBVtKwP8rlf2qwVD3f/ALQt/wDwLn/ntKCUngV1ZXAZWBVgdwQRggjuCKq/Ao5E5lvK2uS3YaCU87QN9y4ZWUnABRjudSN6irZVf4scX9ljbIuFOO68tW0n1GoA49QKDPjydt/o2rf5faIf61mRRY6gfoMf0r0Fc0H/2Q=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5369" name="AutoShape 16" descr="data:image/jpeg;base64,/9j/4AAQSkZJRgABAQAAAQABAAD/2wCEAAkGBhMSERUUEhQUFRQVGBgVFRgVFxoYGhgYFhgXGBkXGBgXHCYgFxojGhYXHy8gIycpLi4uGx49NTAsNyYrLCkBCQoKBQUFDQUFDSkYEhgpKSkpKSkpKSkpKSkpKSkpKSkpKSkpKSkpKSkpKSkpKSkpKSkpKSkpKSkpKSkpKSkpKf/AABEIALoBEAMBIgACEQEDEQH/xAAcAAEAAgIDAQAAAAAAAAAAAAAABQYEBwECAwj/xABJEAACAQMCBAMFBgMFBQQLAAABAgMABBESIQUTMUEGIlEHFDJhcSMzQlKBkWKhsRVDU3KCJJKissEXJXPhCDQ1RGN0g5OzwtH/xAAUAQEAAAAAAAAAAAAAAAAAAAAA/8QAFBEBAAAAAAAAAAAAAAAAAAAAAP/aAAwDAQACEQMRAD8A3jSlKBSlcZoOaUpQKUpQKUpQKUpQKUpQKUpQKUpQKUpQKV5zzqilnYKqgszMQAANySTsAB3qrS+KruZgbCz5sOx508vIVx35alS7DphyMH50FtpWuvDvtQlaaOC9tuSXkMAlWRWXmguNDr+BiVAG5G+x6VsQGg5pSlApSlApSlApSlApSlApSlApSlApSlApSlArA4pczRjVGsbgDcO5jP6MFYfoQPrWc3yrHuLctjzFfXGxI9Ae31G/zFBBR+OFUf7Tb3MG+MlBKM4zjMBcrtv5lG3XFTHC+OW9yuqCWOUDroYEg+jAbqfkcVjTRImCqjocYJBx6/wL033yTsMneB4zwmFwGdFVlOrWmYnQZznmJ9ooJ/CMu2d9IzgLoDXNUL3yaGMt77ONAJIuI4XAUd5CAjRg77Fy22++1SFj7QYeVrnWZEHSf3aYQOv+IraSUT5vjp1IwSFtpVDu/a1B7wIrWKS8GFZ2tvtCA2fgQA6tIGWyVxkdTVgj8RyEZ9xvAD6iDOP8vO1D6EZoJylRfCvEcFw7xoxEsWOZG4KSJq3GpW3wfUZFSlArgnFc1T/aHM8ka2scixCQNLPIylwlvEV1jQN3LsyJp7jXQd+Jy++NGyYktV+0QBHdJpFb4n0rvGmMqOjswIyEGZ2znZINc2cgFjtlsbkDYDUcbZwCdsgHIqq+AYgZpWTiNxcqFAaGeJoypbGiRQ4UgeRx5RpO42xWV7RL+6ijja3NsV1jXFPoBmOQQimRlUevXPTFBnT+H7O8Vy8OdXxghkOog7lemrz5DeuCDsK48F8ZaWKSGUs01pI1tK7DHMKfDIP8yFGPzJ+tdvCXFmljdJYBbTxsdcOQcBjlJBp2KsO4yMht6qPgHicQ4pxFc7ySArkksdLPG2o+gMY3buwA+LBDZ9KUoFKUoFKUoFKUoFKUoFKUoFKUoFKUoFKUoODUVdcWUr5Rqz075AbTqwN2BbYAfF8hvUtUTxHwzDMxc60c6ctG5XOkEAMu6uuGIwwIOaCMl4mqru+pyclsg6SAMkfheT5DCoPkMnGndQA24H4QOrHfOCdyTk5c9O3Qg+R9n0yvqjvScY+/hDnALNp1RvGQCW3xg7DpvnxuvCN+QcS27liS7apY2YdhuJAAuxCgY2HoMBh29ql5eQQMwaNQ9zNFjKlUKLErE/HqkbUd9xEOqkVM+KJUub22sC66GD3Nymrd44tIjiYd1aRwxHcRkdCapHEfZTxC5vY2aSO2gRdLNBNI76dbNtqVWLnPVjjO/wDDVyf2R2LziabnzlV0Ks8zSBR2wT5jjJxljjP0oLKt/Ek6WyjDtG0oVRgBEKJk46ZLAD6H0rPqi8U8Mf2c3v1irOIonSeCSWSQvACHxC0jNodCpIXockd6xeL8Tke5SZb+VLC4WNY3t+SVt5WwFE+tHJSQnZiRhtjtvQR3jaB4eM2MkX2ZeePHkiAlWQiKYK6KJCwDIWRy2QdQxpNbVFaF8T+07UjQEe9SW8izWt6gEGGAyjmNlw3dTjCuvTG1XLwX7a4Lsqk8T27swjDE64mdui6wBoJ7Bh+tBsmte+OZS800Vv8Ab3MkVvEbdATiNZnkl5z/AAwo8bgZYgnHQ5q7cZ5vu8vIxzuW/KzjHM0nRnO3xY61UeCeMuGWsCxo7h92kQxSvOZDjW0wCFjIWO5O3ptig9/AngtrRnmlWGOSSOOPlW+eWgTJZuw1uxyQqqowMZ3Jq3Hb0vdzpeG4RxzkgEUIkBjyvJRIuQ4uBICSxLjBBGF61duB+Jp7uUMkCx235pX+1fOsArGgKr5kOQzasdQNs5/EvDEM8gkcEEYzpCgPgjGvKkt0x16UFZ9l9tJyEaeDTNFF7tzg2VdFbUqDchtBYrq3AKsM1TuGIkXFrm4n53u0T4ZxHLJqeJnHNkkRSFVSdyTkYIACg429xW45ULBRjYquCF0+U4OTsoAGc9gPlVH4pamx93CSOkItrjVbg5jEUVu7yO+cmSRpni85+n4jkNiwzBlDKQVYAqR0IO4I+WK71FeFLVorG1jf4kghRvqsag/zFStApSlApSlApSlApSlApSlApSvOeXSpOCcdlGSfkB60GHxJbnrAYD6rKrjP+tCcf7pqLPiO6jOJ7BznobaaKUHHXyyGJ/8AhNSLTSEZzpOknSMMB03LYOTjPTb5NUa1soJ1edunT0GQO/pnByR6IKDzi9pdhnTLI1u3pcI8Q64+MjQRnuGqdsuMQTfczRSd/s3V/wDlJqvswOM4K5yQNwfQ5J83yJP0ZulVnxFwW3dwgiSFbeM3VxPFGFliiQkokUigFZJCj9hhVbIJZTQbH4nxSK3iaWZwkaDLMf6ADdiTsANyelREFzfzjUqw2qN8AmVppcdi6KyLGSPw6mI777VheFfBaKkdxdB5ro4kzPI8vILbiOMSEhSg21YyTk5GcC0pOj6lVgdJ0OAc6WwDpOOhwwOPmKCicb4g8DMg4pMbrGWjjtROi5+EGKGJ2hHTBLEn51DNxu8HMa4vLuONlDW4920PI6hsjK2zNFFum7Rhic4GBlszxp7H7WVM2WLe5HmCiQqsvqGyThvRwCc9c1SJ/CfE7RTqS+jySeZb3EkqIo6eWJi5OB+Je5/QJPh/je/lOInvicnUpktsoqjeSRprJVjjPYswPyqUvvGd2gj92vXmLlV1TW0QhBJAOmSNVeZQT8UaMPmNqqvhLxEkvEeXxB7q5gRG5cUxmnJnBQqTAAcnBYAMD6mrrwvwVeXSkT6reN/iaQq07L6KgJWM4x5nZiPyjsF48HcYe6soppQqyMGDhM6QyOyHGSTjK1RfbT4ZtYuHSTRW0SSa41Z40CHSzjVq0Y1Z2G+etbI4PwmO2hSGIEIgIGSSdyWJJO5JYkk+pNePiTgSXlrNbSfDKhXPdT1Vh8wwB/Sg+VLa3+71EocZGM4BAyCGzktt9Ac7bMTk8RkUpiMhtQ8yqMBMb5UDZRqyQq9MZGFYAcca4Zd8LlaC4jYDJ0k5MTKcboTsc6VyD+VcjK17cC8N3HEJwtmhLEnmSHIjVSMa2fAG+T5cE5G3pQbY/t83nCbMyuctEGkOBl5I3KrjOzO3LcjYhT5mHlVWyuFeGJGwEGuGEPHFIsvMYlSNQOSBufKPmrEgeVRze8ENnHHbAty+UsCuNPlTm5ZwGAGdIBYscapBswXA8+K+BoJZhNc3j8kBRawW32PLViftWxuz7MWOkHIPoAAzrZ5Y3R5UzKG+HUxVJXBkkVc/eHAeNMH+7BOdWKt/CeMLJbrI5AKgCQ9AG0qWI+W+R9aqnDfDF5bCYXV77xBHpktNeOcpTcq7EAHKjTnJ+Ikaa97O4jAJjQhFXGjUF1OutJCA5ZXCxxA43IGKDx8VcTKI7yErk40S7xJq/wBnZn7GMLIspUruEk3xuMWW2huphDbStdFjDFcTDSYobSHS7QB0ATXK6bquSdRzgKK8OLcdFsEmwszHzCNCwdkgByzFjsoTmnJznZNw1Sfg24e3upILkLFJdRx3SIoCxmQLonWMA7Mv2QI6tgn1oL2K5pSgUpSgUpSgUpSgUpSgUpSgVj3txGqkO6ICPxFRt/q2NZFeU1qj/Gqt/mAP9aCJPE45C3LZWC7lo2DdTjbRk5PTHU/IYJwJpHIB0tpbYYGdX1KgjHfbbrgHHMGdf+CLCbeS1gJ/MECt/vJhv51if9m1hjHJfGMY58+APQDmYFBGy3Yz1BJG3p5jgYPfOOufNg4E3anWXiKS6/tW0it8yGVzLM0iRxpHGUiRTqwQoSJunTfbetgSezuHGmO4vol3GlLqQgZGDjmFiu22xFUzjHhS3snWxtTKPeD7zeSM2qRo420xx6sDAMjlun4W65oMjxJ7Rp7kvBw/7JD5BcP1ZijMeWp3UADOo7/JcZqd9lRSOzePUNa3M6tqfUzMXJBYncsVA677VWliRQ2AMgCNV9DMyDHruNKf5RmpP2ZeFY5eHzi7VJ/eLqWUtjYspCa4z1XDK+lgQfSgyvaHeJzFjnXh7qVDRpdGSKRjnBEdwBohbI2Oc+uOtU82FzxGdLWCSVYVzzjLde+CJCpGdUbcvXvhFZnfOSdIG+yT4AgYaZZbyaLGOVLcyNHj0YAguPkxNT1hw6KCMRwxpGi9FQBQP0FBG2UVlw6JIVMMCE6V1FV1vpyck41OVXJJ3NSVvxGKT4JI2/ysp/oa1p7avDqv7rPGoWZpeSX5giBDRuVLyEgDToIBJ7kd8Vqy34rckSBGkmWIEyaoo7pY1ViCzM6NheuDnp3PWg+ps0r5isfF93CVMLR7jUQpkiXGM/3ciJ0+Xp88W3gPtgujKkcq7MwVSHV1ZiwAUgprAb4dQY6SwJBwRQbd43x21tlHvUsUat0EhAzj0U9cfyqJPiaSZR7lDiI403MwKRb9OXEMSzfLAUHs2K9zwmKaYTqC3vCIzs3XkKoKQJ+RXZtTDv5s9sefiG9MMRkYZcssaoW0ga2CqD6L3Prg56aQELxixaSHl+8S3EiMZZWYAKruMRIEjGkrrXHLGTgtl1BOqG4cNMDAfaHy6JlAHMlTlRFRgABSYoyNOdJA1HWTiY4gzRWk4jy8sgEfNbY67l1gVhpGABzBpAwAqgAuBkQfiTg/9lTM8YUWcpjUF5UTlPhgVUMfMmwkwNwwJHegz5nJUSkl1VZm+y1kaBHLGqHc5B5Bx1799z04lcxxSLGIzLOxkdIrcZlYq0qs+wBRCPKSWB0uQMlMVG+HUbiOuGzkURJgSTkglC5nlYJFqy+WnIDnCjT0bfGzOCeGIbXWyBmkkbXJJJhnZsYJLYG3U4GwycAZxQUy28OSLLA12we7uW1S7+SC2gf3iRExsUaXlA57v2GwmePcMhuuJ2yTKkkZtbrY7+YSWu4I3VhnYggioriHF9Uk91kYMnuluD05UDfbSk/lM+rO2CIkBwCxrMv77l3ljoQhtF1GMk5LOInxlhu50hiW6ZJPRqCUxc2HeS6tPn5riAeuetzGP/uD+OrBY30c0ayRMHRxlWU5BFYfBeI89NeVZc4BUEZI6nB6DfbvjB/FUZxK2a0d7m2GpM6ru3XHm2BaaMfhnC4JHRx/Fg0FmpWBwfjkN0heBw4B0sMFWRhglXRgGRtxsQDWfQKUpQKUpQKUpQKUpQKUpQKV43l4kSF5XVEUZZnYKoHqSdhVYk8drcEx8NT3uQbGQErbRn1kmx5iNjoTJPy60EjxbxrZ20gimnUSnBEahpJMHodEas3T5Vpnx549VuJNPbGR41ijRsxOuWj5/kOoBgBJKoOV6jHbfYfF7KLhlq02Ue/nIXnyHAad+srAnSkcYy3bSq4zVc42kT2YSK3QwWiDFzcK6yF3GrmrpdHi1swfUdROoHRpwSFT8Jx3vFLmWOMiEMwklY5JijwUBj1bElDoGBudRJG2PoThfDkt4Y4YhpSNFRB6BRgfU/Otb+y+GNbpGjXTz7FZHyxZmdJ2yzsxJZsSJv6Y/TaVAqjeLfH0sM5gtI4nMSGS4llJ0RgY+zUKQZJsEHQDnBGxzUr4y4gSqWcLEXF2eWNJ80cX99P/AAhU1AH8xUVGcWhThsSRWaDXLqWFCF5cZjRnknfAGoqi5/MxwM77BA3ccnG+WJxJawW7yRzctw3NmDcptGpfIigk6338xAXYtWNw22vfc7jh/C44fspXhku2OjWGCnYYJa4Acq5IwpG25wOvC7yS708O4bIwjiDC9vcZGWJ5ohJ2aSRyzahjAbptkXj2cposhBpVTbSS2zFRgOYnK8z6uMMfmTQap4T7MONWUnMthCH0FCwkRjpJB0rzUIQ4AGrHrWDw/wBlPEo5oXe0LBJFdik0J+Fg+kAuNiQR26n6V9GUxQYXDrcwwRJgkoiJt3KqB+21QHG78yO0cMYdxpWVpT5Iw3RdOCZCeukDGcZOQALTIO+cev0qqqp97cL0ljVhtnBTKEAHGfI8Zxt1322YI69thBZxpqOg3duSz9NKTCd9O58oWM4xkAD4mxmtf+1+zuLi1g4hLqXmSaIbc7cqF0Zl1DvI4TU3plV7VtLxVw6ORrG3bUVkuSzAknWsdvO7Bj6E6cjuNula+9pXHFur9Y2bTBaty1brmfrIdIGTpOlMgHBDfmoIn2UcKurYxcTdtNvJItqVJOXjlcRB+uFRJtGO5w3bruXxnxV4LVuUcTSssEHyklOkN9EGpz8kNQ3gfhST8EjgKsqsk0eGGGUiaQA4O4ZSAfqK8471ry7TWNrWPlsMZAu5UzMT2xHFhMnb7c+hoIeWFFkSJfuoWSKJVwX0xBWUvkbYD8xyf8RR1ZgmT4wkk5VtpblkXJj1kFvvYZgyaSMkkbEnu2Dk6qwOJwmO5lFvNomYF4AyZUvq3OnrIQzn/XICc4cJF2luwnjSY3Xv8BEmJpm04TKa1CARyRapDug1MTp6kghsUW5iRUBfSQMhjuckZBGe7bEA98Zy7MIu5nM7RWrY5U0hkmycl4YhrkGwHkZuWrHvr7bquPb8aEkYLMuZGwFT7TQvnXcjdyNMpJ6E6wPjU11e0kNw8+UiiihMPOlddCu0hd85IDLGYkU5+JyT0zkJ3jWm3vLe5TYSuLO4x0bmZ5LMPVJQF9cSmrQKrUAtb225VtcRyCKSJi8bCTDxSrMCcH8RQ757nrVmoFKUoFKUoFKUoFKUoFdJ5giszHCqCxPoAMk/tXeqx4xleZorCI6TdiTmv3S3j0iXH8T61jB7aie1BC2nDbjirpcz64bUPbzW0BYMssSkuWmQfjbyEA5C4HXerjacLS3WXkqMyO0pBOAZGAHXHlB0gdDis2GEIoVQAqgAAdAAMAD9K70FRHg8zTLd8QdHkiU8lI8rDb53LjXvJIOvMbAGBhRiqvfeF7jiA1wlJLYHSHmZ4pLlQo8wlCOwh1ZwMebU5GE0g3DxfNzwLCPJe4H2xH93bFsSux9WAMajqS2einFkjjCgAAAAAADoAOgFBWvB3gwWYMkjGS5ddLNliqLnVyogxyEB3yfMx3PoOPGPjNbRo4EaL3q4yIhI4VFA6yOWI2zsFyCx2yNyLRVF8aeHRcX1uoby3SmG5QrnVb27c/ZuqEu4Q46iTtig49mfD9ZuL1zLI9w6rHLN8TwoieZFwAkbS8wqoA20/I1IeI+ALe3sKSaxDDDI8gUlRIZmVFjZhvp0xyFlHXbOxwbTFGFAAAAAwANgANgAOwrtQV3id+lnHHbWcSc+QFbeFBpUAYDSPpHkiTOWPfoMkiuns81e4pqKseZP51GOaOfJ9sRk4Mm79fxVjePbXEZl6R4AlWPKzXLagsFqsi7ojSPvg53xsCTXPsytmhsuQxVvd5JIg6Z0vhtTFck7K7vH9UNBbaUpQYfEtl1FxGq+Zi3w6QN852H1PTrVG/7R+HLIrgzzOuQJIoZNHnxkKWxqXceuTg7nBqH9tnHizx2KsFXSssoLaQ2tisYbJGVUqXKjOTp+tVKKALGrOqknI0gMzEdMacebocjY9TggjAbetvENvfhJ7RuY9qzu0ZDJIC0MiBSjAEZLDBxg74rXfFeD8iQhjrKsGJbTqbXkyMVj8+NcjMQwPXfp5634e4nJZ8TtplbUplFu3ry5DpKH6F1bG+4XByGrbnizwfLNlYd1IwVZtsasneRnXUDkj7PAznOcEB38EXoteDK82fsBPryMMTHNKCMEfESMYx1PSsvgfD5o7YIyEzvmadugM07B3AbPRNWnIzsoABwRUesPMeCyA8vvM91MB8IjhnZ0U9NmnaPA7hG+dQPtv8fG1UWaBtU0bO5B0+UkoF1DcAkMTjc6QOjGgt8tvHDJrWSDmquBrdUOTglMnJVWIBJ3OkAAZyTWuM8CRZY7k31q05Ymd5ZzCMbaEg0MeWieYBTnckkk1F8X4pZcL4dYL7hBc3M8MZVWiTclE1M7aSzEu+MDc5PSszwbx0i9S0vuF2tnLMhkhMcSLnSM6T1ycA7g5BGCBkUHvB4DkmUSRGxZHUNG0Ty4DD4ZFcZL6SFYAnGRUN4i4m0tyQulba3klht1ddSc2IfazHPl5hdmAZugViMZJrZPhDZLhPwpd3AX5Bn5hH6M7Cqj414HouifKIpwZ1B2XnxBTMvplokWT58uTrmgrtlfyB0mgflugZVdwoyhJYxSpsXTVnYgdypXB0bP8M+LFusxyLyblBmSInORnHMjb+8jPr1GRkDbOrEuteZZG5UUfxSE6cKPhz1JbI6DcEYypjVnjOKe0SFdJigmbl6hFOrCJlcHaRMhs9GDBhh8tkZJyH0NSqn7MvGR4lYrM4AlVjFKBsNagHUB2BDA4+Zq2UClKUClKUClKrV548gEhit1lupVOllt1BVWyq4eVysanLLkasjO4oLIzgDJOANyTVDtfFts3EpLhmZYDDFbQTtHIIXYyO8mmYroA3iGSQDjYmuE48b+dILtJLSCRQUjcgm7JyTGZYyVVQFOYs6n7+UEG8SWqNGY2VShUoVIGkqRgrjpjG2KDvJMFBZiAoBJJ2AA6kk9BUBc+MY2JSzU3ko2IhI5SE/4s/wJ9AS3opqB4Jwlp55bO4Ie14e4VI2JYzcxVkgM2fiSKMlADnURk7qKvkMCoAqqFUdAoAA+gFBGeH+CtDzJJmD3E5DTOMhRpGEjjB3EaDIGdzlid2NS9KUCqLc8fY8aiUqOVHzLNcHzmWWKK5aQr/hqiIufVvmKzvEftFtbc8mOeB7kuI1RpFVUY/imfOEVep7noBk1gcL8JXSzy3sV5ayTXATWxtdSYRVUIjJPqVSFGdznY0F7pmoDh3iCQSi3vI1hmbPKZGLxTYGSEZgCrgbmNhnG4LAHGPfST3N5JbCZreKKOKRuWPtZhKZB5ZD90gMZHlGonuNsh28VcXVg1rABLeMA0aAZ5LdUnlbBESowDgnclcKCam+GWCwQxxL8MaKg+igD/pXnwng0NsnLgjVFzk46sT1ZmO7se7Ek1nUClK4JoND+0aIvxe4ZnVI1WGIM8scYLiHWVHM+LAmz0wMjJFVpZzbnku5eEA5LgHSARnUoLYIDpnQxDKQVLA+Xc/DJIOZecXkUCIx8qJsbtDBnVJ8zI4wvqqR+tVrwd7MILtTeXL6hLr/2eEvCkWZWdopMEMWRzpK4UDSNts0FZ9n3h5r7iMcuhhb2zLLIScjmAakQn8T6tJOOyktgtgfQJrG4bwyK3jWKCNY412VUGAP0Hf51lUENwDhmlpp2BD3D6sHqsa55aY7dWcj80jelaP8A/SLiI4hC2NmtgB9Vkkz/AFH719DsQBnpXzv7b+MC6mgljjPu/LlSKU/32lkLtGPyDICsR5ssRkYNBOe05ngfgs8Y1NDGWUEZBMawMAR6EnGe2c9sV0PG5Z+IcL1QR20UdwwSNZDI5aY6nYswGBt8OPxfTGT7U5WPC+FSq+gnlAv6K8Ckk/Lyg4+VRXEuFRx3llc20eEjuYSzSXDySypK8YE7xONMZYsGwrasOhZVBFBt3wif/Wx6Xk/89Df/ALVleJuC+8wFVIWVGWWBiMhJY90JHdT8LDurMO9YnhU/bcQHpeH9jbWxqw0HzB4y4kjzCBAYlhy8kRzhLmRiHQYGCI8BQc7nLZy1Tlh7LGueEC6tZme5IYtDpVVOgsrRDA1cwY2JONgMAYxsTxj7JI72c3EUzW8rjz4XWrHTpD6dSlX0gDOew2zvUPwjw2fD2h/eZblZ3KSW6xnfK6mmhjQt50VCWz1XI2OMhI+wng7wcL1Od5pXlxnJUALGAfRvszkdR0NbFzWuvEXBbYOt+DI9jMA1ysM0saAPgi70RMA4OwkGNx5vwnMjYwxcOkSWAkcPuVjUgFikMrH7OUBj5I5A4U4wAwQ9yQF1pTNKBSlKCocbkuJ/K4MFuVY6M4lmClMiRh9yhVmOlTqIG5Xda8+BWQSPGEXksiAKNIwgBGw6ZWND+9T3EINTlfWM6fqQ6N/zpWJBDq1MPxj0/FmTB/3ZV/3RQRXHuGiSN4iBpZCuCM4aMzlWHcFWUMCNxjaorwp48aCNo76RpAqhoZMZlkyF0xOqjeZtQKY+IZ7qSbPcLnJA66v+Jbhh/OQfvVPv4BHe2TAeUXMCkds8mSJG/iIycelBdPDHDJAZrmddE9yylkyDyo4wViiyNmZQWLEfidsbAVP1wtdZpQqlmICqCSScAAbkk9gBQJZgqlmICgEkk4AA3JJPQAVWZJWviQzPDaDScAlJLlXOFOoENFCSCMbM3fSDhsa6vGvGDHywJpljhdTm5VXGXfOMDONMfXJQuNwokoLoHrj+8Ck75UuCoJ7YfYZ7CgxIbKNAbeJEjjd941VcKpBhYgenMRTn+M1X7fgYgI5Za1umdlEkCqsZGU0iaDISYecZbAbG+c1ZYyu422GV0jORJpYAEDs4jGairpvu85JyuCe5KOpGe+WQfuKDPgnPELWWGQLFdwsuSp1KkqgSQXEZ6mNvK4+RZT0NZngqCM2wnAPNn887NuxlBKupPojBkCjYAbVU767kt545bZS8s/MsEHbUQr27uPyR6JyfkTV94Fwpba3jgUkiNQuo9WPVnPzZiWP1oM+lKUHBNai4pcTXaXN0txcRhY5yES40xmMalgCxLvrby6ifzHBzpxsPxqD/AGfc4OMROTg4yqjLjPbKhh+tYHFfDkcPDpEtkPkVJUXqWNuVkRCepzy8b/mNBgeI71De2HC41HL+/mQdFht1JhUj0Mirt30D1rN4RMg4teRRHA5NvLKnbnMXGtfmY1jDeuF+dYngHgpaW44lK0bzXhGgRtrEUC40RahsWwF1Y7gV5QW7QcZWRyokvWnXQrZIghhhEbt/riJ+XNxvvQXylKUFL8cXU9y7cOtHjSR7eSWYtgnl6liEYGfJr1t5+wXbrVd9vnhhpbCKWFCfdWOVQdInUAnA/CpRPoM+lWrwtbCS94hOUXa4Ecbn4/JbwxyjPZNS7D61ayM0Go7KGPi/DeGWqfaNEIJLhgfJEkQ0OjkdZHAIVOvc4A3leIeEnuuI8qWRQsRjvGeNCpdS+mKArrKrj3fdwMsFj28tbDhtlQYRVUdcKABv8hWpbj2ZPxmc38t28UMzfZxIm/IQlE8xbALKNXwnGvvQXnwnKHueIspDIbpQGHQsltArgfRhj6g1ZqxOE8JitoUhgQJGg0qo7f8A9J6kncmsugVRfaxdSwQW9xb6RcRT4jLfDiSKVWDdsEYO/cCr1UN4t8Nx31pJbyAHUDoJJGmQA6HyN9if2z60FK8J+HbR44VuZ7hmuV98FtNIEhbW4IbkxKqbsynl7jJ6d62Pd2SSxtHIoZHUqykZBUjBBHpitPPbTNcWpeC6n4lbGOZxKIYI0giJWRLfzKjgs2Qw1E4XJXpVpufbLacsm3WWaX/DKmIDzaPNK/k+LyjSWydh6gJPh9/JYSJbXLF4HIS1uW6gn4bec/n2wsnR9gcN1sl5fxxLqldEUd3YKNvrVZ474ht7mH3dYZbprmFZOVGACscoyjySOQsPqCTnI2BxWPwUyzoLPiIMd3EgdJI3OJUxpEiuBhnUnDqRgNggYIoLpHIGAI6EZ/f5Gu1a78PccNnKbeZZHkOyxxjUVxrcnJfDhlKHYZBbzMSav9tPrUNgrnscZB7g6SRkfWg5kgVsEjcdP3B6/UD9qifcikeg9ObGQevlVoz/AEQ1NVH8XB0EjsCf2ST/AK4oIBLkBMnbBAPoCHgUjPyDEfpVd4Zq4hfQKmBHaFJ7lhvpmUuUgUnv5iWIGwGNiazOI8NuZ5jbwyfZtkSNgYhTmzZffOuRsRhV2+EE7A5uvBuBQ2saxwIEVQF9SQCTlmO7HLMcnuTQZ9VzijNcgHGLcNhf/ivvpcjvErAYB+I79ANVkrHvFyuwyQVYbZ+Fgf32oK5dsSmthg5566euCpVwBnIynb8zfSutldKzsM6CrGM5z5XKcxtORnHm1Z3/AJ1MXlopVRp6Ht0Go6upG41KtRdtaq7N6gxNqJwdg1u/XcHSgP7ZoOLsFSoGw2AUHOBzYj/Jg/0wKheIXTr+HGJNMXzIuLlowdsjyQjc+tTEyll0P9+jO6Z7hZIzk7YGS0YI/iNeV+mrmd/K5GBvqRr07Z75x1oImLW/EYI8DQl0XGOoWC0lRvqNU0e/8VbHqn+EbXmXV1cHOiN3tYQTnYMHmb669Mf/ANGrhQKUrg0FI9pl2zwtbRtpxFJczn0ihBMaH/xZtK47hXq7IcgHpnfHp8q1FDxRJOJSq85ErX0cU0LNFokijkb3ZYl+PKaUdiNvM4O/TbwoOkVuq50qBqOTgAZPqcdT86qnjstG9tcLEpWCVJJpjgMkYYRmNdtR1Cdmx0wjdyKtruACTsAMkn5VUZZn4oQsY08PV1d5W+K65bBgkS9odSjMh+IDCjB1UFwFKUoKvcN7lfB//d71wjjtHdYAjceglVdB/iVPzGrPmq17SD/3bcbDonmOfs8yIOdtv9n95/orxt4JOIjXI8kdmdoo4yY3uF/xZXGHWNvwxqRlcFjvgBneKuISBY7e3IE9yxiRj0jUKWkmI7lVGw7sV7ZqU4Xw9LeGOGPZIkWNc7nSgCjJ7nAqieJeGcP4cBcWxt7e5gPM08wK00WRzomVmy+pA2NshguDWwopAwDKQQRkEbgg7gig70pSgUpSghvFPhSC/hMU6g7HQ+BqjYjGpCeh+XQ961z4w8BzSXVgHkguZQ2lYeT7vCLeECRy+kuQC2hD1H2mAorb9VqzXVxe4LdUtbdYx/DJJOZCPq0aA/5RQR3g7iCxcPkvph553eaQIMnIcwxQRjq2FRI1Hr6ZNeTeGzO5mvBm5OCnLZla1A3VIHjJIIz5nK5c5z5cKO39lBeItDqHuyf7eYwDlbiYsijPdSVllCjcPk+lWJ29W/Rm/wCkqH+tBH2dxrZba/VHkyGgkZNInEZD5CkeWVCoLJ0IAYDGQtlUVDzcMjnQxv8ACSGUrpVlZTlXRkOzqcEHHanD+JyJIILrHMP3UqjCT4GTt/dygblO4yVJGQoTVedxDqUjOM5H7gj/AK16UoPOGAKMAYyST9WJJP7mvSlKBXWRQRgjIOxrtSgxpbXP9D8xuR+oJ2rG9x3ds+Zw3QY3KqD/ADQEfU1IkVim186t3Gcn1yAN/U5C/tQQvFrYudK5HODqSBkgTW77/LDRL0rE4p9lCZdmYI7KoHxySHCoPm0lxj9asM0BLKdzgj0G4fGf2dv0rAHAma5DOcxI7SqCckyMECk+gTS5x6sp/DQZfhvhRtrWKJjqdVzI35pGJaRv1dmP61J0ApQKhPFXFniiCQYNzO3JtwegdgSZGH5I1DOfkuO4qZeQAEkgADJJ7AdzVPsL1MvxO6LKr4hs00szLCzAKVRQWMs7aWwBnToHY0GF4gu7OxFjZtJEhEkTs741iOEtMZGPUGSWMKT3LtV0sOKwzDMMsco7mN1cb/NScVTeD+JWR7ieSyvAZ5gFYRpkRLiGEFDIJACVJxp6uakEtLC9cmLMF1HvqRDb3KZ2yQyguvyYMh+dB7eOY1kFrC5JjmuUjljBxzUKSEocblQVViB1CnO2asqIAAAAANgB0GPSqZ4YWWXiE5vNLTWcccMRVSoZJdTNcKp+EyaVQgE45bDODV1oFKUoKz7SJwvDZ9XwtojYdSVkkRGVR1ZipbAG5NRRubi7JM2u3tseS3jJWVlIwDPKpyg80f2ceMaxltmAy/FLtJf2kJ+7jSW7O2SXiKRoR66BM0gHcoKkpYjgsQAd8g9MEkMp/hBZhq/LJntQVweG7flskcMUaMCHCKMHK6WYkjXuobqc+Vz1K1I+AphE09mNlhKSRLn4I5QQU33wsscuNzgMo7V7SphiwGzHbHxA5G2/wuGA6/iQds1iWsQjv7eUH75ZLZsDSpGjnRMB9YZRvuM6T8O4XWlKUClKUCq/dqE4pA3+LbTxn58qSB1/YPJ+9WCq2SZeLYPw2tqGHze6kIz+i22P9VBi2p/2u/TUiyGSB/Np3hMCqoGoEHzpL/OpaGFgMKB89GFB9NllH9KjvFMHImivgdKoOTddPuGbKybg7xSEN/laSpYMCCdOT2YKsg/4Bn9x+9AgWQ9cg+vy2+bVzxSBXQRyJrRiMknGnBBD5UZVgdwRjBA3FeIc6SE5eT3GknY76kIT6dRXWG1YPqZQTnK4Vk07YPwlgT8zQTVKUoFKUoFKUoFKUoOMVzSlApSlBVeMub2c2aE8iLDXrD8WRlbUH1YEM+OiYH468Z73nXchXTy7LCR+huHXzyEdMRRtp/1S912kPBKj3ND3ZpWY92YzSZYnuT6monwuo90g2+KFWb+IuzlifUkuxJ76j6mgy0jJJBPkOWB7rHMQW+hSTS2f4X9KwuK2XNPMbWJVOpJFPmhbcZjB2wGWVCnRwUBzkGpOBfs4/mz5+eUcnP1JJ/U0fq36n+Vqf67/AFoMD2eXZuHvLmTRzjMLZtByoFqiphc7hWkaWQD0cVdKqXhNQLy7A2HJsjt6mOQE/XAG/wAhVtoFKUoK1fW2ricZ7ravjfGCZ4f0I23/APOpIwaVBx07dTpGdgO+MkfNf0rDlP8A3pH/APKS/wD5oazJXOF3Pxx/zYg/y2oO6W2xwuodtW2xBA9ckbDPcY64qM4hwthHnBJjkhuFbO5KMNYI/Ny9QJHXPrubEKUHNK4Fc0ClKUCq/FFy+Kue09qh/wBVtKwP8rlf2qwVD3f/ALQt/wDwLn/ntKCUngV1ZXAZWBVgdwQRggjuCKq/Ao5E5lvK2uS3YaCU87QN9y4ZWUnABRjudSN6irZVf4scX9ljbIuFOO68tW0n1GoA49QKDPjydt/o2rf5faIf61mRRY6gfoMf0r0Fc0H/2Q==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5370" name="AutoShape 18" descr="data:image/jpeg;base64,/9j/4AAQSkZJRgABAQAAAQABAAD/2wCEAAkGBhMSERUUEhQUFRQVGBgVFRgVFxoYGhgYFhgXGBkXGBgXHCYgFxojGhYXHy8gIycpLi4uGx49NTAsNyYrLCkBCQoKBQUFDQUFDSkYEhgpKSkpKSkpKSkpKSkpKSkpKSkpKSkpKSkpKSkpKSkpKSkpKSkpKSkpKSkpKSkpKSkpKf/AABEIALoBEAMBIgACEQEDEQH/xAAcAAEAAgIDAQAAAAAAAAAAAAAABQYEBwECAwj/xABJEAACAQMCBAMFBgMFBQQLAAABAgMABBESIQUTMUEGIlEHFDJhcSMzQlKBkWKhsRVDU3KCJJKissEXJXPhCDQ1RGN0g5OzwtH/xAAUAQEAAAAAAAAAAAAAAAAAAAAA/8QAFBEBAAAAAAAAAAAAAAAAAAAAAP/aAAwDAQACEQMRAD8A3jSlKBSlcZoOaUpQKUpQKUpQKUpQKUpQKUpQKUpQKUpQKV5zzqilnYKqgszMQAANySTsAB3qrS+KruZgbCz5sOx508vIVx35alS7DphyMH50FtpWuvDvtQlaaOC9tuSXkMAlWRWXmguNDr+BiVAG5G+x6VsQGg5pSlApSlApSlApSlApSlApSlApSlApSlApSlArA4pczRjVGsbgDcO5jP6MFYfoQPrWc3yrHuLctjzFfXGxI9Ae31G/zFBBR+OFUf7Tb3MG+MlBKM4zjMBcrtv5lG3XFTHC+OW9yuqCWOUDroYEg+jAbqfkcVjTRImCqjocYJBx6/wL033yTsMneB4zwmFwGdFVlOrWmYnQZznmJ9ooJ/CMu2d9IzgLoDXNUL3yaGMt77ONAJIuI4XAUd5CAjRg77Fy22++1SFj7QYeVrnWZEHSf3aYQOv+IraSUT5vjp1IwSFtpVDu/a1B7wIrWKS8GFZ2tvtCA2fgQA6tIGWyVxkdTVgj8RyEZ9xvAD6iDOP8vO1D6EZoJylRfCvEcFw7xoxEsWOZG4KSJq3GpW3wfUZFSlArgnFc1T/aHM8ka2scixCQNLPIylwlvEV1jQN3LsyJp7jXQd+Jy++NGyYktV+0QBHdJpFb4n0rvGmMqOjswIyEGZ2znZINc2cgFjtlsbkDYDUcbZwCdsgHIqq+AYgZpWTiNxcqFAaGeJoypbGiRQ4UgeRx5RpO42xWV7RL+6ijja3NsV1jXFPoBmOQQimRlUevXPTFBnT+H7O8Vy8OdXxghkOog7lemrz5DeuCDsK48F8ZaWKSGUs01pI1tK7DHMKfDIP8yFGPzJ+tdvCXFmljdJYBbTxsdcOQcBjlJBp2KsO4yMht6qPgHicQ4pxFc7ySArkksdLPG2o+gMY3buwA+LBDZ9KUoFKUoFKUoFKUoFKUoFKUoFKUoFKUoFKUoODUVdcWUr5Rqz075AbTqwN2BbYAfF8hvUtUTxHwzDMxc60c6ctG5XOkEAMu6uuGIwwIOaCMl4mqru+pyclsg6SAMkfheT5DCoPkMnGndQA24H4QOrHfOCdyTk5c9O3Qg+R9n0yvqjvScY+/hDnALNp1RvGQCW3xg7DpvnxuvCN+QcS27liS7apY2YdhuJAAuxCgY2HoMBh29ql5eQQMwaNQ9zNFjKlUKLErE/HqkbUd9xEOqkVM+KJUub22sC66GD3Nymrd44tIjiYd1aRwxHcRkdCapHEfZTxC5vY2aSO2gRdLNBNI76dbNtqVWLnPVjjO/wDDVyf2R2LziabnzlV0Ks8zSBR2wT5jjJxljjP0oLKt/Ek6WyjDtG0oVRgBEKJk46ZLAD6H0rPqi8U8Mf2c3v1irOIonSeCSWSQvACHxC0jNodCpIXockd6xeL8Tke5SZb+VLC4WNY3t+SVt5WwFE+tHJSQnZiRhtjtvQR3jaB4eM2MkX2ZeePHkiAlWQiKYK6KJCwDIWRy2QdQxpNbVFaF8T+07UjQEe9SW8izWt6gEGGAyjmNlw3dTjCuvTG1XLwX7a4Lsqk8T27swjDE64mdui6wBoJ7Bh+tBsmte+OZS800Vv8Ab3MkVvEbdATiNZnkl5z/AAwo8bgZYgnHQ5q7cZ5vu8vIxzuW/KzjHM0nRnO3xY61UeCeMuGWsCxo7h92kQxSvOZDjW0wCFjIWO5O3ptig9/AngtrRnmlWGOSSOOPlW+eWgTJZuw1uxyQqqowMZ3Jq3Hb0vdzpeG4RxzkgEUIkBjyvJRIuQ4uBICSxLjBBGF61duB+Jp7uUMkCx235pX+1fOsArGgKr5kOQzasdQNs5/EvDEM8gkcEEYzpCgPgjGvKkt0x16UFZ9l9tJyEaeDTNFF7tzg2VdFbUqDchtBYrq3AKsM1TuGIkXFrm4n53u0T4ZxHLJqeJnHNkkRSFVSdyTkYIACg429xW45ULBRjYquCF0+U4OTsoAGc9gPlVH4pamx93CSOkItrjVbg5jEUVu7yO+cmSRpni85+n4jkNiwzBlDKQVYAqR0IO4I+WK71FeFLVorG1jf4kghRvqsag/zFStApSlApSlApSlApSlApSlApSvOeXSpOCcdlGSfkB60GHxJbnrAYD6rKrjP+tCcf7pqLPiO6jOJ7BznobaaKUHHXyyGJ/8AhNSLTSEZzpOknSMMB03LYOTjPTb5NUa1soJ1edunT0GQO/pnByR6IKDzi9pdhnTLI1u3pcI8Q64+MjQRnuGqdsuMQTfczRSd/s3V/wDlJqvswOM4K5yQNwfQ5J83yJP0ZulVnxFwW3dwgiSFbeM3VxPFGFliiQkokUigFZJCj9hhVbIJZTQbH4nxSK3iaWZwkaDLMf6ADdiTsANyelREFzfzjUqw2qN8AmVppcdi6KyLGSPw6mI777VheFfBaKkdxdB5ro4kzPI8vILbiOMSEhSg21YyTk5GcC0pOj6lVgdJ0OAc6WwDpOOhwwOPmKCicb4g8DMg4pMbrGWjjtROi5+EGKGJ2hHTBLEn51DNxu8HMa4vLuONlDW4920PI6hsjK2zNFFum7Rhic4GBlszxp7H7WVM2WLe5HmCiQqsvqGyThvRwCc9c1SJ/CfE7RTqS+jySeZb3EkqIo6eWJi5OB+Je5/QJPh/je/lOInvicnUpktsoqjeSRprJVjjPYswPyqUvvGd2gj92vXmLlV1TW0QhBJAOmSNVeZQT8UaMPmNqqvhLxEkvEeXxB7q5gRG5cUxmnJnBQqTAAcnBYAMD6mrrwvwVeXSkT6reN/iaQq07L6KgJWM4x5nZiPyjsF48HcYe6soppQqyMGDhM6QyOyHGSTjK1RfbT4ZtYuHSTRW0SSa41Z40CHSzjVq0Y1Z2G+etbI4PwmO2hSGIEIgIGSSdyWJJO5JYkk+pNePiTgSXlrNbSfDKhXPdT1Vh8wwB/Sg+VLa3+71EocZGM4BAyCGzktt9Ac7bMTk8RkUpiMhtQ8yqMBMb5UDZRqyQq9MZGFYAcca4Zd8LlaC4jYDJ0k5MTKcboTsc6VyD+VcjK17cC8N3HEJwtmhLEnmSHIjVSMa2fAG+T5cE5G3pQbY/t83nCbMyuctEGkOBl5I3KrjOzO3LcjYhT5mHlVWyuFeGJGwEGuGEPHFIsvMYlSNQOSBufKPmrEgeVRze8ENnHHbAty+UsCuNPlTm5ZwGAGdIBYscapBswXA8+K+BoJZhNc3j8kBRawW32PLViftWxuz7MWOkHIPoAAzrZ5Y3R5UzKG+HUxVJXBkkVc/eHAeNMH+7BOdWKt/CeMLJbrI5AKgCQ9AG0qWI+W+R9aqnDfDF5bCYXV77xBHpktNeOcpTcq7EAHKjTnJ+Ikaa97O4jAJjQhFXGjUF1OutJCA5ZXCxxA43IGKDx8VcTKI7yErk40S7xJq/wBnZn7GMLIspUruEk3xuMWW2huphDbStdFjDFcTDSYobSHS7QB0ATXK6bquSdRzgKK8OLcdFsEmwszHzCNCwdkgByzFjsoTmnJznZNw1Sfg24e3upILkLFJdRx3SIoCxmQLonWMA7Mv2QI6tgn1oL2K5pSgUpSgUpSgUpSgUpSgUpSgVj3txGqkO6ICPxFRt/q2NZFeU1qj/Gqt/mAP9aCJPE45C3LZWC7lo2DdTjbRk5PTHU/IYJwJpHIB0tpbYYGdX1KgjHfbbrgHHMGdf+CLCbeS1gJ/MECt/vJhv51if9m1hjHJfGMY58+APQDmYFBGy3Yz1BJG3p5jgYPfOOufNg4E3anWXiKS6/tW0it8yGVzLM0iRxpHGUiRTqwQoSJunTfbetgSezuHGmO4vol3GlLqQgZGDjmFiu22xFUzjHhS3snWxtTKPeD7zeSM2qRo420xx6sDAMjlun4W65oMjxJ7Rp7kvBw/7JD5BcP1ZijMeWp3UADOo7/JcZqd9lRSOzePUNa3M6tqfUzMXJBYncsVA677VWliRQ2AMgCNV9DMyDHruNKf5RmpP2ZeFY5eHzi7VJ/eLqWUtjYspCa4z1XDK+lgQfSgyvaHeJzFjnXh7qVDRpdGSKRjnBEdwBohbI2Oc+uOtU82FzxGdLWCSVYVzzjLde+CJCpGdUbcvXvhFZnfOSdIG+yT4AgYaZZbyaLGOVLcyNHj0YAguPkxNT1hw6KCMRwxpGi9FQBQP0FBG2UVlw6JIVMMCE6V1FV1vpyck41OVXJJ3NSVvxGKT4JI2/ysp/oa1p7avDqv7rPGoWZpeSX5giBDRuVLyEgDToIBJ7kd8Vqy34rckSBGkmWIEyaoo7pY1ViCzM6NheuDnp3PWg+ps0r5isfF93CVMLR7jUQpkiXGM/3ciJ0+Xp88W3gPtgujKkcq7MwVSHV1ZiwAUgprAb4dQY6SwJBwRQbd43x21tlHvUsUat0EhAzj0U9cfyqJPiaSZR7lDiI403MwKRb9OXEMSzfLAUHs2K9zwmKaYTqC3vCIzs3XkKoKQJ+RXZtTDv5s9sefiG9MMRkYZcssaoW0ga2CqD6L3Prg56aQELxixaSHl+8S3EiMZZWYAKruMRIEjGkrrXHLGTgtl1BOqG4cNMDAfaHy6JlAHMlTlRFRgABSYoyNOdJA1HWTiY4gzRWk4jy8sgEfNbY67l1gVhpGABzBpAwAqgAuBkQfiTg/9lTM8YUWcpjUF5UTlPhgVUMfMmwkwNwwJHegz5nJUSkl1VZm+y1kaBHLGqHc5B5Bx1799z04lcxxSLGIzLOxkdIrcZlYq0qs+wBRCPKSWB0uQMlMVG+HUbiOuGzkURJgSTkglC5nlYJFqy+WnIDnCjT0bfGzOCeGIbXWyBmkkbXJJJhnZsYJLYG3U4GwycAZxQUy28OSLLA12we7uW1S7+SC2gf3iRExsUaXlA57v2GwmePcMhuuJ2yTKkkZtbrY7+YSWu4I3VhnYggioriHF9Uk91kYMnuluD05UDfbSk/lM+rO2CIkBwCxrMv77l3ljoQhtF1GMk5LOInxlhu50hiW6ZJPRqCUxc2HeS6tPn5riAeuetzGP/uD+OrBY30c0ayRMHRxlWU5BFYfBeI89NeVZc4BUEZI6nB6DfbvjB/FUZxK2a0d7m2GpM6ru3XHm2BaaMfhnC4JHRx/Fg0FmpWBwfjkN0heBw4B0sMFWRhglXRgGRtxsQDWfQKUpQKUpQKUpQKUpQKUpQKV43l4kSF5XVEUZZnYKoHqSdhVYk8drcEx8NT3uQbGQErbRn1kmx5iNjoTJPy60EjxbxrZ20gimnUSnBEahpJMHodEas3T5Vpnx549VuJNPbGR41ijRsxOuWj5/kOoBgBJKoOV6jHbfYfF7KLhlq02Ue/nIXnyHAad+srAnSkcYy3bSq4zVc42kT2YSK3QwWiDFzcK6yF3GrmrpdHi1swfUdROoHRpwSFT8Jx3vFLmWOMiEMwklY5JijwUBj1bElDoGBudRJG2PoThfDkt4Y4YhpSNFRB6BRgfU/Otb+y+GNbpGjXTz7FZHyxZmdJ2yzsxJZsSJv6Y/TaVAqjeLfH0sM5gtI4nMSGS4llJ0RgY+zUKQZJsEHQDnBGxzUr4y4gSqWcLEXF2eWNJ80cX99P/AAhU1AH8xUVGcWhThsSRWaDXLqWFCF5cZjRnknfAGoqi5/MxwM77BA3ccnG+WJxJawW7yRzctw3NmDcptGpfIigk6338xAXYtWNw22vfc7jh/C44fspXhku2OjWGCnYYJa4Acq5IwpG25wOvC7yS708O4bIwjiDC9vcZGWJ5ohJ2aSRyzahjAbptkXj2cposhBpVTbSS2zFRgOYnK8z6uMMfmTQap4T7MONWUnMthCH0FCwkRjpJB0rzUIQ4AGrHrWDw/wBlPEo5oXe0LBJFdik0J+Fg+kAuNiQR26n6V9GUxQYXDrcwwRJgkoiJt3KqB+21QHG78yO0cMYdxpWVpT5Iw3RdOCZCeukDGcZOQALTIO+cev0qqqp97cL0ljVhtnBTKEAHGfI8Zxt1322YI69thBZxpqOg3duSz9NKTCd9O58oWM4xkAD4mxmtf+1+zuLi1g4hLqXmSaIbc7cqF0Zl1DvI4TU3plV7VtLxVw6ORrG3bUVkuSzAknWsdvO7Bj6E6cjuNula+9pXHFur9Y2bTBaty1brmfrIdIGTpOlMgHBDfmoIn2UcKurYxcTdtNvJItqVJOXjlcRB+uFRJtGO5w3bruXxnxV4LVuUcTSssEHyklOkN9EGpz8kNQ3gfhST8EjgKsqsk0eGGGUiaQA4O4ZSAfqK8471ry7TWNrWPlsMZAu5UzMT2xHFhMnb7c+hoIeWFFkSJfuoWSKJVwX0xBWUvkbYD8xyf8RR1ZgmT4wkk5VtpblkXJj1kFvvYZgyaSMkkbEnu2Dk6qwOJwmO5lFvNomYF4AyZUvq3OnrIQzn/XICc4cJF2luwnjSY3Xv8BEmJpm04TKa1CARyRapDug1MTp6kghsUW5iRUBfSQMhjuckZBGe7bEA98Zy7MIu5nM7RWrY5U0hkmycl4YhrkGwHkZuWrHvr7bquPb8aEkYLMuZGwFT7TQvnXcjdyNMpJ6E6wPjU11e0kNw8+UiiihMPOlddCu0hd85IDLGYkU5+JyT0zkJ3jWm3vLe5TYSuLO4x0bmZ5LMPVJQF9cSmrQKrUAtb225VtcRyCKSJi8bCTDxSrMCcH8RQ757nrVmoFKUoFKUoFKUoFKUoFdJ5giszHCqCxPoAMk/tXeqx4xleZorCI6TdiTmv3S3j0iXH8T61jB7aie1BC2nDbjirpcz64bUPbzW0BYMssSkuWmQfjbyEA5C4HXerjacLS3WXkqMyO0pBOAZGAHXHlB0gdDis2GEIoVQAqgAAdAAMAD9K70FRHg8zTLd8QdHkiU8lI8rDb53LjXvJIOvMbAGBhRiqvfeF7jiA1wlJLYHSHmZ4pLlQo8wlCOwh1ZwMebU5GE0g3DxfNzwLCPJe4H2xH93bFsSux9WAMajqS2einFkjjCgAAAAAADoAOgFBWvB3gwWYMkjGS5ddLNliqLnVyogxyEB3yfMx3PoOPGPjNbRo4EaL3q4yIhI4VFA6yOWI2zsFyCx2yNyLRVF8aeHRcX1uoby3SmG5QrnVb27c/ZuqEu4Q46iTtig49mfD9ZuL1zLI9w6rHLN8TwoieZFwAkbS8wqoA20/I1IeI+ALe3sKSaxDDDI8gUlRIZmVFjZhvp0xyFlHXbOxwbTFGFAAAAAwANgANgAOwrtQV3id+lnHHbWcSc+QFbeFBpUAYDSPpHkiTOWPfoMkiuns81e4pqKseZP51GOaOfJ9sRk4Mm79fxVjePbXEZl6R4AlWPKzXLagsFqsi7ojSPvg53xsCTXPsytmhsuQxVvd5JIg6Z0vhtTFck7K7vH9UNBbaUpQYfEtl1FxGq+Zi3w6QN852H1PTrVG/7R+HLIrgzzOuQJIoZNHnxkKWxqXceuTg7nBqH9tnHizx2KsFXSssoLaQ2tisYbJGVUqXKjOTp+tVKKALGrOqknI0gMzEdMacebocjY9TggjAbetvENvfhJ7RuY9qzu0ZDJIC0MiBSjAEZLDBxg74rXfFeD8iQhjrKsGJbTqbXkyMVj8+NcjMQwPXfp5634e4nJZ8TtplbUplFu3ry5DpKH6F1bG+4XByGrbnizwfLNlYd1IwVZtsasneRnXUDkj7PAznOcEB38EXoteDK82fsBPryMMTHNKCMEfESMYx1PSsvgfD5o7YIyEzvmadugM07B3AbPRNWnIzsoABwRUesPMeCyA8vvM91MB8IjhnZ0U9NmnaPA7hG+dQPtv8fG1UWaBtU0bO5B0+UkoF1DcAkMTjc6QOjGgt8tvHDJrWSDmquBrdUOTglMnJVWIBJ3OkAAZyTWuM8CRZY7k31q05Ymd5ZzCMbaEg0MeWieYBTnckkk1F8X4pZcL4dYL7hBc3M8MZVWiTclE1M7aSzEu+MDc5PSszwbx0i9S0vuF2tnLMhkhMcSLnSM6T1ycA7g5BGCBkUHvB4DkmUSRGxZHUNG0Ty4DD4ZFcZL6SFYAnGRUN4i4m0tyQulba3klht1ddSc2IfazHPl5hdmAZugViMZJrZPhDZLhPwpd3AX5Bn5hH6M7Cqj414HouifKIpwZ1B2XnxBTMvplokWT58uTrmgrtlfyB0mgflugZVdwoyhJYxSpsXTVnYgdypXB0bP8M+LFusxyLyblBmSInORnHMjb+8jPr1GRkDbOrEuteZZG5UUfxSE6cKPhz1JbI6DcEYypjVnjOKe0SFdJigmbl6hFOrCJlcHaRMhs9GDBhh8tkZJyH0NSqn7MvGR4lYrM4AlVjFKBsNagHUB2BDA4+Zq2UClKUClKUClKrV548gEhit1lupVOllt1BVWyq4eVysanLLkasjO4oLIzgDJOANyTVDtfFts3EpLhmZYDDFbQTtHIIXYyO8mmYroA3iGSQDjYmuE48b+dILtJLSCRQUjcgm7JyTGZYyVVQFOYs6n7+UEG8SWqNGY2VShUoVIGkqRgrjpjG2KDvJMFBZiAoBJJ2AA6kk9BUBc+MY2JSzU3ko2IhI5SE/4s/wJ9AS3opqB4Jwlp55bO4Ie14e4VI2JYzcxVkgM2fiSKMlADnURk7qKvkMCoAqqFUdAoAA+gFBGeH+CtDzJJmD3E5DTOMhRpGEjjB3EaDIGdzlid2NS9KUCqLc8fY8aiUqOVHzLNcHzmWWKK5aQr/hqiIufVvmKzvEftFtbc8mOeB7kuI1RpFVUY/imfOEVep7noBk1gcL8JXSzy3sV5ayTXATWxtdSYRVUIjJPqVSFGdznY0F7pmoDh3iCQSi3vI1hmbPKZGLxTYGSEZgCrgbmNhnG4LAHGPfST3N5JbCZreKKOKRuWPtZhKZB5ZD90gMZHlGonuNsh28VcXVg1rABLeMA0aAZ5LdUnlbBESowDgnclcKCam+GWCwQxxL8MaKg+igD/pXnwng0NsnLgjVFzk46sT1ZmO7se7Ek1nUClK4JoND+0aIvxe4ZnVI1WGIM8scYLiHWVHM+LAmz0wMjJFVpZzbnku5eEA5LgHSARnUoLYIDpnQxDKQVLA+Xc/DJIOZecXkUCIx8qJsbtDBnVJ8zI4wvqqR+tVrwd7MILtTeXL6hLr/2eEvCkWZWdopMEMWRzpK4UDSNts0FZ9n3h5r7iMcuhhb2zLLIScjmAakQn8T6tJOOyktgtgfQJrG4bwyK3jWKCNY412VUGAP0Hf51lUENwDhmlpp2BD3D6sHqsa55aY7dWcj80jelaP8A/SLiI4hC2NmtgB9Vkkz/AFH719DsQBnpXzv7b+MC6mgljjPu/LlSKU/32lkLtGPyDICsR5ssRkYNBOe05ngfgs8Y1NDGWUEZBMawMAR6EnGe2c9sV0PG5Z+IcL1QR20UdwwSNZDI5aY6nYswGBt8OPxfTGT7U5WPC+FSq+gnlAv6K8Ckk/Lyg4+VRXEuFRx3llc20eEjuYSzSXDySypK8YE7xONMZYsGwrasOhZVBFBt3wif/Wx6Xk/89Df/ALVleJuC+8wFVIWVGWWBiMhJY90JHdT8LDurMO9YnhU/bcQHpeH9jbWxqw0HzB4y4kjzCBAYlhy8kRzhLmRiHQYGCI8BQc7nLZy1Tlh7LGueEC6tZme5IYtDpVVOgsrRDA1cwY2JONgMAYxsTxj7JI72c3EUzW8rjz4XWrHTpD6dSlX0gDOew2zvUPwjw2fD2h/eZblZ3KSW6xnfK6mmhjQt50VCWz1XI2OMhI+wng7wcL1Od5pXlxnJUALGAfRvszkdR0NbFzWuvEXBbYOt+DI9jMA1ysM0saAPgi70RMA4OwkGNx5vwnMjYwxcOkSWAkcPuVjUgFikMrH7OUBj5I5A4U4wAwQ9yQF1pTNKBSlKCocbkuJ/K4MFuVY6M4lmClMiRh9yhVmOlTqIG5Xda8+BWQSPGEXksiAKNIwgBGw6ZWND+9T3EINTlfWM6fqQ6N/zpWJBDq1MPxj0/FmTB/3ZV/3RQRXHuGiSN4iBpZCuCM4aMzlWHcFWUMCNxjaorwp48aCNo76RpAqhoZMZlkyF0xOqjeZtQKY+IZ7qSbPcLnJA66v+Jbhh/OQfvVPv4BHe2TAeUXMCkds8mSJG/iIycelBdPDHDJAZrmddE9yylkyDyo4wViiyNmZQWLEfidsbAVP1wtdZpQqlmICqCSScAAbkk9gBQJZgqlmICgEkk4AA3JJPQAVWZJWviQzPDaDScAlJLlXOFOoENFCSCMbM3fSDhsa6vGvGDHywJpljhdTm5VXGXfOMDONMfXJQuNwokoLoHrj+8Ck75UuCoJ7YfYZ7CgxIbKNAbeJEjjd941VcKpBhYgenMRTn+M1X7fgYgI5Za1umdlEkCqsZGU0iaDISYecZbAbG+c1ZYyu422GV0jORJpYAEDs4jGairpvu85JyuCe5KOpGe+WQfuKDPgnPELWWGQLFdwsuSp1KkqgSQXEZ6mNvK4+RZT0NZngqCM2wnAPNn887NuxlBKupPojBkCjYAbVU767kt545bZS8s/MsEHbUQr27uPyR6JyfkTV94Fwpba3jgUkiNQuo9WPVnPzZiWP1oM+lKUHBNai4pcTXaXN0txcRhY5yES40xmMalgCxLvrby6ifzHBzpxsPxqD/AGfc4OMROTg4yqjLjPbKhh+tYHFfDkcPDpEtkPkVJUXqWNuVkRCepzy8b/mNBgeI71De2HC41HL+/mQdFht1JhUj0Mirt30D1rN4RMg4teRRHA5NvLKnbnMXGtfmY1jDeuF+dYngHgpaW44lK0bzXhGgRtrEUC40RahsWwF1Y7gV5QW7QcZWRyokvWnXQrZIghhhEbt/riJ+XNxvvQXylKUFL8cXU9y7cOtHjSR7eSWYtgnl6liEYGfJr1t5+wXbrVd9vnhhpbCKWFCfdWOVQdInUAnA/CpRPoM+lWrwtbCS94hOUXa4Ecbn4/JbwxyjPZNS7D61ayM0Go7KGPi/DeGWqfaNEIJLhgfJEkQ0OjkdZHAIVOvc4A3leIeEnuuI8qWRQsRjvGeNCpdS+mKArrKrj3fdwMsFj28tbDhtlQYRVUdcKABv8hWpbj2ZPxmc38t28UMzfZxIm/IQlE8xbALKNXwnGvvQXnwnKHueIspDIbpQGHQsltArgfRhj6g1ZqxOE8JitoUhgQJGg0qo7f8A9J6kncmsugVRfaxdSwQW9xb6RcRT4jLfDiSKVWDdsEYO/cCr1UN4t8Nx31pJbyAHUDoJJGmQA6HyN9if2z60FK8J+HbR44VuZ7hmuV98FtNIEhbW4IbkxKqbsynl7jJ6d62Pd2SSxtHIoZHUqykZBUjBBHpitPPbTNcWpeC6n4lbGOZxKIYI0giJWRLfzKjgs2Qw1E4XJXpVpufbLacsm3WWaX/DKmIDzaPNK/k+LyjSWydh6gJPh9/JYSJbXLF4HIS1uW6gn4bec/n2wsnR9gcN1sl5fxxLqldEUd3YKNvrVZ474ht7mH3dYZbprmFZOVGACscoyjySOQsPqCTnI2BxWPwUyzoLPiIMd3EgdJI3OJUxpEiuBhnUnDqRgNggYIoLpHIGAI6EZ/f5Gu1a78PccNnKbeZZHkOyxxjUVxrcnJfDhlKHYZBbzMSav9tPrUNgrnscZB7g6SRkfWg5kgVsEjcdP3B6/UD9qifcikeg9ObGQevlVoz/AEQ1NVH8XB0EjsCf2ST/AK4oIBLkBMnbBAPoCHgUjPyDEfpVd4Zq4hfQKmBHaFJ7lhvpmUuUgUnv5iWIGwGNiazOI8NuZ5jbwyfZtkSNgYhTmzZffOuRsRhV2+EE7A5uvBuBQ2saxwIEVQF9SQCTlmO7HLMcnuTQZ9VzijNcgHGLcNhf/ivvpcjvErAYB+I79ANVkrHvFyuwyQVYbZ+Fgf32oK5dsSmthg5566euCpVwBnIynb8zfSutldKzsM6CrGM5z5XKcxtORnHm1Z3/AJ1MXlopVRp6Ht0Go6upG41KtRdtaq7N6gxNqJwdg1u/XcHSgP7ZoOLsFSoGw2AUHOBzYj/Jg/0wKheIXTr+HGJNMXzIuLlowdsjyQjc+tTEyll0P9+jO6Z7hZIzk7YGS0YI/iNeV+mrmd/K5GBvqRr07Z75x1oImLW/EYI8DQl0XGOoWC0lRvqNU0e/8VbHqn+EbXmXV1cHOiN3tYQTnYMHmb669Mf/ANGrhQKUrg0FI9pl2zwtbRtpxFJczn0ihBMaH/xZtK47hXq7IcgHpnfHp8q1FDxRJOJSq85ErX0cU0LNFokijkb3ZYl+PKaUdiNvM4O/TbwoOkVuq50qBqOTgAZPqcdT86qnjstG9tcLEpWCVJJpjgMkYYRmNdtR1Cdmx0wjdyKtruACTsAMkn5VUZZn4oQsY08PV1d5W+K65bBgkS9odSjMh+IDCjB1UFwFKUoKvcN7lfB//d71wjjtHdYAjceglVdB/iVPzGrPmq17SD/3bcbDonmOfs8yIOdtv9n95/orxt4JOIjXI8kdmdoo4yY3uF/xZXGHWNvwxqRlcFjvgBneKuISBY7e3IE9yxiRj0jUKWkmI7lVGw7sV7ZqU4Xw9LeGOGPZIkWNc7nSgCjJ7nAqieJeGcP4cBcWxt7e5gPM08wK00WRzomVmy+pA2NshguDWwopAwDKQQRkEbgg7gig70pSgUpSghvFPhSC/hMU6g7HQ+BqjYjGpCeh+XQ961z4w8BzSXVgHkguZQ2lYeT7vCLeECRy+kuQC2hD1H2mAorb9VqzXVxe4LdUtbdYx/DJJOZCPq0aA/5RQR3g7iCxcPkvph553eaQIMnIcwxQRjq2FRI1Hr6ZNeTeGzO5mvBm5OCnLZla1A3VIHjJIIz5nK5c5z5cKO39lBeItDqHuyf7eYwDlbiYsijPdSVllCjcPk+lWJ29W/Rm/wCkqH+tBH2dxrZba/VHkyGgkZNInEZD5CkeWVCoLJ0IAYDGQtlUVDzcMjnQxv8ACSGUrpVlZTlXRkOzqcEHHanD+JyJIILrHMP3UqjCT4GTt/dygblO4yVJGQoTVedxDqUjOM5H7gj/AK16UoPOGAKMAYyST9WJJP7mvSlKBXWRQRgjIOxrtSgxpbXP9D8xuR+oJ2rG9x3ds+Zw3QY3KqD/ADQEfU1IkVim186t3Gcn1yAN/U5C/tQQvFrYudK5HODqSBkgTW77/LDRL0rE4p9lCZdmYI7KoHxySHCoPm0lxj9asM0BLKdzgj0G4fGf2dv0rAHAma5DOcxI7SqCckyMECk+gTS5x6sp/DQZfhvhRtrWKJjqdVzI35pGJaRv1dmP61J0ApQKhPFXFniiCQYNzO3JtwegdgSZGH5I1DOfkuO4qZeQAEkgADJJ7AdzVPsL1MvxO6LKr4hs00szLCzAKVRQWMs7aWwBnToHY0GF4gu7OxFjZtJEhEkTs741iOEtMZGPUGSWMKT3LtV0sOKwzDMMsco7mN1cb/NScVTeD+JWR7ieSyvAZ5gFYRpkRLiGEFDIJACVJxp6uakEtLC9cmLMF1HvqRDb3KZ2yQyguvyYMh+dB7eOY1kFrC5JjmuUjljBxzUKSEocblQVViB1CnO2asqIAAAAANgB0GPSqZ4YWWXiE5vNLTWcccMRVSoZJdTNcKp+EyaVQgE45bDODV1oFKUoKz7SJwvDZ9XwtojYdSVkkRGVR1ZipbAG5NRRubi7JM2u3tseS3jJWVlIwDPKpyg80f2ceMaxltmAy/FLtJf2kJ+7jSW7O2SXiKRoR66BM0gHcoKkpYjgsQAd8g9MEkMp/hBZhq/LJntQVweG7flskcMUaMCHCKMHK6WYkjXuobqc+Vz1K1I+AphE09mNlhKSRLn4I5QQU33wsscuNzgMo7V7SphiwGzHbHxA5G2/wuGA6/iQds1iWsQjv7eUH75ZLZsDSpGjnRMB9YZRvuM6T8O4XWlKUClKUCq/dqE4pA3+LbTxn58qSB1/YPJ+9WCq2SZeLYPw2tqGHze6kIz+i22P9VBi2p/2u/TUiyGSB/Np3hMCqoGoEHzpL/OpaGFgMKB89GFB9NllH9KjvFMHImivgdKoOTddPuGbKybg7xSEN/laSpYMCCdOT2YKsg/4Bn9x+9AgWQ9cg+vy2+bVzxSBXQRyJrRiMknGnBBD5UZVgdwRjBA3FeIc6SE5eT3GknY76kIT6dRXWG1YPqZQTnK4Vk07YPwlgT8zQTVKUoFKUoFKUoFKUoOMVzSlApSlBVeMub2c2aE8iLDXrD8WRlbUH1YEM+OiYH468Z73nXchXTy7LCR+huHXzyEdMRRtp/1S912kPBKj3ND3ZpWY92YzSZYnuT6monwuo90g2+KFWb+IuzlifUkuxJ76j6mgy0jJJBPkOWB7rHMQW+hSTS2f4X9KwuK2XNPMbWJVOpJFPmhbcZjB2wGWVCnRwUBzkGpOBfs4/mz5+eUcnP1JJ/U0fq36n+Vqf67/AFoMD2eXZuHvLmTRzjMLZtByoFqiphc7hWkaWQD0cVdKqXhNQLy7A2HJsjt6mOQE/XAG/wAhVtoFKUoK1fW2ricZ7ravjfGCZ4f0I23/APOpIwaVBx07dTpGdgO+MkfNf0rDlP8A3pH/APKS/wD5oazJXOF3Pxx/zYg/y2oO6W2xwuodtW2xBA9ckbDPcY64qM4hwthHnBJjkhuFbO5KMNYI/Ny9QJHXPrubEKUHNK4Fc0ClKUCq/FFy+Kue09qh/wBVtKwP8rlf2qwVD3f/ALQt/wDwLn/ntKCUngV1ZXAZWBVgdwQRggjuCKq/Ao5E5lvK2uS3YaCU87QN9y4ZWUnABRjudSN6irZVf4scX9ljbIuFOO68tW0n1GoA49QKDPjydt/o2rf5faIf61mRRY6gfoMf0r0Fc0H/2Q=="/>
          <p:cNvSpPr>
            <a:spLocks noChangeAspect="1" noChangeArrowheads="1"/>
          </p:cNvSpPr>
          <p:nvPr/>
        </p:nvSpPr>
        <p:spPr bwMode="auto">
          <a:xfrm>
            <a:off x="917575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5371" name="AutoShape 22" descr="data:image/jpeg;base64,/9j/4AAQSkZJRgABAQAAAQABAAD/2wCEAAkGBhQQEBUQEBESEBUUFBAVFRUWFBESEBYWFBAVFBQVFRUXGyYeFxkkGRQUHy8gIycpLC0sFh4yNTAqNSYrLCoBCQoKDgwOGg8PGiwkHyUpLCotKSwsLCkpLSwpLCwsLCwsLCwsLCwsLCwsLSwvLCopLCwpLCkqKSksKSwsLCwsLP/AABEIAOEA4QMBIgACEQEDEQH/xAAcAAEAAgMBAQEAAAAAAAAAAAAABAUDBgcCCAH/xABOEAABAwICBQULBwoEBgMAAAABAAIDBBEFIQYSMUFRBxNhcYEiMlJTkZKTobHB0RQXI0JicoIIM1SDorLS0+HwFWOjwkNERVVz8RYYJP/EABsBAQACAwEBAAAAAAAAAAAAAAAEBQIDBgEH/8QAMhEAAgIBAQYDBwMFAQAAAAAAAAECAxEEBRITITFRFUFhFCJxkbHR8FKBoQYyM0Lhgv/aAAwDAQACEQMRAD8A7iiIgCIiAIiIAiIgCIiAIiIAiIgCIiAIiIAiIgCIiAIiIAiIgCIiAIiIAiIgCIiAIiIAiIgCIiAIiIAiIgCIiAIvLngC5NlXVuNsZszP97BtWi7UV0rM3gzhCU3iKLNR5q5jNrh7VrFZjr35DIf3sA/qvyDR+abN51Bxfe/Y3d6lU+KTulu6aGfUlrSKCzbLBaVGlcTdl3dWf9PWq+bTi3exeU2+KsqXRSFvfAyH7RsPIPerOGhYzvI2N6mgKRGrWT5zml8DFz08ekW/4NTOnbxthb5xHuU2h04jebSsdF03129tsx5FsbowciAesBU2K6KRTAljRE/cWizSftNGXvWbp1VfOM970aCsolylHHqmXMUocA5pDgcwQbgjoK9rS9Fa18FQaSXIEkAeC8C+XQR7luilae7jQ3sYfRr1NN1XDlj5BERSDSEREAREQBERAEREAREQBFXY3pBT0URmqpmQsG9xzJ4NaM3HoAJXINJOX+SR3M4XTm5NhLK0vkd9yFvvJ6gh5k7c+QAEkgAbScgOsrWsU5TMNpiRLXQ3G1rCZndREQdZcYboriWJkPxOska056jna57ImkRs9vQtswXk0oILXh59w+tMdceYLM9Sy3WY7yLefl+w8HViZVzndqRNF/PcD6l5Zy0Of+awfEXjjzdvYCr2hpo4m6sUbIhwY1rB5GgKcxxd0ryWIrMnyClnkjVzyvzDN2CYk0cebJ/2raMM0sM0AmfTTUl+9bPqCQi23Ua4kdRsehR6mvDcmd07j9UfFVzyXG7iXE/32Bc5rNr4fDoWX3LKnSNres5Il1mMPkORsOO/s3BeMLwx1RdzXDVBILrhxuNosN/Wo1RhwexzJNazgQdVzmEA8HNIIPSCtBrOTJ1O/ncNq5qZ+4F7h2c5HY+UFNLsey58XVv/AM/c8t10K/cp+Z22hwmOHvRc+Ec3eXd2KYAuE0XKrimGOEeIwiqjvYPNmSH7srBqO6iL9IXUNEuUWjxIWgl1ZbXMMlmTDjYXs8dLSV0MaVVHdisL0ILs33ls2dERegIiIDVNJ4NSrp5m5Eua0/he23qcR2LagqDSOPXnpWf5hPY3VJ9ivwolCxbZjuvoSLXmEPg/qfqIilkcIiIAiIgCIiAIiIAueco/K7Dhl4INWoqrd5f6OK4yMpG/fqDPjbK8Dld5VfkINFRuBqXDu3ixEDXDL9YRmBuGe8LjGAYCZ3c9OSWkk5kl0hJuSTttfadp9ayjHJhKSiSmU1XjM5qKqZzhmOcd3oHgRMGQHQLDjmt+wHBYaRtoWAEjunnOR3W7h0CwUOCUNAaAAALADIADcBuUllWpMasESVuTYYahTYqpUuG075j3IsN7j3v9T0BbhRYTHTtEkvdO3A7Segbv7uoep1tVGV1fbt8exsqqnb0P2jgJbrv7hnE5E9S81FYX9ywarfWev4LzNO6Z13ZDc3cPielR6ysbEOk7OK4/V667XWKutdeiRe1UV6aO9M9Os3Lf7F+slDeveVTOxG+d1jdiPSum2ZseGlW/Zzn9Ph9yn1e0JXPdjyj9S6fUqLLOFUSYmo78QurvCK7eZYVga9pY8BzTkQQC09YK57j+hOqeeoyWOadYM1iCCMwY37Qei/Udy211TdYpH3Xu5k84u6fmgXLW+JwpcVJc2+qKgj6Rm604+sPtDMbwdo7ZDM17Q9jg5rgC1wILSCLggjIi29fOWkOBNnGsLNkG/wALod8VI5NOUh+Fyikqy40rnWzuXU7ie+b/AJd9re0bwY1lTXNE2q9S5H0Qi8xSBwDmkOBAIIIIIIuCCNosvSjkopCOcrxwgi/af/Q+pXahYfh/NukcTrOkeXE2tYbGt7Apq0UxcU3Lq239v4Nlkk2kvJfn8hERbzWEREAREQBERAFp/Kbp03CqMvbYzy3ZA0591bN7hva0EE8SWjetue8AEkgAZknIADaSvlDlF0tdiuIPmBPNNPNwN4RtOTrcXG7j1gbl6lk8bwiqoYHVMzpZnOfdxc9zjdz3ONzc8ScytvhmsLDJUNC3UaAFa4fA+Z4jiaXOOwD1kncOlToQUI5kVFt7lLCLFk9zYXJOQG09gW3YJouTZ9RccI9/4yPYP6KVo9oyymAc60ku925vQwe/aejYtuiY2nbzsgu894zf1n+8utc9rdqueYUPEfOX2LDTaRtpz69hFE2mYHPA1rdxGLADs3e7rUJznSu1nm59QHAdC8lzpHF7zcnyDoHQo+OY3FRQumldYDK31nE7GtG8lcrOyV8lXWur5Lzb9ToYwjRHLGMYuymju45nJrd5Pw4laNV4/rOL3uFzxyAHAX3Kvw7DcRx6V0sDRBDct559wwAfVYdriODRt2lbrhvIBTAXqqmoqHb9XUiZ5LOd+0uz2boqtDDMuc31fb0X5zKHVTt1T5co/nNmo/4807HtP4m/FejiB25247vKt9fyFYaRYNqG9Imdf1ghUOK8hkkQL8PrH3H/AA5rC/RzjBbyt7VbK+L6kKWmmlyeShbUErMxyqGSyQymmrIzTzN4gNab7L2ysdzhl7VP5y2RyIyI3qbXWnzRV3Wyg8PkTOcXl0qi86vJlUjcIbtbMk0i1vH8PEg1gO6HrHBXb5FCqc1hOvKN1V7izbOQ/T0g/wCFVDuJpnHozdDfqu5vURwC7SvkKu1oJWzROLHNc17XDa17SCCO0Ar6g0K0mbiNDFVNsC9tpGj6sje5kb1XFx0EKmthus6WiziRTL1ERaTeEREAREQBERAEREBoHLZpL8jwt7GG0lSeYbbaGuBMp8wFv4wvm7D2XeO1dI/KDxnncRjpge5p4QSPtzHWd+w2NaFgNA+aZscbdZzvIBvcTuAW2vC5vojRblrCLzB8LkqJBFELk5k/VaN7nHcF1fAcBjpI9VmbjbXeR3Tj7m8B71g0ewaOki1GZk2L3/WcfcOA3eVbNhlIHXkfkxmZ4G27qVDtDXS1MuHDlH6+rPdNplDm+pno4WxM5+X8Dd5O4/31qFJK6V+u7ybgOAStrDM++xoyaOA49ZWWNoaLlc1qLlL3IdPqdDTUq1l9THWVbII3SPOqGi5Pq7TfIDeSubYXRP0ixXUfrNpKbungE7L2Dbj67yCL7g022BR9O9LDUPLI3fRRaxB3PeAQHdQJy8u9b9yCYUI8MM9u6qJpHE79WM820dV2vP4iur2Zs32WtXWL35dPRfdlPfqePNxj/av5Z0WkpGRMbHGxsbGANa1oAa0AWAAGwLMiKzMAiIgNV5QNC2YjTEAATxhzoX777dQnwXbOg2O5cYoaoviu6+vGRG++22eoT0ixaepq+kCuCaS0QgxishGTZQ6QDdd0bZ/3w7yqforGpbpVbSqTr3yvEnShcsNl5LrK6aOaSMrnLBKV+mbisT39K1s2pFTi8V2lbz+T7pFqVE1A49zK3nox9uOzXgdbCD+rWlYi64soWiWLfI8Spqi9gyaPW+486kn7DnKq1US/0Enu4PrlECKvLYIiIAiIgCIiAIURAfJvKJUOqcZqyLvJqHRNAzJ5u0LQPMW+aH6OCjizsZX2MjvYxp8Ees58LVeD4BatqqyUd06pquaB3AzvBf1nMDovxW3U6rtVdlbkenmYpc8lrhlGZXhje08BvKs8VqxlBHkxmR6SPh7V6A+SQao/OybeLR/T2k8FCpolzetv3FuR6vqW+kpwt+X7Geni3rUNPtJdRppojZzh9IR9Vh+r1u39HWtg0jxptLCXZF2xreLt3YNpXH6+pL3FziXOcSSTtJO1Wn9O7L48vabV7senq/svqV+1ta4LgwfvPr6L/pBqu6Dm3DbtsCb274HcOAV9o7yg4hSU7KWnqKZscetqh0Rce6eXm51c83Fa+I9Yq1oqDoXdKnjPmjnnfwI4RtEXKXip/wCbox+od/ApLeULEz/z1CP1Mv8ALVEymA3LIIRwW/2Go0PX3dy8Gn+J/p9D6Gb+UvY0+xL9PofQy/ylRCEcF6EI4L32Koweuu7l5/8APcR/TqL0Mv8ALVHO6WesFZU1ED3WAdqNkbcBhaABqAXsU5kcF+GJZw0lcXlGizV3TjutkctWJykPCwPUpohRI71GkKkSKJKVHmS60Rag5LX6wZlX05yVFVd8qzUdC60qwfX2jddz9HTz+Mggf2uia4+sqyWrcl82vg9Ef8hjfNu33LaVWFqEREAREQBERAFjmksF7JUOZ1yomqu4cOXVmUVlnLMTZq1Eo4Syfvkq60YowSZ395Hn1u2+rb12UPSOkPy17Wi5eWFo4l7R77q4rQIY2UzDsALzxO31nPyKkuuVdeTdRTxLMGGacyvLzv2DgNwWcPDG3NhkczsFtpKw07FrGnON6rfk7Dm8Xf0M3D8R9Q6VTaPS2bQ1Spj5vm+y82WervhpqnN9F+JGtaS40amYuB7htwwdG9x6Tt8nBa1MblTKh2SwQRaxX12OnhTCNFSwksHA8WU5Sun1ZmoaTfZW8DDsax56mkquxSC1O+3AHyPC3Xkx5NaKvw9lROJjJrzNdqyua3uXnVyH2SFlbetPiOBTp3qcyzgpW00niZfRv+C9ilk8TL6N/wAF0P5k8O8Go9O9fvzK4f4M/p3rR4lHsSPDJfqOeCkl8TN6OT4L18jl8RN6KT4LoXzLYfwn9O9PmXw/wZ/TvXniK7Hnhku5zz5JL4ib0UnwXl1NL4ib0b/gui/Mvh3gz+nenzLYd4M/p3p4iuw8Ll+o5nJTS+Im9G/4KNJTyeJl9G/4LqnzKYd4M/p3rz8yOHeDP6d6eJeg8K9TkcsUnipPMd8FCmjf4uTzHfBdoPIdhvgz+nevz5i8M8Cf08i1S12fI3R2du+ZwmoLgO8f5rlSVN77COxfSHzFYZ4uf08i/PmHwvxc3p5FFsv3vIm10bhZckD74JR/ckHmzyN9y3FV+AYFFQ07KWnBEcetqhzi53dPc83J25uKsFGJIREQBERAERfhQGOZ25RnLM9YnKl1T3nk3RKXEqJonFS76kbhbpvkfIXDtCoA4vcXHaTcqy0grL2YN51j1DJvr9igwCwuua1VrfIuNNXuQz5s8YhXNgidI7Y0XPE8AOkmw7VyyrqnSvdI/NziSeHQB0AWHYtg04xjXkFO05Ns5/3iO5b2A3/F0LWXbF9B/pbZvs2n48170/4Xl8+vyOQ25rOLbwo9I/X/AIRJzcqdh8G9QmtuVc0keS6iK5uRSzeEomWal12FnhNc3tIIHrstu/J+xa8NTRuNnRyNlAO3Ve0MdbqdGPOC1sMyVbSYq/CcRjxBjS6J5LZmjeHW51nXse3pA4FQtdU5QyiVs65Rm4vzPpJFFw3Eo6mJk8DxJHI0Oa4bCD7DuIOYIspSojoQiIgC59jvLDFTVctG2lqKh0JAc6PUIvqtJsL3yLrdYW0aWaTR4fSvqZSO5FmNvnJIR3DB1nyAE7lwjBmyc3JUSOPO1Uhe4gkEtDy5xy3OkP8AplSdNRxZYImq1HBjk6C7lxYP+mV3mtXn59Wf9trvNb8VpT3v8Y/z3/FR5JH+Mk89/wAVY+HR7letpy/Sb27l7iG3Dq0fhZ8V4/8AsDB+gVnkj+K55KXHa9/nO+KhzNPhO853xWMtnJeZnHaTb6HTT+UNTDbRVg7Iv4l5H5RdL+h1f+j/ABrjeJuIHfO84q55J9GjX4pEHC8cB5+W+YtGRqNPW/VFuF1XW1KBY12OR9QwSFzWuLSwkAlptdpIuQbbxsWREWg3hERAEREAXly9LyVjLoeoxOCiVj7N68lMcqLSWq1Izbbaw63G3suVSa57sH8iRTHekkazUT85I524nLqGQ9SjY5izaWnfM7MMaTbidjW9riAskCkVWhbcUop43nUJtzLs7NkZmHEDa3MA9BO+yo9Lp/aNRGL6efwLa+zhweDjNHXmUmR5u5xLnHiSbn1qY85Kh5iSknfTztMb43Fr2ncR7QRYg7wQVbtnuF9c0lkXBR7HAaul7+8ZaVmauYGqupGq0hCl9CvkyVEFknoBIwsc3Xa4Wc3ZfgQdxG4+64X5A1WdOxeNZWGQ3Nxe8jXMErq7B3udRO+UwE6z4HAnrJYM2ut9duRyvwW94Ty90bwBUxT0r9/c89H2Ob3XlaoQoQ7d8VjqdHGyd+1kn32MefOIv61WW6ODeU8Fxp9qzSxOOTaxyxYVa/yvs5mpv5ObVPivLpStGrSRTVTzsu3mY79Jd3XkatfOhMF7/J4PNd7NaykQ4KIhaMNi/wDGxsZ84DW9a1R0Cb5skT2skuUWa9iTqnEZhUYk7Va383Ttu0NB3Bu1gOV3u7o7r5WkyDebDIAACzQALBoG4AWCs30gbuUGdqs6qY1rCKa7VTvllkGRRpFKkUWRbjZEiyqHUuspczlR4rWWFlrumoQySNPW5zKnEqjWcvo7kd0MOH0AfK3VnqdWSQHvmtt9FGeoEkji88FzPkb5PTXVArahv/54HXaCMpZWm4HSxpsTxNhxX0SuatnvSOkrjhBERajaEREAREQBeSvS/CsWDwQtL0sqLvDftOPmjVHtK3UrnmkEl5upo9bifeqHanJRXx/P5J+iWZ5IjXWC6LhNHzULGbw0X+8c3eslaFhEHOTxM3F4J6m90fYukBZbHqxvWfsZa2fNRNA5UeTJuJx8/Bqsqo22aTk2Voz5t53HwXbthyOXABK+CQwzNdG9ji1zXAtc0jaCNy+v1pun3JlT4q3XP0NQ0WZM0XJA2Nkb9dvrG47j0lVrgVM61I4nh84IVxA5UmJaOVWGSc1VxloJIZILuhf9x/uNiOCk0tcuhptVkTndTQ65PsbDT7Va0wWv01YFb0lYFuZU2QaL6nap7GqqpqoKwjqBxUK2LySqJRwZntUOoapD5xxUKoqBxWNaeTK6UcFfUhVNSp9XUhU9TVBT0QoRbZgmKhTSWSprFTVmIbhmTkAMySdgCxlNQWWWNVUpvERiNcGgqfoByey4xPzj9aKlY76SXYXEbY4uLuJ2N67A7JoVyNS1bm1GJB0EO0Q97PJ9/wAU39r7u1dwoaFkEbYoWNjYwBrWNADWgbgAqPU6niPCOh02mVaPOH4fHTxMhhY2OONoaxrdgA3f13qSiKATAiIgCIiAIiIAiIgPwrm2OC1Q7qb+6ulLQNLqbUn1tzh7Df8A3DyKk2rD3Yy+JP0L99o/dE23qmdDZD+zb3rfQubYFWiKoY85AGx6A4FpPrv2LpIK27JkuE16mOti1PPofqIitiEYK2hjmYY5mMlY4Wc17Q5p6wVzrHuRaJxL6GUwHbzb7vh7Hd839pdMX4s4WSg8xZhKEZrEkfPuJaG11J+cp3uaPrx/Ss6+5zHaAq6HESMv/a+ha/GIoRd7hfgMytdq6H/EjnTxCPxkkbXOI+ySL+Tyrf45GD3HHefaPX7ESWx99b0Xur16HKocZI3qYzHzxXSzyW0JaAYnX3ubJI2/YDYeRRZOSCjOx9Q3qew+1is47Qqa5poq57KnnlhmgHSA8VHmxsneuifM7S+OqfOi/gWaLkjoh3xnf1yAfutCy9vpXf5GK2VPsvmcmnxS+9RoTJO7UhjkmdwY1zz5Ghd1o+T2gizFLG4jfJrS/vkhX1PSsjbqxsaxo3NAa3yBaJ7SX+kfmS69mY/ufyOJYPyR1tTZ05bSMPhfSTW6GNNh2kdS6Vovyc0mH2fHHzkvjpLPk6dXKzPwgdZW0Iq2y+dj95lpXTCtYigiItJtCIiAIiIAiIgCIiAIiIAqbSXB/lEXc9+3NvT0e1XKLVbVG2DhIzhNwkpI5Ibg2IIIyIO0dBV7g+lz4QGSDnGDIZ2e0cAd46CtlxjRiKoOtnG/wm2z+8N/tWvTaDTDvHxvHSXNPksfaqH2TU6ee9Xz+H2Lf2ii6OJ8i/h0wp3DN5Z0OaR7Ml6fpZTj/iX6gVrTNCJyczEPxOPsap9NoF4ybsY23rPwUqNuuly3V+fuR5V6Vf7Mz1WnUY/Nsc7ryCix1lZWfm280w/W71vlO3sCvqHRqCHNsYcfCd3Z9eQ7ArOy3rS3Wf5p8uy5Gl3VQ/xx/dlHh2ikbDrykzP+13nk39qvALL9RTaqYVLEFgjTslN5kwiItpgEREAREQBERAEREAREQBERAEREAREQBERAEREAREQBERAEREAREQBERAEREAREQBERAEREAREQBERAEREAREQBERAEREAREQBERAEREAREQBERAEREAREQBERAEREAREQBERAEREAREQH/2Q=="/>
          <p:cNvSpPr>
            <a:spLocks noChangeAspect="1" noChangeArrowheads="1"/>
          </p:cNvSpPr>
          <p:nvPr/>
        </p:nvSpPr>
        <p:spPr bwMode="auto">
          <a:xfrm>
            <a:off x="1069975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5372" name="AutoShape 24" descr="data:image/jpeg;base64,/9j/4AAQSkZJRgABAQAAAQABAAD/2wCEAAkGBhQQEBUQEBESEBUUFBAVFRUWFBESEBYWFBAVFBQVFRUXGyYeFxkkGRQUHy8gIycpLC0sFh4yNTAqNSYrLCoBCQoKDgwOGg8PGiwkHyUpLCotKSwsLCkpLSwpLCwsLCwsLCwsLCwsLCwsLSwvLCopLCwpLCkqKSksKSwsLCwsLP/AABEIAOEA4QMBIgACEQEDEQH/xAAcAAEAAgMBAQEAAAAAAAAAAAAABAUDBgcCCAH/xABOEAABAwICBQULBwoEBgMAAAABAAIDBBEFIQYSMUFRBxNhcYEiMlJTkZKTobHB0RQXI0JicoIIM1SDorLS0+HwFWOjwkNERVVz8RYYJP/EABsBAQACAwEBAAAAAAAAAAAAAAAEBQIDBgEH/8QAMhEAAgIBAQYDBwMFAQAAAAAAAAECAxEEBRITITFRFUFhFCJxkbHR8FKBoQYyM0Lhgv/aAAwDAQACEQMRAD8A7iiIgCIiAIiIAiIgCIiAIiIAiIgCIiAIiIAiIgCIiAIiIAiIgCIiAIiIAiIgCIiAIiIAiIgCIiAIiIAiIgCIiAIvLngC5NlXVuNsZszP97BtWi7UV0rM3gzhCU3iKLNR5q5jNrh7VrFZjr35DIf3sA/qvyDR+abN51Bxfe/Y3d6lU+KTulu6aGfUlrSKCzbLBaVGlcTdl3dWf9PWq+bTi3exeU2+KsqXRSFvfAyH7RsPIPerOGhYzvI2N6mgKRGrWT5zml8DFz08ekW/4NTOnbxthb5xHuU2h04jebSsdF03129tsx5FsbowciAesBU2K6KRTAljRE/cWizSftNGXvWbp1VfOM970aCsolylHHqmXMUocA5pDgcwQbgjoK9rS9Fa18FQaSXIEkAeC8C+XQR7luilae7jQ3sYfRr1NN1XDlj5BERSDSEREAREQBERAEREAREQBFXY3pBT0URmqpmQsG9xzJ4NaM3HoAJXINJOX+SR3M4XTm5NhLK0vkd9yFvvJ6gh5k7c+QAEkgAbScgOsrWsU5TMNpiRLXQ3G1rCZndREQdZcYboriWJkPxOska056jna57ImkRs9vQtswXk0oILXh59w+tMdceYLM9Sy3WY7yLefl+w8HViZVzndqRNF/PcD6l5Zy0Of+awfEXjjzdvYCr2hpo4m6sUbIhwY1rB5GgKcxxd0ryWIrMnyClnkjVzyvzDN2CYk0cebJ/2raMM0sM0AmfTTUl+9bPqCQi23Ua4kdRsehR6mvDcmd07j9UfFVzyXG7iXE/32Bc5rNr4fDoWX3LKnSNres5Il1mMPkORsOO/s3BeMLwx1RdzXDVBILrhxuNosN/Wo1RhwexzJNazgQdVzmEA8HNIIPSCtBrOTJ1O/ncNq5qZ+4F7h2c5HY+UFNLsey58XVv/AM/c8t10K/cp+Z22hwmOHvRc+Ec3eXd2KYAuE0XKrimGOEeIwiqjvYPNmSH7srBqO6iL9IXUNEuUWjxIWgl1ZbXMMlmTDjYXs8dLSV0MaVVHdisL0ILs33ls2dERegIiIDVNJ4NSrp5m5Eua0/he23qcR2LagqDSOPXnpWf5hPY3VJ9ivwolCxbZjuvoSLXmEPg/qfqIilkcIiIAiIgCIiAIiIAueco/K7Dhl4INWoqrd5f6OK4yMpG/fqDPjbK8Dld5VfkINFRuBqXDu3ixEDXDL9YRmBuGe8LjGAYCZ3c9OSWkk5kl0hJuSTttfadp9ayjHJhKSiSmU1XjM5qKqZzhmOcd3oHgRMGQHQLDjmt+wHBYaRtoWAEjunnOR3W7h0CwUOCUNAaAAALADIADcBuUllWpMasESVuTYYahTYqpUuG075j3IsN7j3v9T0BbhRYTHTtEkvdO3A7Segbv7uoep1tVGV1fbt8exsqqnb0P2jgJbrv7hnE5E9S81FYX9ywarfWev4LzNO6Z13ZDc3cPielR6ysbEOk7OK4/V667XWKutdeiRe1UV6aO9M9Os3Lf7F+slDeveVTOxG+d1jdiPSum2ZseGlW/Zzn9Ph9yn1e0JXPdjyj9S6fUqLLOFUSYmo78QurvCK7eZYVga9pY8BzTkQQC09YK57j+hOqeeoyWOadYM1iCCMwY37Qei/Udy211TdYpH3Xu5k84u6fmgXLW+JwpcVJc2+qKgj6Rm604+sPtDMbwdo7ZDM17Q9jg5rgC1wILSCLggjIi29fOWkOBNnGsLNkG/wALod8VI5NOUh+Fyikqy40rnWzuXU7ie+b/AJd9re0bwY1lTXNE2q9S5H0Qi8xSBwDmkOBAIIIIIIuCCNosvSjkopCOcrxwgi/af/Q+pXahYfh/NukcTrOkeXE2tYbGt7Apq0UxcU3Lq239v4Nlkk2kvJfn8hERbzWEREAREQBERAFp/Kbp03CqMvbYzy3ZA0591bN7hva0EE8SWjetue8AEkgAZknIADaSvlDlF0tdiuIPmBPNNPNwN4RtOTrcXG7j1gbl6lk8bwiqoYHVMzpZnOfdxc9zjdz3ONzc8ScytvhmsLDJUNC3UaAFa4fA+Z4jiaXOOwD1kncOlToQUI5kVFt7lLCLFk9zYXJOQG09gW3YJouTZ9RccI9/4yPYP6KVo9oyymAc60ku925vQwe/aejYtuiY2nbzsgu894zf1n+8utc9rdqueYUPEfOX2LDTaRtpz69hFE2mYHPA1rdxGLADs3e7rUJznSu1nm59QHAdC8lzpHF7zcnyDoHQo+OY3FRQumldYDK31nE7GtG8lcrOyV8lXWur5Lzb9ToYwjRHLGMYuymju45nJrd5Pw4laNV4/rOL3uFzxyAHAX3Kvw7DcRx6V0sDRBDct559wwAfVYdriODRt2lbrhvIBTAXqqmoqHb9XUiZ5LOd+0uz2boqtDDMuc31fb0X5zKHVTt1T5co/nNmo/4807HtP4m/FejiB25247vKt9fyFYaRYNqG9Imdf1ghUOK8hkkQL8PrH3H/AA5rC/RzjBbyt7VbK+L6kKWmmlyeShbUErMxyqGSyQymmrIzTzN4gNab7L2ysdzhl7VP5y2RyIyI3qbXWnzRV3Wyg8PkTOcXl0qi86vJlUjcIbtbMk0i1vH8PEg1gO6HrHBXb5FCqc1hOvKN1V7izbOQ/T0g/wCFVDuJpnHozdDfqu5vURwC7SvkKu1oJWzROLHNc17XDa17SCCO0Ar6g0K0mbiNDFVNsC9tpGj6sje5kb1XFx0EKmthus6WiziRTL1ERaTeEREAREQBERAEREBoHLZpL8jwt7GG0lSeYbbaGuBMp8wFv4wvm7D2XeO1dI/KDxnncRjpge5p4QSPtzHWd+w2NaFgNA+aZscbdZzvIBvcTuAW2vC5vojRblrCLzB8LkqJBFELk5k/VaN7nHcF1fAcBjpI9VmbjbXeR3Tj7m8B71g0ewaOki1GZk2L3/WcfcOA3eVbNhlIHXkfkxmZ4G27qVDtDXS1MuHDlH6+rPdNplDm+pno4WxM5+X8Dd5O4/31qFJK6V+u7ybgOAStrDM++xoyaOA49ZWWNoaLlc1qLlL3IdPqdDTUq1l9THWVbII3SPOqGi5Pq7TfIDeSubYXRP0ixXUfrNpKbungE7L2Dbj67yCL7g022BR9O9LDUPLI3fRRaxB3PeAQHdQJy8u9b9yCYUI8MM9u6qJpHE79WM820dV2vP4iur2Zs32WtXWL35dPRfdlPfqePNxj/av5Z0WkpGRMbHGxsbGANa1oAa0AWAAGwLMiKzMAiIgNV5QNC2YjTEAATxhzoX777dQnwXbOg2O5cYoaoviu6+vGRG++22eoT0ixaepq+kCuCaS0QgxishGTZQ6QDdd0bZ/3w7yqforGpbpVbSqTr3yvEnShcsNl5LrK6aOaSMrnLBKV+mbisT39K1s2pFTi8V2lbz+T7pFqVE1A49zK3nox9uOzXgdbCD+rWlYi64soWiWLfI8Spqi9gyaPW+486kn7DnKq1US/0Enu4PrlECKvLYIiIAiIgCIiAIURAfJvKJUOqcZqyLvJqHRNAzJ5u0LQPMW+aH6OCjizsZX2MjvYxp8Ees58LVeD4BatqqyUd06pquaB3AzvBf1nMDovxW3U6rtVdlbkenmYpc8lrhlGZXhje08BvKs8VqxlBHkxmR6SPh7V6A+SQao/OybeLR/T2k8FCpolzetv3FuR6vqW+kpwt+X7Geni3rUNPtJdRppojZzh9IR9Vh+r1u39HWtg0jxptLCXZF2xreLt3YNpXH6+pL3FziXOcSSTtJO1Wn9O7L48vabV7senq/svqV+1ta4LgwfvPr6L/pBqu6Dm3DbtsCb274HcOAV9o7yg4hSU7KWnqKZscetqh0Rce6eXm51c83Fa+I9Yq1oqDoXdKnjPmjnnfwI4RtEXKXip/wCbox+od/ApLeULEz/z1CP1Mv8ALVEymA3LIIRwW/2Go0PX3dy8Gn+J/p9D6Gb+UvY0+xL9PofQy/ylRCEcF6EI4L32Koweuu7l5/8APcR/TqL0Mv8ALVHO6WesFZU1ED3WAdqNkbcBhaABqAXsU5kcF+GJZw0lcXlGizV3TjutkctWJykPCwPUpohRI71GkKkSKJKVHmS60Rag5LX6wZlX05yVFVd8qzUdC60qwfX2jddz9HTz+Mggf2uia4+sqyWrcl82vg9Ef8hjfNu33LaVWFqEREAREQBERAFjmksF7JUOZ1yomqu4cOXVmUVlnLMTZq1Eo4Syfvkq60YowSZ395Hn1u2+rb12UPSOkPy17Wi5eWFo4l7R77q4rQIY2UzDsALzxO31nPyKkuuVdeTdRTxLMGGacyvLzv2DgNwWcPDG3NhkczsFtpKw07FrGnON6rfk7Dm8Xf0M3D8R9Q6VTaPS2bQ1Spj5vm+y82WervhpqnN9F+JGtaS40amYuB7htwwdG9x6Tt8nBa1MblTKh2SwQRaxX12OnhTCNFSwksHA8WU5Sun1ZmoaTfZW8DDsax56mkquxSC1O+3AHyPC3Xkx5NaKvw9lROJjJrzNdqyua3uXnVyH2SFlbetPiOBTp3qcyzgpW00niZfRv+C9ilk8TL6N/wAF0P5k8O8Go9O9fvzK4f4M/p3rR4lHsSPDJfqOeCkl8TN6OT4L18jl8RN6KT4LoXzLYfwn9O9PmXw/wZ/TvXniK7Hnhku5zz5JL4ib0UnwXl1NL4ib0b/gui/Mvh3gz+nenzLYd4M/p3p4iuw8Ll+o5nJTS+Im9G/4KNJTyeJl9G/4LqnzKYd4M/p3rz8yOHeDP6d6eJeg8K9TkcsUnipPMd8FCmjf4uTzHfBdoPIdhvgz+nevz5i8M8Cf08i1S12fI3R2du+ZwmoLgO8f5rlSVN77COxfSHzFYZ4uf08i/PmHwvxc3p5FFsv3vIm10bhZckD74JR/ckHmzyN9y3FV+AYFFQ07KWnBEcetqhzi53dPc83J25uKsFGJIREQBERAERfhQGOZ25RnLM9YnKl1T3nk3RKXEqJonFS76kbhbpvkfIXDtCoA4vcXHaTcqy0grL2YN51j1DJvr9igwCwuua1VrfIuNNXuQz5s8YhXNgidI7Y0XPE8AOkmw7VyyrqnSvdI/NziSeHQB0AWHYtg04xjXkFO05Ns5/3iO5b2A3/F0LWXbF9B/pbZvs2n48170/4Xl8+vyOQ25rOLbwo9I/X/AIRJzcqdh8G9QmtuVc0keS6iK5uRSzeEomWal12FnhNc3tIIHrstu/J+xa8NTRuNnRyNlAO3Ve0MdbqdGPOC1sMyVbSYq/CcRjxBjS6J5LZmjeHW51nXse3pA4FQtdU5QyiVs65Rm4vzPpJFFw3Eo6mJk8DxJHI0Oa4bCD7DuIOYIspSojoQiIgC59jvLDFTVctG2lqKh0JAc6PUIvqtJsL3yLrdYW0aWaTR4fSvqZSO5FmNvnJIR3DB1nyAE7lwjBmyc3JUSOPO1Uhe4gkEtDy5xy3OkP8AplSdNRxZYImq1HBjk6C7lxYP+mV3mtXn59Wf9trvNb8VpT3v8Y/z3/FR5JH+Mk89/wAVY+HR7letpy/Sb27l7iG3Dq0fhZ8V4/8AsDB+gVnkj+K55KXHa9/nO+KhzNPhO853xWMtnJeZnHaTb6HTT+UNTDbRVg7Iv4l5H5RdL+h1f+j/ABrjeJuIHfO84q55J9GjX4pEHC8cB5+W+YtGRqNPW/VFuF1XW1KBY12OR9QwSFzWuLSwkAlptdpIuQbbxsWREWg3hERAEREAXly9LyVjLoeoxOCiVj7N68lMcqLSWq1Izbbaw63G3suVSa57sH8iRTHekkazUT85I524nLqGQ9SjY5izaWnfM7MMaTbidjW9riAskCkVWhbcUop43nUJtzLs7NkZmHEDa3MA9BO+yo9Lp/aNRGL6efwLa+zhweDjNHXmUmR5u5xLnHiSbn1qY85Kh5iSknfTztMb43Fr2ncR7QRYg7wQVbtnuF9c0lkXBR7HAaul7+8ZaVmauYGqupGq0hCl9CvkyVEFknoBIwsc3Xa4Wc3ZfgQdxG4+64X5A1WdOxeNZWGQ3Nxe8jXMErq7B3udRO+UwE6z4HAnrJYM2ut9duRyvwW94Ty90bwBUxT0r9/c89H2Ob3XlaoQoQ7d8VjqdHGyd+1kn32MefOIv61WW6ODeU8Fxp9qzSxOOTaxyxYVa/yvs5mpv5ObVPivLpStGrSRTVTzsu3mY79Jd3XkatfOhMF7/J4PNd7NaykQ4KIhaMNi/wDGxsZ84DW9a1R0Cb5skT2skuUWa9iTqnEZhUYk7Va383Ttu0NB3Bu1gOV3u7o7r5WkyDebDIAACzQALBoG4AWCs30gbuUGdqs6qY1rCKa7VTvllkGRRpFKkUWRbjZEiyqHUuspczlR4rWWFlrumoQySNPW5zKnEqjWcvo7kd0MOH0AfK3VnqdWSQHvmtt9FGeoEkji88FzPkb5PTXVArahv/54HXaCMpZWm4HSxpsTxNhxX0SuatnvSOkrjhBERajaEREAREQBeSvS/CsWDwQtL0sqLvDftOPmjVHtK3UrnmkEl5upo9bifeqHanJRXx/P5J+iWZ5IjXWC6LhNHzULGbw0X+8c3eslaFhEHOTxM3F4J6m90fYukBZbHqxvWfsZa2fNRNA5UeTJuJx8/Bqsqo22aTk2Voz5t53HwXbthyOXABK+CQwzNdG9ji1zXAtc0jaCNy+v1pun3JlT4q3XP0NQ0WZM0XJA2Nkb9dvrG47j0lVrgVM61I4nh84IVxA5UmJaOVWGSc1VxloJIZILuhf9x/uNiOCk0tcuhptVkTndTQ65PsbDT7Va0wWv01YFb0lYFuZU2QaL6nap7GqqpqoKwjqBxUK2LySqJRwZntUOoapD5xxUKoqBxWNaeTK6UcFfUhVNSp9XUhU9TVBT0QoRbZgmKhTSWSprFTVmIbhmTkAMySdgCxlNQWWWNVUpvERiNcGgqfoByey4xPzj9aKlY76SXYXEbY4uLuJ2N67A7JoVyNS1bm1GJB0EO0Q97PJ9/wAU39r7u1dwoaFkEbYoWNjYwBrWNADWgbgAqPU6niPCOh02mVaPOH4fHTxMhhY2OONoaxrdgA3f13qSiKATAiIgCIiAIiIAiIgPwrm2OC1Q7qb+6ulLQNLqbUn1tzh7Df8A3DyKk2rD3Yy+JP0L99o/dE23qmdDZD+zb3rfQubYFWiKoY85AGx6A4FpPrv2LpIK27JkuE16mOti1PPofqIitiEYK2hjmYY5mMlY4Wc17Q5p6wVzrHuRaJxL6GUwHbzb7vh7Hd839pdMX4s4WSg8xZhKEZrEkfPuJaG11J+cp3uaPrx/Ss6+5zHaAq6HESMv/a+ha/GIoRd7hfgMytdq6H/EjnTxCPxkkbXOI+ySL+Tyrf45GD3HHefaPX7ESWx99b0Xur16HKocZI3qYzHzxXSzyW0JaAYnX3ubJI2/YDYeRRZOSCjOx9Q3qew+1is47Qqa5poq57KnnlhmgHSA8VHmxsneuifM7S+OqfOi/gWaLkjoh3xnf1yAfutCy9vpXf5GK2VPsvmcmnxS+9RoTJO7UhjkmdwY1zz5Ghd1o+T2gizFLG4jfJrS/vkhX1PSsjbqxsaxo3NAa3yBaJ7SX+kfmS69mY/ufyOJYPyR1tTZ05bSMPhfSTW6GNNh2kdS6Vovyc0mH2fHHzkvjpLPk6dXKzPwgdZW0Iq2y+dj95lpXTCtYigiItJtCIiAIiIAiIgCIiAIiIAqbSXB/lEXc9+3NvT0e1XKLVbVG2DhIzhNwkpI5Ibg2IIIyIO0dBV7g+lz4QGSDnGDIZ2e0cAd46CtlxjRiKoOtnG/wm2z+8N/tWvTaDTDvHxvHSXNPksfaqH2TU6ee9Xz+H2Lf2ii6OJ8i/h0wp3DN5Z0OaR7Ml6fpZTj/iX6gVrTNCJyczEPxOPsap9NoF4ybsY23rPwUqNuuly3V+fuR5V6Vf7Mz1WnUY/Nsc7ryCix1lZWfm280w/W71vlO3sCvqHRqCHNsYcfCd3Z9eQ7ArOy3rS3Wf5p8uy5Gl3VQ/xx/dlHh2ikbDrykzP+13nk39qvALL9RTaqYVLEFgjTslN5kwiItpgEREAREQBERAEREAREQBERAEREAREQBERAEREAREQBERAEREAREQBERAEREAREQBERAEREAREQBERAEREAREQBERAEREAREQBERAEREAREQBERAEREAREQBERAEREAREQBERAEREAREQH/2Q=="/>
          <p:cNvSpPr>
            <a:spLocks noChangeAspect="1" noChangeArrowheads="1"/>
          </p:cNvSpPr>
          <p:nvPr/>
        </p:nvSpPr>
        <p:spPr bwMode="auto">
          <a:xfrm>
            <a:off x="1222375" y="922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5373" name="AutoShape 28" descr="data:image/jpeg;base64,/9j/4AAQSkZJRgABAQAAAQABAAD/2wCEAAkGBhQSERUUEhQUFRQUGRgYGBcXFxgVFRUXFRYXFRQXFBQXHCYfFxokGRUUHy8gIycpLCwsFR4xNTAqNSYrLCkBCQoKDgwOGg8PGikkHCQqLCwpKS0pLCwsLCksLCwpKSwsLCksLCwsKSksKSwsKSwpKSwpLCksLCksLCwsLCwsLP/AABEIALQBFwMBIgACEQEDEQH/xAAcAAACAgMBAQAAAAAAAAAAAAAEBQMGAAECBwj/xABIEAACAAQDBAgEAwUFBwMFAAABAgADESEEEjEFBkFREyIyYXGBkfChscHRBxThI0JScpKissLS8RYzQ1NigpMXc+IVJFRjg//EABoBAAMBAQEBAAAAAAAAAAAAAAIDBAEABQb/xAAtEQACAgEEAgEDBAEFAQAAAAAAAQIDEQQSITEyQRMiM1EUcYGRBSNCQ2HBFf/aAAwDAQACEQMRAD8A9czRsGOTrGxEKY049YExrGgudeZgqBcbp5wmzxY2PZBmNVudDxPdDtNB4D5QiJuvn9IeyeyPAfKC0fbBu9Gxx98I4xHZMdrqfKOJ/ZMWT8WJXZBhDfyPzgptIDwna9fnBjaQrT+AU+zqAcZXMKV1HHuMG1gPFdqO1HgdDsJldkR3xiOSeqI74w2PigX2czeyfD3xgbCnrevGCZvZPhAuF7XrCLPuIOPiw337vGlPv2Y3Glir2LA8YesPD6wRh+yPf1gfG9ryHzgjDHqiJa/uMY/FHZ19/eNTeyfD3xjZ1993fHM09U+Bh76YC7A8KeuNfXug+F+EPXHn8oYAwnT+LDs7NJpAO1CeB4c4OU29/eAdpG48PrHX/bNr8gjBdgefziY8PfAxDgj1B5/MxMTp74Q2HggH5G2Nvf2hVhmOcXOo4mGb6HwhXhe2PGEX+cQ6+mNh790jQ46/GMr7tGKdfGKciwXHk0XXXv7oUyWOSXc9leJ5LDTaRsPP6QskDqS/5U+Sx5uo82U19DiTwjcZKGkZF1fQlrk1G40Y2ISjSOsC47s+cFHWBsaOrCrPFjI9gvFfP5Q7kdlfAfKEh/d8T/dMOsP2F8BG6PtnXdHfE+Ucz+yfCNgX9PrHM/smLJeLJ12D4PtesGHSAsIet6wYYVR4B2dnUB4o3998FCBcVr6Ruo8DIdhEnsiO+MRyOyI74wyPigX2zU3snwgTC9r1gqbofCBML2vWE2fciHHxYdGLGRoRT7FgmN7Q8B84nww6o98YHxvaHl84Iw3ZHvjE0PuMa/FEh19fpHM3snwMdHX33RzO7J8D70hz6YtdgOD7Y8/lDGF2C7fr8oYwrT+LDs7NJoIB2lqPD6wcug9/SANpdoeH1jr/AAOr8gnBdgefzMTE6e+HjEOD7A8/nEraj3wMMh4IF9mTDY+B+XjCzCdseP0MM5vZPgflCzB9se+BhF/nEOHTGg9+6xpfv71jqscqfr8/GKhYDtdqL4Kx+EAqtMg7l+kF7bPUb+R/7p74HPaXyjzL/NlNfQzl8I3GJwjIvh0Ib5NfrGRhjcICZGYHxnZMENrA2L7Jhc+mHHsFP7vj/haHGF7C+EJjovj/AIWhthZwyC49+cDpWlLk25cE41998amjqnwjnphXUac/1jJs0UNxp74xc5La+RCXINhe16waYAwzgNfv+UHdKOYhOnklHAdi5NiBMZr6fOCVnCmo9YFxcwV1HD52jb5Jw7MguQnDnqj3xjvjEMiYMov7rHZnDmPWGRnHauQWnk3M0PgflAmF7XrBM2cKG4098YEwzgNc8/lCbJLfEOKe1jCNCOenXmIimbQlouZnUKOJNB84p3LPYvDIsbqPL5wRhuyPfGFJ23InNSVNRjpQG9jwB1hnh5y5RcezE0GlY8jZL6UTnX33RzO7J8DHDYpai4907+6NTcQuU3Ghh7nHDASeQXBdv1+UMYV4WaA9zz+UH/mV5wmiSUXkKaeSRdBC/aXaHh9Ymm7UlItWdVGlSaX5eMVfHb/YQzggmGhtnpRAeRJNfOlI25qUMI2uLyW3B9ge+MSnUe+HhAGzNpynlqUdWF7g1FawQ2MTmPde6DjOKiuQGnklmjqnwPy8IW4MdcefyMGTcUmU0I0PD9IAws4B7nTXzFoRbJOcWmMgnhjenv2Ixfv70iH80nP4fpHKYtOfw/SKXZH8itrA9vdhv5H/ALpiI9tffON7amhkan8DfI90Yf8AeD3zjzrXmfH5KYdDJNR74RkaTURkXw6J5dmVjcahZvLjjKwzstiaKDyzHLXxpCUw8Z4K7vRv90LNLkKGcWLNdQdLAa38rcY8825vPipl3nPQcFOUV/lWgpAkza2ZmfhoPAWHw+cDzMQrgV1gor8obx6J8HvTPQVVyKXoLDuh3gvxIxJRpedOkIGV3AseI5VPMg0ppFXMtaEe7QrlrVwBqTQedh5wzZGXoBtoa7V3gxomVmz54Yjq0mEArWtQEOWkCYfe7GISVxM4V/8A2OR6EmBcfjK0UVolQK663+PyhcndD4wWOUIk3ng97/Dbel8bKImUM6XQMdAymtGoONiDF2GHbu9f0ikfhRsmVKlF5dS8zJnJ7lNALWF2j0Me9YiVcZttDpNxwmAysMwAFvX9IhxIpYkA1U68mB+hjyrfnfbETXmS5cwy5IqAF6rMotVm1vc0HC0ecTcW3EkgQS0ya4M3tPk+o5chiK2p4n7RqZhGqOzbvP2748Q/CjGzWx8sdLMWWK5hUlWqCFQitLtT0j32l/fdG/p49Gb32BPhWpw9f0gZJJLkil6C/cDDSYLHwMBYTtD3whNlUYySQcZtps22EYCtreP2jzTb+zJ89elJJuaKGsADagPC0etUigbexLplVJeYMdb2NTYL5e+PXx+JraN0/wBbaZQpOxZvWLHKwqVv1vUaGPWN1hNm4SU7lSxW5qamhIqba2igT2mdOVKqFBodetQ3oa8qx6JuY7dAwY2Vyq9wAUm41ux1jK38jxIbqIKuOYhkzZzGl156nw5d8bfBMASSvr+kMTqPP6RxP7LeBh7ogk2RfIxPJwpaYSCL8+4RDtzHDCy87lSTZVBux7hy/TnB+B7fr8o627sqXPkssxQwHWHAgi+vlCIVJwchjl9SR4ztXa0/FOciNS/WbReNlW1PWK/ikEvU5mOpIvwrQcI9P25JCoUTKg7tBwA7zFCxe75WYAxrmpfnzHvnGU3R6fBZOl4WAncLeVpWKRC1Jc1grA6VawbyJj0neneOTgRSa2aY1CJaCrUFTVqkBR7AMeXPsD9tI6MFDNYLxIUki9zyqdf3YC3jlzDPmdKzMxZszE1LGvH4Q5RrseSecJweGW6b+MYBthiR/wC5f+5Fh3W30w2OdgjGVMHWKzaAUAFSrg0It3G+keNScJndUHaY0+9If5xh0CS9K0cmzM3MkcOQjZ1VrhLkGG6R6/M3gwoYocVJDaXrT+rT4w2kYLMAyspVhUEVII4EEG8fN2KczHKioCir99TZRyieRtmdLoEmOiiwCsyhacBQxyoh7MefTPoDacgqjA0NV4ekS/8AEHvnHkm7v4nTAehxTZ5bAKsw9pL/ALzfvLrc3EetoazARcHl3iJbK9kgk8oYS9RG4xBce+EZFseiWXZqE2+GGL4OYBqBX0hyYU72YzosJNambq0p42hQ1do+acTPI6vj8/0+MQ/mTBG1ZZMxzQ0qTfvP3hZW8XxWUJk2mMpGLNonwcwmYtBVswpzrW1IVyX4Rd9jbFRXkECpFWmMSdSLKBoAPWFWSjAdVCVn8Fb2xhB0julShY3I0JJta2oNDbSJJOxZquilQOkI78tQD1qaEAg0hrg91ZnSBpnVVSSASGZr2rwA0ixJN9a1JrqaUqOQoBbnWET1KXEeSivS5y5cF6/DvAGWh61RZQOPVU9Y+OYWi7MlQRzt7tFa3PwuSTLJ7TjMePaqV8OqRFnjNN4vJPqHmfB8zbcqjzAx6ykingae/GE8vBO+gJ7h40+dY9L/ABl2KkudKnILzlbOOBZMgBpTUhr+EUfdYTBO6qhk/fDeNfEHvihy2xbMjHfJJ9Fp3TwTSZQIWjlgxqaaG2nhHtez8YJ0tJi6MK/cacDaPJhjFpQG/HhePUN3SThZNTU5BcCkRaacpSk2V6uEYxikMZmh8DAGF7Y8/lB76HwMUbeP8QJWDmCWiGfP06NTQKWHVDGhuajqgV8Idam5rBHDpl7pFN3g2hLDfsXDkFcwRlZhmbTWi1I48Kx5VvXv9jpzGXNcyhb9mnUW4BGal2seJhl+FOIWZPmYdjlM6XVGHB5XWFuNUL+kHdV8kQqZ/HPkPbGMZrFgdTmNVtUkiyk+vfF63V3wwTSxKE6Wk1SQyORLYtWhIzUDVtoTFaw+7xmTZrz5qNJkuysqNUky6Mc9AKClPGPImz4qfMZFqzmZMy2FrzCAOJpwHKFaevDbZRqrVPCifVgNaU5H6RzP7LeBj5r2ZvVjdnTWRJrKUOVpbETJdv8ApNR5r6x7PuPv+m0pUwFMk6WtXUXUg2zIaWFeB05mKZL6WQrsfbP7fr8oZTEqCDoQR6iFmA7fr8oaQnT+DDs8jzjauzJIxbCrFrFVLFgMq5qkaga8hYQp2iVB61P9Y9L2zsZcRKK3V6dVgcpB72Cm3O0eX7xbIxINFkzGKDrkBiop/CzXewrappEdmnkpL8Hp06iLjj2dbHxH7RSAWOag4niopXSxhXvXsRjNbLctQ68SaU8SdI62FiChRq0AYVOtjZvgTDfa00LVjW+pBobXFzwqB5QOJVST/I2W23KPPd38Iz4ySgpUtY8AFVmJp4CsEbQmEvXQfX0h9u9sOYmMkOihmGtNMjAhr20DfCF2/WxxJnNlqc9wBqCT2aC5vpSK1YpzX7Ekq3WmKsCyrLnsdWcqO6lKQrx0+5Fdb/WC8SryZASYpVmYsVYUIFAtwfCFkwVF9dIpglnJPOXGCOXNvHsf4T71mbTDTDVpYrLJ1KAHq17vlHizCLFujtEyJ0ucuqMK+Fbj0+cddBSQup84PpxeEajUhwwUjQio8CKiMgIrgCXZoxWt8toK2GdFNWOn8NeFTxvDLbOLoCo1Na/aPPd4NpMaS1UsRwqAK99DUn4CE4HxXs842xnFVKEAjXW9da+p84QtIYG6n05xdMbPetHCgcSDUjx5iHO7GMkvTDYlFIb/AHT2Dof4c3I8O+3GH/I4rhA7FJ8spextjsxzuKKBYHU17vOLnu5jpSzZK4g0QnIDpcg5czcBmIv3wVtzYZkCoOZDWh0NuDDn3i0UbaqMTmrUDhy5kD5wn73LKG1THET1bb270xQTKBdeX748tD5X7oV7pbtrjcw/M9G8snPK6OrZa0zKxehFbVpY+IJO/D3ev8zKEqax6aVQZv41sEYnnw7zTiRWpStszMLjGxKA5kmPmXQOhdgRbgVIue48IXXUoNxaClZOceGe3YNKFQNBQegpB8/EKilmNAIVbKxizVlzJZqjhWU8wwqK9/CFm8eLGdleYBrlTjQcYnnqHRW2lzkVCr5ZpAO3t4OkIWgMscCAa8L+sebbzYbLMqq1DXAXUeFL18PSLTOcVIrX6wDOGZ0YDrymDCosRodNQa6cwIi090lZvlzk9iVEYw2xJtz94nkyyEByMQxE0iYSSq1GagIFKW4V5x6hsTa64hMwGUglSNaWBFO6nyjyyfhyjqwoUdAK1r1kJAJBFQctvKLt+HbVlzTXRwP7IP1i+iyTtx6fog1NUFVu9lufQ+BjxDbCq22J7i5lhiF0q6oqG/ChJbyEe3ObHwMfOs7ahfajODn6V3Fhcq1cpIA4AL5LF803nH4IKWtyz+Rhitn5WmzMqsTJZTUVoRUnXiVoPI84q+6m1TJxciYGK5Zi3GoDdRv7LGLZt3aiypDsTUzAVXmSwp6cY85lzaUPKh9LiB026UXko1rippI9Fn7xmWMYwoony2RAp/gTKrN3mrknWvjdHs/AKFw2JwquzI6rOl1zEto9OIBB5aOORgLEy86t/wBVfibfMQf+G21wk15Tf8YLk5Z1Jt4kEjyAjZJxg2hVbTmlI6/EfA5J4a3WqDTQ0uprxqD8KcIsX4FzR0+KXiZAI7gswV/vD0hd+KUoErlFcmUtTQdUqSfPIK+HOF/4UYxZe0ZeckZ1dFoaDM6kKDzBNvEiNqeaTL1i0982eev6/KGhhVs49fyPyhqeMBp/BgWdmDSPLN/97S7vKlHqJ1SR++44fyg0HfHqLzAqljYKKnyFfpHz3sv9tipa/wAbjU21zfNfhDZ4xz6Mr7Ge8GMAlsqgKxdkoNANSw/mBH9R5QjbeAzlClSBL6pv2stq30rSDt5GpMVQKVVCasGJIBSpItov14xU8HU1prMcgdy1qTGLFsU2McnXJpHrOxMJMmdA0jUgdbgE45jypbxtG9vYAdIGmAHLXUctIbbqTEwGyGnkAk5nA4lmOWWhPeaE8sx5RSts74rNStTmACzCRbPlGelBe/LSILdNKLTh+S+i9TlifRRd4ZxM010Wi04AKKWhdnPrFwO7n5mUZiEHjXg1NfOK6+zstuXOL6rItbfaJb6ZKW70xWXvBeAxGUkVpUfGOmRV1oYHaeOAEPfJIk4vJ9P7l7VXEYOS4NTkCt3MoymvpXzjceL7i76Ps+pp0ktxdCaX4EHgYyELjgZKDbyj1XbuNy5qGjNW/IVuR3xRZxzMUllRXU0LM3PN+ph5tid0kxidKmvrpC786iWUe+cJHLgAm7GABq2buIGX0/WE87ZIHYNxpy8uUE7W3g5ny0H+kJBtgk9pR4UtBpSBbRZNs7zzJ2ESWw66MRMYi1lojHvJJr3jviiPtU161LeVwYsC4oTFKsVuKZhrzFRCLbOGAm2WtQCaXvS58IOtJcGWcwygnYe3Dhp6TpR7JunMfvr3qR6G9LWt++MhWmSp8q8jFIFBoOq6KcmnEqPVSOEeavhiLi3d+sXLdrbHTYKbhn1lET5Xih/aqPFSW83jbI/7kDTPDwei/hJtYPhhJr15Lnq8RLdsykd2YsPSLXtmXdiAK/E6cfSPn6TtSbg8QJspsry2zKeBVr0I4qRYjuj1TYv4kSMa2R/2Ux1uGNFL1plRibjlWh4R5n+Qpk6sxWecjqnts59Crb2HNS4GVhQ245b352ECrOrelufcYe7YkU4Edx636iKvMboyUYW4cip0+0eXT9Uce0e8nxkLfHmnRtQkMSDxpTQ+vwiz/hfjyZk+USMoo4HEmuRj/dijJigRm/eFUJ8KU9QQfOGe6rYmRN6aWGdamqgLR1JqVzslALC4PDWPSqarlmTwRXw3QcUehfiHvEMJgnNaPNBlp4spzN5LU+NI8D3c2ioxK52yq+Zc9LqWUhTTiK6jkY9h3mmSMaJbYiXXow1JfSMVq1K5qUDGgEeWb74CTK6NJUpULVK5K5uFQxNS9Tpe19Y9CGohZLYjynROEd7Fm9eMBcIGDZCSWWpWrAWUmhNONhe3C6KsXTbu4Yl4pMOswIUwonznYMeuas4ygk/vKo8Kw62dsJUwCBJqE55rlxKqWyqGVQzXFkOvOKcxhFIS91km2VTZUl5xCyhmYjSw0Arc24QC+yZkomblGWW2btrXquvAGouyio5x6Dj1SWJbKFd1kTLkFa3QN2CCxVM59bWitMhaQxaWoEwylz9daGZM063VNQoNNeqx4GAjLk1xJcfi+kkT8R0stldcoUV6QuzCzqRRMutia0FDSKpg8c0uYkxDRkZXHipDD4iPTtq7a6PEymWXRZlKjM4oAyhaqCBQhzwiv4/dWXNcspZS7OzMcuUMSpyqlQQAS2pqYGNkYrnobKqc3x2exbl7dTGS0noCAwNVOqsO0vfQ6HiCItLaR4vu5vaux8OsqZLM1s0xsyMoQ5qZbmpBoLggU741j/xhxWLYScJKEtnBW37SYTQ1KsaBaDjS1K1jK0knjoXNPOH2Xr8Q98EweHKChmzQVANDkBFGZxWuhNOZ8I8e3Zmg4qTmNAWoTStKy3FaQ3wf4YTJil8RNMt2JJVRnseLuWux7q+MKcTIl4Sf+ydnMpu01ACwBBsL0ueMZvjYnGL5CUJQw2c7x4/PiJzUAy9UACgGRQgFDcXWB9g4ENNROHVT17RheZ7TGLVu4J/7ya1J4mt6RZtzsIPzUpRxLGveEY/MCDa2V8ekYvqn/I33q2sUw6YaXxmu9OGauRa9wyTD6RQNoOFAWtQOPFibsx8TUwdvJtJulN+xnP8AW7Ko8gWPnCSZLFKsasb86cgOUMrWIoCyXLLDuFvB0U7ophHRTjT+VzZT4HQ+UEbalAYhwlqG57+Pxiu7EkgzM1Ozp4mw+FYZ4iZS3M1PMxPOtKzcj6P/ABdWat8+vQPicOraknzgGbs0C4JgysZWGRbRVdpKLYv6efyALMJGWtBz8oyNYqUVNtIyHJJnytkZQltZfdobZJY+J08YTztrXOtNT3gcPX5wJi8Sc58T8zAU6eKXJ9+EJUTHIjmP0jFnCVPFmPygiVgkI0l+S/UmBkbiqCnM6epiWXNY6An+UW9dPSDYCOpmya9kZTzUn4qfpHUmUzArMBZkHVF6MK2qvGh1rEqZqVmEqvKpqY05GUmWzZqGxUgMCKEA86QKYWBc0gA3ap7ifpaDNmOJcxWU3BqRpmGjLXvXMPOJsPi5RHXlBzSxqVPi1NTHQ2fmtLKqzaBiKeRA+cE2Yl7Rxt3D0RaGuWqVprS6H4f2oTSJlOMPMXg5yplyiZSlcp6S450NaCg4QtmYNAOy4NgaGyk86i3gY2PCwFa90soY7N3rmyey705Mc48laoB74cbP3sksKYnDhyb5lZgxPNjmqT5iKpLwCk0Dt4kCg+N/hEy7OFf99XnRCfjmpCbKK5ev/Aq7rI9M9R2fIkNhzPlYcBWbKGZSRUcczk5iL6Vp5Qzw2JJACgueJocteWY2PrE2w3/O4cPJAlScMpliUas1VUPWooLqVGmoPOO/zoI1r3/6x4Wo06Uuc4/c9ei3dH1kr8/pRLcjoQwsitMu16VNBRRlqdSe6GGwN2naZLnzkRZ0vsPLbOtK8FqaH3Xkn2nXpGAVXJsAyBmaugVhavJaRcd0pM2TKKvhZpq2ZasgABFaZZjLlvw74u0644WP+xOqW1Zz/BufsJnxTTTJll3XIZjFmYqKdUqyALUCmphdhsAwSiyzKQ9HV2GUAugD8BxVySOdK3FLJjdsCQAzSzUs1swAl5QO0VDU4aVhNtLHB5FkQoMvVJYVJ1sVUkUK0ppSKWkuyGLZTRvXh5mSVIV3aWhVTMk53Z6ks6MrllLE5qn+EVhlNpMyypkmVLStVzpKlipLZTLDHKWoKVN6fxaxTtqbNltiGMuT0C36oZmqa6gt2fAWje1tkq65lBDC1tPSHYWUAsnqXQKJkqZNIR+i6MkBiJqp2GLKSLZyaGugNbCBpOz8Q83OrBJUw9UNlJ0AsF1rax5xVNjqww6K0nLRrOC7TBXKSQWa4qt1NqE6axZcbt9c0qXJAejFXqHzAM4Eq+YUZg1rE1PdCZdjYNrrsq21fw/xWIIPS4ZFJIGZmzkjuKi9DpWCNnbjjZqNiHxKdLlyAkBUXOQCwLG5AGneYsu98lUwr5hkyzragtVQC1TqT5ajlFYlbwKMDi5GJmf7wNkRizNUqMpA17WU+K1jtza2egsf8nsT47faes9lE9Xw60uejzta+WwOttO/jFZxO0VZizMTUk0Avc1ux7+NIVdE38LehiZdmTiKiVMpzyNT1pFka4R5RLO2UuGdydoAHSldaV+VYuO58wripJGozH0ltFKXZcwMM6Mq1FSRQUrzMWnYe0Vlu8w0qJM3Jx/aNQL5dqsZaswaRlb5yxRNnCdOnOdDM+C1sPWBsdOBPVA5exHJxAErIuoNSado8Tfut5QPhVLuoJtWp8BcwaWEdFOclFex1s5Mi31AzHxNlHpGmTidTEkoEq3eR7+MRzWvEzeWfc01xrrUV6IyY5JjDGQQm2eeDTCsZGUvGQR5s0m84OZ02rG9L+PGIhiCNGpW1REk6a4r+yp46fGFk/EEngPCGJHzbeBkuGOuUv4moicYpxS1PKE8nHEcSPCDEx7c6xziwlJDKW+Y1KV7yfpBSz6/w07xaFAxpOpMES8aKVqB74QtxYaYZicAJgJSgmcgbN66HvhOMYVNGBBFjWxENpOPXg1/C36xLMyTLOqseZFxXhWMTx2a1nlAEra2XQkQ9lbwESsNL6RlM2a7sQ1BkXIi5gTQiqzKVhSuzJJHZYEWsxAPfQ1pHM7YksjtulBY1DUvyIB+Mc9r4OjlPkvK7n4SaKlXUscxKubmtdKEUrwAjX+xuDTMM00M1gWYdU/xAUGbwMIdmbddJYVZhagAByBTbU6mvwhphdvFWAmTGK1GaihqAm9qCto8516iPUj0FKiXLRZNz1/JB5at0yzWDfuyytBlIoWoRQDiIwbOZVo7AcsrVtzLaD4wZM/D+SjNipbvMYjOE6qSaUrVZaAcL3JgKbPrqfX7RNqJNcPl/kfp1F5ceECyJ0qVME1kmFZZqSCDdbhgMtWoaGndHoODxYmy0dHejgEWUMAdMylbekedzdTTLpxqPQiLZgsIGQBZoqqrmUdIuWqlh2dYfpZtrArW1riQfN2KKFsxZg6uM9wCK1zBTetbWFKcoUbfwIllyGd3JUVLaKEAOamtSW8NeUMAElAr0oLHUAMW0zce4QLi8NM6Or5qnUnieN/KLG0+CFZRSsdhKmvOJMLs6tIPmSLwxwOF0gkaSz8IFlg0Y5RWgFT5CBd22RpzupRZzKUVmGaWWWoXL1lzFTqV5WuLtdplllnL2qW7jwMULZO6JQhp2KyAdVFJaiktmzNVaU7gb11EA485TCUltaaH21Npz2mlCXCJQKxUstVHWPVJK+hhhu5tEy5pzAOHFDc5l41CNTNpe1flAB3RxTLMaVMlzBmfomY3IDkATFy0tQioNxS0CnYOKoROkoGt1pc1WVv+1iGU+sSOucZbi/5Kpx2FT/EXGg4+dMlvmlzMjKymqkdGqmh0sQQYqxSY1erQHiSBbz1j0hMFOl9USnp3Lb1W0VXb0orNJZSpNyCKX5+cWw1DfGDKP8fVZLDn/QgxEtwo6p8qEfCI1kzWBAQjxsPUwzoQK0IB0NwD4HjHPTc4f8jKv/j05zveBZ/9LmVAIoOJqCBDSThERKgVal2Ot9R3RqZMrGZ6DxjHJss0+gooe5c/uFS7ADzPzgWYYJrYnwgRzAHoN4RyY1WMJjljTWDR59tyXBvNSMiNK11jcHg875JPoX4iazGrMWPwgcjlBEyUgN2r3L945zE9haD4w1HzrIGWmsaD00iV5NBUxDGmE8ufzgiSy1v8/pC+OlJjGjkx0+VVzAjwrcnlGJijTW5pClT74RJ0p1INIHaHuGiYzLY6k/IUjmZi2mHKP9BCo4gk19gchDXCYrDhaP0/fkEsV82J+UY44NUshoxqpYXIGvL7x0u06dkX5m5jqRP2caZpW0H8JslflLhnhTs4Uy4DGv8Az4gD+4BC2l+BibPTNx9tg4KT0rrmowuQDQOwApxsAIFXYcwnRaVNAM1Suo62UgWpzjrYO2BLkr0OBKKAAAZq1oOZK1PnBU7f0qb4V6/+4n2jzpU7pZaLIWygvpG+z8KVXKMNKANK1OYnlXMl4IweygDMNKZqEAGgIFTTNyBJppaEuG38Z7jCPTvmyxDOVtx2UzGliWssFh1w2bqmtaAUAHedYojHDESbZBjtjCW7TXmW7u0epQBa1vUgeAMAScUCgU1qKipqdTU3PfeGUzEfmcr6rfLypUivnT4QLjMIBpG7cPg7c35C9sPUwwwknSIUlwfIWDRjJXk1EINqSyXCiw19DFkWFuMw1SxGtDTlWlq+cdJHJjnd/DCXh5YBLBgXq1j+0OeluRakHOO6KhJ2xi5ahFXDlVAArnrQWFYml7exnGXhv6po/wAJgZcmKLQTjBMr1kIH8tvhAsjIzBXCuCbg0IPIEHmbecSNvDigKmRhz4TZn1lwun73za9fCSm//pXTxSJHp3nKZVG5pYwUnfjbzTJgAumUXPWWtesqA9VQuhoAecVQzakaWPIfKLbvTvBIeVN/+wWVMep6RX/frXMQLMe/vihyNoA2NR5W9Ytrg1E9jS62raq5LAdjpSE1AoSa9Wqi/JQaAdwiJMGNTW3/AFfeOi1QI66SC5Rf8FUucI282ISYxmjmNSButWNqZhgeY1YnZKxC0ukMieTqIz/HBytQbRkbXWMgiRLBCjLyPjSo+EbN9CDFmn7FwXCehPeCD/UAQfWIm2HhDczh/V+kJ+eK9P8Aoj/SzfTX9lVnNEPlFobYmDFzOr51+kcPKwi2q7eAoIJXp9J/0A9LL21/ZWTG1UnSLB+Zwy9mRXvY/rE8rbYqAiBSbAIqk17qCsb8kvUTFp4e5IXbPw0wKaSM3N2UtlHdwXxi2bn/AIevjXHSDJLF2IFDTmSOPIfSDsBskmjTSSf4SagHv5mL9sjeWVh5YSXImHixLICzcTr8INbsZfZkoxXEQVfwR2eP+d/5P/jEi/g1gBwm/wBYP0hj/tyeGGb/AMqfaNHfdv8A8Y/+Vf8ALANSB2nGF/DLCS+wHHmp/wAMHpudJHZLDyX7QC2+0zhhx5zCfkkcHfWb/wAlP6mP0jNsguRyuwABQTDT+VYhfdRG1dv6VEKf9tZv/Ll/2vvHD77T+CS/Rv8ANGbGbljo7ty5akhmNBUdkX4cOdIFmNMQA5EaWLtQkTCKaAHqm9eIhFsHfLE4vGTZTKiyJQuyqwLOKdXMSRQE6DlDvH4/KCOcLmscM1ZYVh8aZiVSWFUmxagI0zGi176XjjEiBtm42wWDJojo4aNawwJUgmWIipE0uCMJlMQ4pTlOXXh5Xp56RMIwmOOJsHg5M1A65iG/6jY8QaHURMNly/4T/U33ihvtGfhcRNSW1FYh1qARla5FDybMPAiCBvniRr0Z/wCz7GO2N9HF1OzJf8PxP3iE7DkVvLX4/eKgd+cR/DKP/a3+aNf7e4j/AJco+Tf5oz4pHZLPiN0cG/bw0pvFaxGu5mBGmEw//jU/MRXf/UGcP+DK9X+8ct+Ik2lRLk+ec/WM+Ofo0sOL3GwToyflpK5hTMiKrL3qwFjHjW+G507ATKE55T1yPSot+63I90egf+o88f8ACknzmD6mBtpb8NPltKm4aS6NqC7jzBpY98FGE4vodXbKDymeO/njWjACJRj1BvX0g3bmxgCWA6tTS9adxNBXxhM0gHUsKc7w/CC/U3QluTz+4xXFq2hjoisDLhl1X4GOiGEDhei79XOa/wBRJ/sShBXWMjJRrGRmQkk1lYFRmHmfWOOmPMxkZD8HzbbMM9uZjRc8z6xuMjcGZZzmMegbg7HlmV0xqXzFQTSgA5Clo3GRoUey4LhR3/D7RPLwg5n4faNxkaPJ0woobn4faO8NhhStTU66faMjIWwkTflh3/D7Rgwann8PtG4yBNMGBXv+H2jl8Avffw+0ZGRjOLLhdjy5SBUFAB3VJNySaXJN4W43AqW1Pw+0ajIlmbAyTggGFCfh9oanCCmp+H2jIyMgFIi/Jiup+H2iRcGOZ+H2jIyDAZJ+UHM/D7Rr8oOZ+H2jcZGgirb+zVKBjWqmxtx14RXfyS9/w+0ajIbHoI4bBL3/AA+0QzcIO/4faMjIJHAk3DDv+EDJhRUi+lfOMjINHM02HHf8IjaV7tG4yNOQBjMMCCDWkUTaq5JhA0vr4xkZHGS6IZE0k6xN+ZZTYxkZAtAwbC5OJJpUKfL7RkZGQpotjJ47P//Z"/>
          <p:cNvSpPr>
            <a:spLocks noChangeAspect="1" noChangeArrowheads="1"/>
          </p:cNvSpPr>
          <p:nvPr/>
        </p:nvSpPr>
        <p:spPr bwMode="auto">
          <a:xfrm>
            <a:off x="1374775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5374" name="AutoShape 32" descr="data:image/jpeg;base64,/9j/4AAQSkZJRgABAQAAAQABAAD/2wCEAAkGBhQSEBQUExQVFRUVGBgYGBgYGRwXGxwaGBgaGhodGBodGyYeGhwjHBgXHzAgIycpLCwsFx4xNTAqNSYrLCkBCQoKDgwOGg8PGiwkHyQsLC8sLCwsLywsLCosLCwsLC8sLCksLCwsLCwsLCwsLCwsLCwsLCwsLCwsLCwsLCwsLP/AABEIALcBEwMBIgACEQEDEQH/xAAcAAABBQEBAQAAAAAAAAAAAAAFAAIDBAYHAQj/xABGEAACAQIEBAQDBgQDBgMJAAABAhEDIQAEEjEFIkFRBhNhcTKBkQcUI6GxwUJS0fByguEVJDNikvFTorMWQ6OywtLT4uP/xAAaAQADAQEBAQAAAAAAAAAAAAABAgMEAAUG/8QALREAAgICAgECBAYCAwAAAAAAAAECEQMhEjFBBBMiUWGBcZGhwdHwMrFC4fH/2gAMAwEAAhEDEQA/AOQLlx0YX7iP3w77mfQ48DP/ANwD+2JaTei7+o/Q4nQRv3U9j+v6Y80Ri0tf/F8j+xGPRX9T9B/XBOK6J6/lOJRTj19t/wAxiZBPRSPbD1UTtH+aMK0VjkaGikndvorfo37Yd93T+aPcEYRy4PRvpOH+Xb4gPe2J8X8yvvwfeNP8/wBmiLRGzDDAsYtPkWiwUj0M/TDDkHX4lIwyT+ZGUoN6Vff+SAKScPrKCbT898SCn7/TCM++OsTiu7IgMOejEGLGb7bdsP8AlhE+pwLBxfiiPTvfHug9h+n0nDynriWuwYjSumBBvM+uOsSUpR0VypHfHu/riaiokajA67/thsj3xwvuOyvoGJ8sGUym8bwD+oIx7JiRa8WH74jaTaScGhZNyVUjw0SDJdVJ3vf6LiXzqYT4ixmdtP5xiqVwwrg1YjhfbLS11YiAJJjmlvzxHWJ/mP7fKMV0YqQQYI2xL5buSQGJO5jAqmDgov6fUYtTv9emEWvtGJ6qbbCAAZZQbe39MR1aawDqHv8A3++ODzTIfNOPPNkb/LDmpQNifmBiIt6D54NIbTPASNjj1STuThCcekRbvjhGeu0iP3tjypTiPX+7YZoOHUm0sCRMEGCY2744KQwoATIP0j/thNUU7DpeT+oA/PE/la9bHeLSTc/S/wCWIzkyOw6746ysZ1pkOr1I9InCxKKR9PrhYFl+UC15ft9CMTU0tsLYhekB9f3xYfm9PY4owI9NEEbfphv3cdseeUf5j+X9MMlr3Fh2whQpVHucTZTmMWFsVsE+CJckgGbCZ9zYMJ6byL4d6REenDmadImLmJMAe2LlLI6QdbPI/hSD0EyxOld/+YyNsX2y8AQ7bzGkAA+gmPpGHNl2QdADMXA2n2M2PvHXEuQVTfYOOaeR5aBYm45nM/zN/wDaF3wyvnHQg7swII6QI37n9IB32IDNF1jWxA6FiR9JxDmcgGjcEbH0PpH745S3sdwj4ZS+9a1UHp6n6f33xE4vgrQyoVQovHeMetl17DA5qxeP1BLDDlp4tHKXuDh4y49cc2icnRU0Y8i+L6ZWeuGVMge4wvJErb6KZx58sSGmZw1lPbDJDpsZp9cPp0/UfPDRbCBw1BTj5Q1qF8RVPbEpjDGbB2B8fBE7kEwfpiOsxJgmTt3xKzYjZ8ECiuyApthunEnXDNOCE9aoYA1bf30F8Ts6uwAsIAvA2t7fliALizlMtN+mFdEMlRVjvuwUHrHY236WxWb/AA4uVr4YKeFQuOLe2VgD0EfLEiqfXFunl8TplcFs0qBQ+7++JNJ6ybRvi41DDGp4UdIqmiMLEhUYWCEZVFsTbYiqnlO/0w9D3n6Ycoh6rN8Nppzkeg/XEin3+mPAw1/L98LTHtHqZBZ2xPTywV0A2vh9Oop64lZhqS+xwu2I5IkrnSJkDbcgbkC3eN8Nrp8HqY+uLIrL3GK+arry3FmBwqso3GuzyjlwgMdf7GJhlWa4vpgtyzyzczsALC/8wxEKwN5wq9Qyt7TcdNxGBbslOUUi+F6YrZslpVQswDJ9+/fFtmB64ravxP8AL++JpvsVqJLRqhU0lVLAA6oAN1Bi1ox6HDAELE3sT29ce12LsxJJLXJ+UWAsLAC3bEuWo8i+wwspGadRaRSVuaP9f1x7WsCSbATsOnzx6uX01el+gLEbRbUSd5O/XHmbPKfY4qkNFP5kFDKrUUMCBNrggz8iev6j1iucsIkOp/zH9xizUEaYB7mYKnaLbg79du2KOVpCIvFyf6flingo0eldJgkH5jC+5s0kKT8if0xEFBdoJIBsSNJ+Ykx9TiVLBjqg8sC8nuQQIt6x+kkFMr1KJG4j6j9cRFbevvgiqqabl6pVtkWCxNgd55Rvfv74FJW3BveO+CnZ3Guxjj+4xEVOJ1O0wBP7xhlZrjpg2AjVYIkWw9Qh6n54aXv7YlydQDUCJlbbbyN5FxE9sFgPaWWk2uMEHpQAqgn2BwOy9RvMkSoG/T5fPFnzb2JHse+EatkJQ5yV9I8fe/YYkpqMe1eIVGMsxb/FzfrhU8wCfhHvtg0aUqLdJBi8KapuNTdRsB7xcn6R64rcPcGoo/5h+uL2TzNKYrowvdqZhvWVblP5YRv4qLJfDZUrOpBkRtGn3vMnt+2KnEaHltEgiAQe6sJB+hwf47xsMq06C09AKhNMl7EROoDmJi/vc4AcezE1As6iiqhMzLAcxnrzEifTBFBpfCwlS2FjrFJ3SxxJTWw9v2x6dseUvhHtiiRc9ZsN08w9jh+2PKXM6gdZwehJSovZVLYdmn5lPriSpAEdsUsxU+H3GEsgpWXS+K2aew/xL+uHlsV83U5fmP1xPyar0WQB2GPa9CQpjrghwfhTVpI2GL+cpqukRcHbCJ7MWXIm39CNeF2Fh9MN/wBhzUsBsenqMa3h3Ci6a25U7n9sXsnllqVAtMTAMn54mk278EvdctrpGYy3hm0lcTjgWlRI6Y3FagKdiJMYpPT8wdvTDKHzM/GUpcpHMeIUStQW3xSrpKk32PU42vGOAMagPKbd/fAPNcGeDYbHbFLo349IBmlPf64rCnpTr1/XBupS0jbAhqZPQ7noe5xykOVsnlHdm0I7bzpUttJOwOwx4abAklW/6T/TGw8DVvINR2Fh5oN4+NNI39SMTfd5IW3vP8wH7YLmh4xbMCysSSQRPcdh0xXy63b3ONr4hyrChTmI1NBF+4PttjI5endvc47lrQyi7plcjl+v64hqnmGLZXk2/ucQ1k51xVEqImG+LnDssJ1N8K/me2G0MoXfSBc/0xPxCqFhF2Xr3PU4WTvSMmeTb9uPb/REWczeo4rqcMIw5Ew6VF4QUFSJlIxIjAYhWn74kWlglC4tTF5OIow/Ep6j/MraGPvYg+8TgWKXvGJPK98TcVdjpuqLOczwiKaaBIJOrUxja8CAOwA+cDA5hidkxG6YAaFTUQMLEyLYewwsJYaGfPEKVLb/ANzhxbFUPY+5xbkc0PetjRZDh/limwU1KlYA00U6jpJIuFNmJHw729cZV3kHG98GUFGfyXlv5gBR35Suli11vvEi4sZwspGXPNxjoD1KDBtJVtcwVMzMxEbzOIPJLVAgpuWn4QCWJG9t++NlxnMKnHY7ZkE/Ngf3xb4bQNPxIsiPxW/8yt/XCJmdeoako1/xswmSpGrUCJSd2aQFWST7CcXeH5Ba1QU1phZJksCQoUSS0BjtODPg0aONUo/8Zh9dQwS8I1UFatT8uahqViHnZfKcaf8AqvjtMeXqppOkv8bKfDuJksuUy6oodwNR3JNrxsPQYLcE4KGqQyqXDEXPKSszPU7bYb4B8HeYtPNvWFKKkKrLdisRBLCZPYHbFd+Lp981kigVqgHW6C4aDdVIAsZkmNpvhZY+jPkwTySq6VX+LNKK9bMsALIIsLAD06Y1CaKCBRAaAPXa0nraP9Mc3yniSo2nyrAbFLzeJ7Y2nDCgcVMwHL6aekC4GlAJ3E6oDek4Ef1Njg6S8BLM5JiOrEgGI7icZHxIKiuUQkBbdpsMa4ZxmqjTUCfhqZNh7CbTP6YEcdNPzXk3tJ/yjFHVWGEKBHhvIVKtT8UsaSoxMWuASJIv0NgcNr+H2qjLw9X8bVIVVhRrIkW/lvH54u8HzIFcAbaKvrsjb/X88Kl4lCplAKjLqBWAAQwFQi8kQbYVcfIs58bbZiszwN1ldTa9ekTYadMgmdj0w6nwrTmaFLnCsaa1XkfEWh9JvEYMvxxGBYoCCQAJg/CYuMDePVWy2gzpYQwBHMLk8wMiQRHba14xNy3o7lfw3vZV4fwzVxA0NdQUy9VZViCQoaL/AOUdMWPCmVqOrkNYTqDKH1AFYEkSt42IJv2w7wpULZym7fERUY2i5pucQ8DzTLOiCASWBi4kDeJF+3fB5D4pNZafyX7l/wAdZc06YohKfM0glwGGmQwVQJuGuTHwjrjA5PJSXiLEzjc8YzxzTj8LQUYhQrsRdQfh0gG0X98ZThvDCTUZrc2mx674Ccao3ScnOyo+SH3dW7n/AOvFPM5T8dR7/pg/w/gLtlXqqh8tGXUzEDdhGkbkcvTriqVVa4qMLKCQO5iw9up9PfF+VGaelZBVo+RTb+dx9Fj9Tv7e+ANQS2D+bzPmLVZtyf2wDLXw0V5IYsPG3Lt9/wB+gqeXkgY6V4P+x5c5k6eYOYamXLcvlhgNLFd9Y7Y5xSzGkzbHQPCH2vPlKVLLmijUkJkgkPDMWMSdM3OKIsHz9gQ6Zv60f/6YGj7GnOaeguYXkppULGmR8bOoWNR/kJn1xpqn24ZXTajXLdjoA+uo/pgLk/tGy9evWrZo1KdNxTQUaY16wkn8R7HTLtKiAdjOxakGyhlPsjq1WIpVqb01sasMELAxCb646sLdJJmGcR+yWvQKaqtIU2Ok1ObShPw6+WVB21bA7xOOkv8AaRkKR8tqjUyoXlNKoNIIBAgJaxFumKnFvtY4alJprCpqU8mh+bpBBWINxe2BSOs5232S5k5k5cVKJcUxVnU+nSWKAfBMyD0+eJK32IZ7o+XP+dv/AMeJch9reXy2bqPSSrVpNTp06YdgpQKWYqDDEqCxiTIEDpjX8E+1EZt0UClSBJ1l3BhQJhRIknb9sJJxQ8U2cMzIZHZCVlCVMSRKmDH0wsEuKrlzXqFGZkLEhiu4Jno1t9sLEuS+RRwdlKhwyo9GpWVSadOA7CIBO3WTuNpwJO7C8T29Bi+a6gXYfXFZXUliDIt/f5YlFjSRXHW393xvvDfF6afc1poUc1U8xpnXDLEW5QBFupOMGXF8bXg9Ko1LKV6oVaFF9CMFUFmkMVsJYjeTt3w8ra0YPURco0jQeNeHBeL1HP8AOjfkuCvGNKcfosbFqlI/9UD98C/tZzbJnzFgy0zPuBj3xhWji+Wc9DQP004m8iV18/5JZMXGcF84yf2VgzJVxS42tvhzRH/xCMX+C8Jarn6+Xa1MZwkuLHWoraFudmAMiDOn60+M5UrxmpG4zQI+bgj9cO41xR8hxjM1VTzNNfzNGrSD8Rk79HP1ODCXf0LywVKD8Sgg34Z47lGKpmGrvX82FAsg+EDqABqm20dMYbxtkloValOmulVr1VVRMAKxAH99sQUuLpSreakuVqagTyg802FyPnjQ5HiJzuaNZaXxZjzQnxEReAbTf97YaU1GNvwVx+lUXFR8rf4/UpeFeNJQpqXExciY3baelsbWt9oj0CAqBCadORUU6pVdwJHKSbN1j0xheJ0S2czcXvVcQCBuW2NxHY3xHU4XmqjGUYlEVETSdRWSAFABmDq39O4xP3V2mao+n+NcuvJ0NvGlJfLetSZ0NFY0kDn1EXMi0A4C+JvFGqqYWAQpF+hRSB8gY+WKud4HVy/Ca5rAB6dRaQsCCrFSGV4kjmjtYdsDsv8AZzxB6QK5d73ElVJBFrMwIt0MYSOSWRP8RIYOMoNvpO/0oLeE+PF66JJCstUkTuVp1In2k/XHgzSxkDIEl/8A1v8AXAk+CczSpDzl8oozBpIMSrODyk7hY73HTA/jnh7MUEWpWXyk0wpJBDGxgaSbwZvFge0Y5yV8SWT0XuJu6v8Ah3/stVMyNLKGvqH/AMrYMpnKTfc2qMrKppByRI+M6tQ9Bv7YyeQyDs7GEbQDrDVFSx+FgSQTuDPcYvcapqlFCHGmejBjsZkry9I74GtJBXpUpuT+v6qv0Do49RXiRqeYopmpXOvpBVwvyMiPfADgvEgKyEsQkvqHcAH1/wC2M7miQFkGeoJ/pcW74dRE6Bq0wSZv12ExH59cWUPh/MZwjHLyXyivyOhUeIaahZZBYyvQgaVUk7/2fXFTLLpSrsQ1S3SWYgR8mJE+hxncvxGolYQ2osIIMmI5hE7dMEvvapkQ1TWX8xtajlVJOqmQD/MSTPTbfGWUWkvsaoyi20H8kjJQq5SRpdUqOSbzLWST1IY/Id8DaOR81KZWoTpR2YcoKU7s4NgSdRAO5EjAGnxMVOYhj2USxMzBIEb6bbfnOKWVrhqqJUDaGcAmQDpY7menubSe+LpTrbJyULTSCr8HSqtXyS3IJ3Z9VwPhCnTAm5I/KCH4bwwvUCFahmbooa8EiARcTA+pxo6b5fJM2lqlW7wQ4ClQSgEaSZifSGO84o0eKivyrSK01kqirrOqOZrpJMAdtgBikZutdCOKsCcR8P16JAqJpLSRtcC0xvH99MQ5XJVdVkLHtp1flBxrquS0qpaU6QxBI6+0G8e22DfBmp0yGY7RPKG379hefbF4ZE18TJyxyTXFWYD7rVsGpMBIn8PT6bgDpgjkskQtVjl9QuVIY8o0/wCK+31+mN1xTxFV0VdGXYBQb6QYNiCYaCpXV8M3GMmczVanU1O+mF5VXSAENxyiIM9r6RfbDc8cfI0cGbN/jHoB5vj2YqE1Krh2IEtUSmzGBAkssmAPywN4oruwlQsLeLAczE22G8wMbHKeC6jUvNV6TJDtTiWLMu6QASC17kaek7DFvhfBxTbVVp1KaPTKlUXzXUn4YOjTqnraIF+uGhFt6Qk6S3+hhKXh2swB0NcwBG9pt3tizl/DjsHYQqpualh7A3BaxOnf0xdzVJXa9U0CJQipZlC9r/KRGJOK8bc5UoHFQ025yVDnS3LqDtLKZCgwROq+Cot9sVuPiwW/CczPLSd13DBTBBuCIEYWKr+KK8mK7gSYAJUCegAsPlhYnxY/JHV+DPQ18KYU8qjMp88aUWQ0LJUJcm5E7H5SJ+3NFGdolQAHy6wAIHLUqTt74zWQ4yqvRYjV5YQACRIBBgn3GPftB462aqU6h18uoAnsxmBicXyGkZrRGCFLOkUlvYN8pE/6YhymUd6ZcCQJmOgHft88RpTJpNAmGO3y/qcLaegcK2aHxh40bPVFqMgQqirAM/CN798N4l4vq5mrTqsqymgKoBM6IibyZjACowFOCrB7kG0RFrTO/XCQ1VXzAGVf5gIHbcD1+eFUFX3Dkx44yg+6VL6X2tms4j4jrZnM1q7UxSdirR8OkgWgNcnlH1w7O5+rmHrVq5BeohBPKLqo3UbCI6T+eCXhnh2SbhyV6pIrg1ATJJJUsRAMjYKAQN7TjF5bi0UjppoCQEc3JJIPNvbY7Wv8sTTcnJL5lnUYwT8LX4Cp02cqiIzOzAAC8zYACJknHcvAX2ctkzTaq/4pBZkAkLNgoM3Ii57m3c8S4bxIUq1KqCZpujwP+UgwD6xjveS48+Zp06wp6KVRFvrLNBk6bKIJ2JvaY74XNaVONryL7itW0n0M8QZHLiialBfKq06juzJRJL6dQZXaNmmZJg2sRjzgFUVqaM71NSOdBEABQyHSIgkQFBmRy22wziArZjRRkqlQspgEgtdlGoQBZHsbHUuB+Z4XUBNEZmnTCSAo1apZl08u5M9JgQL7nGS5SXX0LqUI6cgl42oa+F1KakBA6QOtnn2idowercfFOkXbM0AqqCeQsduwqySegAxzPP8AGagzRywptUqEqGpkmkTpaJkFpBM3k397AeKeMqTsyKoOoKAAHa9ioDFgLm117A40Y45ku6/gjOcJdfXZ0RPE+VzdUow/EcadT0dIsriTJYix3Pt0xD4s4DXr5fLZemFrClVSVCtTVVRCINQkGACBIve0kYl8J8bo0iKdWmocgfiLTVQD0QgIukjawaSbnoCHiH7SsrlyFZh6iRIkWMbkd+1u8Ynu9bfYJyaVUZhvD2RKkVcuEYsQGpmoLWA1MvWepEeuA1YcKpgUfMUxqZdNUsNRIMVDBK7sDF/ninxr7SvODiktiIkwoBItPsenpjP8GzlLzVOaphqOoEmmZIjpaYBMSZmNomRXDjyVc7/MjJJ6iyfjGfV8zVqqisFAV9AZkbSpUEHULkKX1DoCfTFjhNAtrBoJCwokC6m08qfFAmf1wcznEi6fg09NJm1BNIp+WAWUcxGppXSTJN9iNsRgMLmNjMjV07TH5HFuSWiixfNgesopVkeAyU25kDadQG4kyNhtY4GZviqUgdaFmKqASx20rEofjAg3DASfTBfMZSm45GZdSayegWQObqu+3vOBCUSab2Vw7adbhtameXSZgCBMR326tDHeymoQaXba/S7/ANlT/aFSuKugBKbWhFCgeWmoCALCFuSTibh3A3LIx1KrTDAEkkKWZR/zETH7xgocvUFFtT0g4dKYAKpJJgFF0jULQTEXIOCeutl1NIkmkAoaWIiIqCW2JBZzEm8Yqsct1pHZPaioq23Vv6P5fYocFy6qaZemKhDaXXWUEQACQyXPMTyndLi+NV/tupSq0xSpBKLAgJaGOkgHVZpgsSdQ/hHfFD/2UzmZqOiKKQdUZSQFNwB9bE9D13tgDnq4FYZeppoCgrEM01dTBAVUgGOYqB2kzHTDv03JfERWdL/FGgL0mqK+arAtrAUsxqGTaCQfhI6Hp8sWaXEBSzHlZWnTqFi4PMUUtJUGQDpkAGDJgeoOMuwq1itSmC4BRWQyw1LZCZHNbaTaOm+Pc1x1suayrTRKurVyMHF+sxzW7GcVWCENIXJ6rJm2+6JqHFjUzdVM2NLs4GhhZIBXk0gBWUQQVie+4xf8JvQr1VpO+su0U1YgSEYmSkSGKiTc9b4G8NpPxEkNVRH1amqsNgRAWBvsO231lrKuQ41lJC2IDMNitSaeq9/4jv267mvtJNNrokvUSimot7Wzs1DhqhFEWAgDsBEfQWj0xBnMisbYzn2n+Lcxk6FL7sg1Pr1VCuoIFA6bSZ3NgFxz/hf2q56jU1Zo061MzykKjemgovfuCMankSdMhBOrNF458C/ewGptpqICFnYg/wAJ6i+x6SbYyNXIj7iF8kUc1ScUap2LiCUYdw4JU9CQp6Xm4x9r2aqSKS06I9Brb6tI/wDKMZnJ+I6pqt5jljUKyzSxDA2O46EiNoO1sZZuMU+JauTVlM8Pqkk+U5/ynCws1xeo7ltZE/8ANG1tseYz3ItUDf0eCha9AUVDVBTSooJgErUl9XU8s2F7dMWvHKI4OoARc9Y+eGcI4ylGrSrzTerTslJzFyCs6hOmNROwF8DPEeZq5hiG8oVmc6qav1HMx7CmJ+It/CelziWRuTXgtKHFIC5fUiMqEhWHMLCxtzH8t8e0MgfLaGpaZEy6k32gLJxc+4otNnApZmogt5obReSfLQRqiP4yN/gGH8W8RZmkdFMrT0osijTSmAxEn4Vm0jrjuNvQW2lsq1/C1RY1trhQw8vU8ar35AARYkDbY+mmT7LwUX/euVxPIqvvcAtr3iJA6ziXwl4V8+jTzecz7ZUMQRqqlSxuZUlhBK6Wgbax7DReNKdCj5Wir5jsJeoBTGuYCMzKB5h3veZBnumSUktMmscn5/HWuv75I8n9luWo0qXmZyqNZhEAVJZecn4W7bm3Triv4g8B5Cjw+q1JS1UFYYuXIhhJmdO0iw64ucH4rl0pN95r00HluEpkczOxA1KQLiCoj1k7A4A53jbUUYaogyARb0Pt6+mIvJNtUZskckoun/5v9jHcO4D5pJLFFBAuB192H6HG6yedr0aNNUVtFNQsnUNl3BIRSYPScZChxFjVVcsTIEyYUQBJbVM0wovqtH5Ym4ZxXLCuQiVMxUYPzu76CVRnIRBDFZFi5kz8K40OEp9mmLjrX5m0zPijMU2p6HIZNWqmShVm3U1Cdo9D7kRjPcO4RUzTVcy7+Win8ao7ElmfZVABLMSRAUWsJvgHR8TZqpWFIqlIVCFBWn5RS4OrVGogDcE3E9YjolDgRyS6M5nBWZ+ZaWg1Cr/wsGJld42g3kHHe3wVIKac+fkzPHeG0SKZStUqahzVGDK4ZSUIIJFlW2kjqT/EZB5V0y+ZpnQlVUVRpYb2IBkXkWg+g7YP5nJk1VYOVqvUARtWkCqxtAmBcD6YF+LPD1TLuuudemSNJ2HUGTaexOBjdvirKzikm6Wij4i8R6s0K1DVTUCnppl9UeWAAH7mQSQb8xwGz/GqldiX/iPSO0GCbgfPBLN5qm9YvQpU0VKZ/wCIVqSAwE6WBGq+xLSJv0x5laT5gt+Cjs0KNIFO8qFChYQWjpG5ONCUYkOEmwdQyr1A+hCVpoWbaAFIkzMHbpf5YjymSqVzFNCVEy2yiFLGTtsDGNcQ2VPk6alF1psrKWkMGDTysSgBBUT1At0xR4C4WaRlV0nRawcggBxMkg36xjlkbtpD+yk1bD/DaoWnTo6laoAim+wESSIk2wapcFyxrrSzLuKNWAGBZVdmMaQ17qQC2wGoTacGvss8F06VJ69RQ7uYUm/Ifyv+w6zjQeKOKtlaNNaNGnUGorpY6VEQZ+EjqTisMC19SM822jnvE+DcKoZo0vNrpWpwjAVKYSQN9bgkSsW7nTvgVlM9Syx1B0BaSFrkmARBkqF1bzAjYdsS+NPtTzqlqQWjR1DmKRUYzfc2FovpnHMqmZLsWYksbknfFHCpdhWWoNOKt+fkdc4LwilVyrTUV9HmkMpC2sUPWWMQFICmBYxefwjlWq5dqlYuWUm3MCnliCCwTtG3b1xzzw+takRWCsaQu6yQGC9DDBhvuNv16Bxr7RAlCmKCkI0Lp+CQrKTtMQIFzJ1A7baIUZpdBGpwB6ymrrqA0lJpqpPPA1oIMaGAMC/UHocck4lU8yq7NquepkiAAASbmI63xu+H+Jzmw9J3dREhjVgg3ABhQNj84M72fl/AdFqr1ndDSpKS1MuZdtOoaSvM0gNYRsIm+C5RcuN7KLDkWFZGtN1f/XZX+zquaqVaaVKFFVRRUat/E7M4GmSALACfQQMQcWyeTXK1GrA/eERUpspYhnVmA1QSrcoUSeg77zcPGWzlZ6NCi9CnBZWpIW1VBHxkkgAxAMgC07k4dxrwzQy+WK1GZ6riVA5VBHYbkr13wiaSOdyegd4K4JUIapKolXYvInRMx3ufyxQ4n4frPmz5zkAKG1tJAQywgx05hHdTgbWy9GpXW8U1hBJgwDuVJsYOw9cb3wdxsZmeH1xOsRQ8w9BPKzReIJXc3gdMJKXLSOjGu2VOIeLjVpljUNZPKembBIsQX0xBaDeN8c94rwVwSRUpVAoBPlvMfJgCY9AYx0vJ+CqlHPihmaQamxnkHIVAJBkAQthIMfncV9rXAcvQNF6IWmzFlKKABAAIaOkbfMYS3eyrS468HNi2HZekX1kEAIuok/QD3JjEVY4N8P8AC9apl/MFNihI5gB62F79cdJpdk0rC/AfEeXp5emj5XLOyggsygseY3JLb4WAh8NL/wCLHoVv+uFifwlbkbrLeHMlTUNUzKVG3KKQvTYkBzPSwxJ4h4hkzl6SZXLqr6jrOtnJCiygtpaGJWZQAgHeDASl4xoAhaWWpIWstSrqrQempSQsHYkC299sbLhOR4vWcEUKJSY58vQSmYN5ldXTGFQaq+zS5LwY7OcCc2rVfL1rqMIzFiWYEpoGl1AA/iAv64T5ANmqlRUqGmzE3OhiG39uvtjqPHvBCUqQqpl6VKq+kVBSbkBuSyqY09uWfiEj+IZMUb7YnkyOLorCClFS/ujzh2aLV6jVMsCvlqlJVYEIFBtzAQCT0GwA6YB5jK+VcnaeWLKCSYXsLnGrA+uK+c4elQQd/wCvfEFkd7HnC0AuDZp61VVSkjGkNYNQKVGogTzcvQD6/LUr4NIpivnKy06Zst/MZtUnSiLM9bA97Yy48P1abjyqwG5AM/Qb2+WGZfxTUGdXzirrS0oSzMQOjMB0mRqtcL0xoilJ/CZowSiuS2anidPhtHJv91mXYUq0qEJkFgrqyaoJgiCOhklRGNo5WjRzAfzBSbRUYC8gNSeNIgwSSIk3F+2CnGuKZCpl1FF6wesza/MWAuhi1OItqkxu0LUMxgX/ALDTzSK1ZoI0q0kgELZwAdTKJW6gjpiqu/P4D8VWvzKWUz7+YgUSCFI1HSASbE72EXNxEnD+E1GOZarVDapZmcgsSxBUgt11H6kDFnJ8UaiC1SmgFQOunQo1rpCgksCWUm5iNp7QuG8ODMj5h1VGDsPLF1IgjrNoMA9AYnD1J2vsD4Vv7hGlx1/NFLLhjU1QFBgm9h2kGwHqJx2nL0qdRpqMrVKajzKXKdIa/OLgG0/IfPi2arjK+RVoxTeiYIcAOdipYKxEQCRPQ42fDg1Sj55q0g1Y+Yw+Itq/m7EAAXIgz6Yvhx0utmfNNOtpD/Fvg7LZtK1JGT7zTptVouCPxE/lqkCWZANM7kFSZM4wHA6r5fNNQqKjUT5csFVSwptKEMrWaWIPeIONnlOJtUqrmkXyKdMRqgHWoJUkzABIMECe+MWviAJnuWq8BSimixRCpUNaNwSSZ6kz1nF8mKM0yGLI468lzxnQFas2apuDTdlQK12mmsN0i1rSfzGIH4o+YqUwiLSNKkiageaoaamS3qSZHp+er8M8WoZrlqvrNNTpViC09TMX3H0M455xjM6cy6UebS8rpv6gesbHsRhIw4x0X5wun99m48E+PM1TzVOjWbXTZmDKUUEE6jK6VBnV3J6+mDnivMmvVOimXemCUpsSFPmFdyCLkIDHT3xjqWXd1RyihyJZlu0iYN7AwNxvE4IcGzFY16qmoTUIQoSAViDNrHVb8sUcqRn4Jso1+CzR01qKpVYgfEzcrSL6pmBa5mcAaHhNZ0lgmksXnY6Se9thjU8XzdPzIqVqXmITqD1AlhNhvfVYL2FziTLcCrVaaVwAqOxAZmEAAHUSb2AHvb54hyfZfitIwnFOIslQKJQJYEW3E9x0jFZc/TqEFy4hjqO5IIt+YHe04P8AizhYRKLkEs2rWQfUaTHTl6HuOuMlW5WIAhdx6++LQnbslOHHRs/E9BTQygo00VUDKzoWIa5PMTZjLEzvzRsMQcEyxrv5OolVU1AZkjQVld+pIidjjpmR8Afe8kv4gprUSlUAAB0uVDNABELewmcNyf2fHIU3qLWmoSod9IH4U3VbnRJKsWueUYO02cnF8f7RgKXD83lqhXKtUXUoIgiSrC6t6gj8hixxXg2eq0qHm87KW/illVgJ1EmT/rjXeGOBVqeZZnQ+WXYCY72YyJg9CTg9xDidAEo3pB3kiwt1Fx1vjF776NTwpPlWzidTKqOV11MsgspHcmZB3kze/LiTI55stVp1UDEJVkMbhmplWN+kgDG7y/2X16iz5tJJJj4jy2KkCIveR+ZxqOHfZ7QOTo5WvzGi5qak5dbGZnrsR/040pPsnKLRslzK1qC1F2dFcezAEfkcfMP2mVSeK5lT/CwUD0CrH64+lqZFJNAsoAC+gAiPoMZzwRVSqtevyqKmZrkNAkhanlrf2QYv2jN0fOHCeDPmq1OjTjXUcIJ2GrqfQQSfScfS3hrIU6eXpppWKaKsbiSLkT7HEdXIZVOJUtOXp+dWSq5rKoVhpUKZI6nURgP4Z4hCVKbHmRgD/kLLf8sZs6qNlsXZW4lwXIvVZmRZMemwAH5YWKreGq9TnUqFbad+2FjMpMsznfhHw1rzdOoealR/Fa1tX/u1bpzMAY/lBx1DKeLs5WoeZlmShQQQpKK5I/nqs1l1XMCN9zvjmnhnjVQkUXJSiSZggLsQNQiTMARO2DPFePLqzFIeYaYY05Lqqnlh9ICAqN+UEi99ziU5zUvsXhjjKOjW0PG1fMUkJQCo1iV2NyAUkncQfnvgJnM2tMMzmy3aLtfaFFzP5Yy1TxK9GjSp040BYLadR1gmIO6nr6zfFHw/Qq5vOUqYqNSUsQKhnSojdog3AAgnc+uJrFKbvwU5Rgq8mjyPG/NruKNVGAhmWr+EqKq82lzA1Eyb298A8hxTTmqrFyPMc/CCwImxmYMTEfLDeIUVP3llKKihlAQGCFOktfbVBbSO+CXB/B/m5XUX0vrVZNiAV16+YQy/D2sd7jFo4dfiI8i8ePyIfvZzLprq06N2tOmoFGkS1/8AFAI/h9cP4nkadLMrRHl1T5aGo5EzUb8RFAc25WQEmREjvinwKhSo8bFOrUKUqdR1LsFMBUYB21ArBOltrSMDj5laq9UeZXZnZi6qz7MQCYuBAFu0DGhYVHozPLfgu8TarTphtC6KjwGZTIZRMA9NJG0Xj1gVchng1VWqwWc6ZkzcwI6AeuOn53wRl34XUapJKKaoeT8YE2vsZI9jjl2fztOkmgUqbv8Az6fhG4g7lus/riyxJUTnklbsOcOqUqFTSzGrToliKkGJG40dQDI9TJiMQcJ4rQqNX1ISSrLRBEBdTDZdgQpN+3rGH+BeGDN+YSYZbwTbmm/wmb9Le+IOJfZ3XolfJb7wSQoVFIeTawkyPnbfacUWFqPIi8qug/Q8O+fVbytAIVWbUZWBIkyTvYRbAfjWQq5XiHkJULLyNAYkKrDUVWbC+r3GNj4I8AZwB2zCPQcgAElGDLa0ISVNtyD8sAPGvGPKr+VSHmPRaoDWAjmeJUi/mBSIExHrheLrZ3KLdrYZydWpUrhFRvKKsUtpBIG/NaCN77xvjPZrwK2TzHmVnRkVGcEFj00KII6Fl2mYGNR4J4y+YUmvWNSrT6EKsK20AAdr/L0xc8V8Q81BRpEa3IQE2AYmBB9+vrOLqCULZGWSTy8YrRzzhmeanLJSqrpYlaukIRB5SJMi/wDQ46DxfguRrZN89lQEqrzVLkGSQ1QMCTe5YHr3OMBW4llyopuWDII0mxRlUhwfWV27k4XBvEdTzc1QEGnmKXlkTsUsjL9SOxB9sLCTeh8kF2bPwhnaOYRlVlFZANQYxKyQCvf4gLXtjY+A+BCnWrVqyhajsEo6xDeWqjUV1AHmYm0bKMZ/wH4XpZQ+dVYakUs7zYC3KvuYHcxHpibif21U6dYU3ytQIdm1rq9Dojv64aWPhqXZKOd5k3jWl5+ZznivCUr5jNVKreU5r1G0xaGYtaPRl/PGj8KZ9nqrk6HMHIaDYa6WsNM7AqD3sV7RjM+Ic0tXMVXo6mWoVdLXI03EQIgzI6acFvs5qjLZ7LVqx0jUymTt5isst23BxifdM9Rf42kdepeGsplctUqZlKfNz1Sw1gE9FkSTJPSWPyA51mczwipmFc5DNFVJaTADCBGqkak6QLgn1x1nxMoeiKRMLVOlo30xJHsYg+hxic3lssy6Kqn8MhFdbNKi8H5EYMsig+KJKDntmv8AD3HctmKP+6kBUgFNOgp2BSLe4tbFTxFnglGoWuAJj0BBP6Yw+U4rRy+YytSkxv8AhuYgNTqbBwOqtBBxN9o3HR92q00qL5pKqEDXkMpIYA/y9I2PScVjPkiThxejX1M5S8ioWqKg0/ESInp73G2MPwmvQq54tUrxRQqUL8gZtlALXIm97mBjmvE+I1sxU8xgq2VdCTTWF7KD1NzJNz7YPeXmcrTSpUUMliRMssEHm6xYT+2JwwpU5F5eobejvYgARiKq8QRuL4xHgLxbTrO9BWEaBUUAyBcBwsgGJKmIEEtjY1XtjU3Zoh8cbG8bUvRbSzKWUwyxqBIsVm2rtPXAbw3lEyuTpUGdVKEgl2F3jU9ybw7vf2wTzGcAyxcmAuqT6Am/0xwzx14ibNViiqq00JUHTzsRIJZt9ywAFvffCIwTVM7RxvxXw+i6O9egayKQgDhn5ugCzGqeoxhslmvNzVZ1srs7EdYBJj645JT4XUZtNNWY7woJP0E42XgU5halUV1cKlN2BaVMtYWIv1M74hnTaHxNI6FV8VlTChSABG/YdsLHLM74hqJUZVYQIH5YWIKDNPJLwUOAcIbPZhKWsU2aeZw2kkSWAibi9rTBvhvCeLrlMzzjzwpqDSZEG6hhfeYMX7euNPwzhCZWq9anmELKjlVC3SVMkBrECT0i5xmnqrVV6tvMY62MLp1AkkBYiSTMjti3tp6ZL3XHcWe1a5rHSWKoIlTYkjf2aTi54Z4nRoVEVqrJzSSGYEmRZ/w9JHTeD6dKeZpoaZfWCzAwALzEyTPy+mKKpFNTU2JGoKBqCg3jFYY6VEJZG3ZrOM+HAlGrVZmXmOhZlWDEkiIkWm5J/PGZyrMzBS3IPh1cwBtsvyA9sbvgHAnzOVo0cw9SmKpApSNR03vr+EKADa5+HacAuPeGBlaoVG1AagSbzBIkWAiIO3U4HttPkWeePt+23tvRecoOF1lChqqvT1tHM6apAJ7C9uwGK3hDj1KjSr/goXbywiMDpklrtaIAI9TGJ8z4Xr+QAqAsyqWBJgaiNKxsTdZmR9MGuL+FPuvC1rKi06pZHaBMm6sIJMATMC0E9cMnW0RcvDCnA+Oir/umZVfKrTSaCVKlrALfacD/ABd9muXogU0dkVQSC3wif52gAX6nvjN8Kzwr5mjTqOKas6y7GBpBn+Kw2gbdMF/tk8WJWqpSoV1ekurzAjSNUyAxFjE+oth0uUbYkpcZaMbw3MVaFSpSoVhzAamp31RJAUkT1O3546R9n/HajZunSqfHoZw0QSBYyNuo23HTvxt8xoZWSQd5n1tHa0D5YP8AhHxU1DPrmWpvV0owYJvBWJ9tsLyfQVFWrPqmjUDAEemPmrxbwirQ4jmiaqkNWqMFm5DMWHpaTaehx1TwZ9pFKpknqZirTp1A1TkBuqj4JE3MdbT0xh+MVcqVpCsHfVq/EnnF9UEezD64nlycaQ2PFbbM3wniTUs2khgrAyb3EEiIIkXGIuI8betULkw3SP4R0C9o74O8U+7v92p0lhBADG5FzJPWT+2AnCPD7ZrPjK0yLswLbgKkkt62GLYctpi5MdOx3DvD9fiddilMVaxMuQQg2HO1oAY9JkkGNsdQ8I/YlTpL5maYmqSTpptCKLQJiSZnsPTG68MeGaORoilREDdmN2Zu7Hv6bDpguWxyVO0LJ8lTOO+Ncv8AdR5LuxV6gIjqq8yg/wCaCf8AB64x3FvDa121iqsgCxN4Fh+/54P/AGx59/vgQMAsC3oT+Ww/LGM41mTSrUx0UHb2j+v1wuWblK2Nhxxxw4roWfy/kBdDalIBDCRck9PkLemFkuKCdNRtrhjuSdp9pP0wIz/FCyhegC/ljynTZ/hG4n/U9hiTgpF1kcD6EzXHGTh+QruklkXV0s1NTM7QYxjM7xcvSAjeoT8zcf8AqAY0vEvFwocNyaCn/wAeilLQOZgrUtOoWuV5SBF7j1w/gXg0gNWalCqZpI8ry7XXeTvfsN8R9RC2qGwzpUznNYh0p3KLqMuATpEssxuY3jAziXA3yVUNrFajVJanVUMqva8yNQcTcA9ZnHWs/wCHlC1AaRT/AIYK203Cubbhl1OpiZ9OuczHhJ3yeZiy0FapTU/GWUySOhAp6lnrqHyGGTi+IcsVJcjIDPqaZlB26SZ25iCT8hPriM8aqCn5ZPw7aheOk3tb54CU+JkmFEwRuTcnsF5j8se55CoGoFQf5lKT7LE42mUP/ZrnfL4zSCXFQVEOmwgoWtHYoPpjuddmPKogm31tj588L8UGRrJXlXdSBoBDEq26gidEgxJv1i2OzcO8Z02FAufKeurhBuA8MFvbcqY9So6466RswTSgwd4g4NVq1BR88LRRmBhoVmO09o5rRuT2GBlf7PKGojUzMPT/APbr79cdEpcBpE05EhJ+c7n1OCeU4alIm12vJx53PJJ3dBkoLvbOV5PwBWpIalCq1IbkFdQMC4ZGgyOl8R5nw75lOqK2YYMwLB006dIsoKElhuSVBHWD36xxan+H6bH54wvGuEg0SNiJKn9QcPGXx1IS7h8JwTPp5dV01atDFdS7GDEiemPcWOMZc+e80tJBggFokCJ33b4j6m2FjWZ6Nf4l8SA01ZUUwGsQRZlKQTa3MLDtjn1DKvUMKJ3PQC25j2nCwsUaszqTRq/D3gHMZoa0ZVWygmLknQIAvv1MfPGf4hVq0cxUoVYY06hRo66WIMH1jCwsInotLTo3vj7jaUPulDIqabGmtYsLWqDkGkkgGASffffEXCqtbMVXp5mDVVUINvhJkzFtVxthYWHi7lRk9Z8OJzXa6NzS495jGoFUIQpJPZTNh7DEWd4n5qFKnNKMQQICFgVJHWflv9ceYWMSmz0nFHC8xVOo6iSZMk3v1nHuWpGoYGwwsLGqTpEIq2Hsvweg20vUQamWCBp9CTE+8423hfgQpZmnWo0UelmgxCNEJDTEmSCu0gXvbHmFjJKTNsIrshy3CUbjmZofDSZpZVsJKqxA9NTH5E7YzHiPL6KxpaTr8xrEzAJlL/4I+mFhYM23JL6AjFKDa+YS4N4cfzELGwEkA7m4A9r/AJY2uSpHLuHRURx1VRN9wTF5wsLHj+oyzWSk+j6X0GKHsq4p3d3+J0Th3GRVo03iC8gjsy2b5Ti75si2FhY+gwycscZPykfK+qgseacI9Js+d/tFzAfP1C+y7gekkD9zipmUpuVFUEOoAMXH1/PCwsK3seMU4X9V+4Ifw/eQbRIPpMC3zxK9DSI20xabG0if7thYWOvYiSdnXfs3UZ7OeeyxTyVKnToqYnUy6dTR1hWj/EO2OrkYWFirIIo5vJFmNlKsAGB9D0t1Fj8sQ0+HJTpmkolTIIMRDTI+YJ9PqcLCxLik7Ht9HzhxPghyrtpr+Wg6DXIE7W3wPemGHIGJMc7RLXsFEnTfqST7YWFi7JMIcA4Sc3nVoa4fUF1EaghY828F20q5LnfSB1wd8V8JzVPiVOlQRW+7eWUuoWIVlMM07AAydx64WFic3UWUh3R1fLcfKLTaoqjVAYAklWO42gieowWqZnzFkEgY8wsYWtG9U3ZJls1qGhpkdT1GA3EVvp6tMf5TB+tsLCwiehZRSbSMXmfD9JnJk39BhYWFi/JkqP/Z"/>
          <p:cNvSpPr>
            <a:spLocks noChangeAspect="1" noChangeArrowheads="1"/>
          </p:cNvSpPr>
          <p:nvPr/>
        </p:nvSpPr>
        <p:spPr bwMode="auto">
          <a:xfrm>
            <a:off x="1527175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5375" name="AutoShape 34" descr="data:image/jpeg;base64,/9j/4AAQSkZJRgABAQAAAQABAAD/2wCEAAkGBhQSEBQUExQVFRUVGBgYGBgYGRwXGxwaGBgaGhodGBodGyYeGhwjHBgXHzAgIycpLCwsFx4xNTAqNSYrLCkBCQoKDgwOGg8PGiwkHyQsLC8sLCwsLywsLCosLCwsLC8sLCksLCwsLCwsLCwsLCwsLCwsLCwsLCwsLCwsLCwsLP/AABEIALcBEwMBIgACEQEDEQH/xAAcAAABBQEBAQAAAAAAAAAAAAAFAAIDBAYHAQj/xABGEAACAQIEBAQDBgQDBgMJAAABAhEDIQAEEjEFIkFRBhNhcTKBkQcUI6GxwUJS0fByguEVJDNikvFTorMWQ6OywtLT4uP/xAAaAQADAQEBAQAAAAAAAAAAAAABAgMEAAUG/8QALREAAgICAgECBAYCAwAAAAAAAAECEQMhEjFBBBMiUWGBcZGhwdHwMrFC4fH/2gAMAwEAAhEDEQA/AOQLlx0YX7iP3w77mfQ48DP/ANwD+2JaTei7+o/Q4nQRv3U9j+v6Y80Ri0tf/F8j+xGPRX9T9B/XBOK6J6/lOJRTj19t/wAxiZBPRSPbD1UTtH+aMK0VjkaGikndvorfo37Yd93T+aPcEYRy4PRvpOH+Xb4gPe2J8X8yvvwfeNP8/wBmiLRGzDDAsYtPkWiwUj0M/TDDkHX4lIwyT+ZGUoN6Vff+SAKScPrKCbT898SCn7/TCM++OsTiu7IgMOejEGLGb7bdsP8AlhE+pwLBxfiiPTvfHug9h+n0nDynriWuwYjSumBBvM+uOsSUpR0VypHfHu/riaiokajA67/thsj3xwvuOyvoGJ8sGUym8bwD+oIx7JiRa8WH74jaTaScGhZNyVUjw0SDJdVJ3vf6LiXzqYT4ixmdtP5xiqVwwrg1YjhfbLS11YiAJJjmlvzxHWJ/mP7fKMV0YqQQYI2xL5buSQGJO5jAqmDgov6fUYtTv9emEWvtGJ6qbbCAAZZQbe39MR1aawDqHv8A3++ODzTIfNOPPNkb/LDmpQNifmBiIt6D54NIbTPASNjj1STuThCcekRbvjhGeu0iP3tjypTiPX+7YZoOHUm0sCRMEGCY2744KQwoATIP0j/thNUU7DpeT+oA/PE/la9bHeLSTc/S/wCWIzkyOw6746ysZ1pkOr1I9InCxKKR9PrhYFl+UC15ft9CMTU0tsLYhekB9f3xYfm9PY4owI9NEEbfphv3cdseeUf5j+X9MMlr3Fh2whQpVHucTZTmMWFsVsE+CJckgGbCZ9zYMJ6byL4d6REenDmadImLmJMAe2LlLI6QdbPI/hSD0EyxOld/+YyNsX2y8AQ7bzGkAA+gmPpGHNl2QdADMXA2n2M2PvHXEuQVTfYOOaeR5aBYm45nM/zN/wDaF3wyvnHQg7swII6QI37n9IB32IDNF1jWxA6FiR9JxDmcgGjcEbH0PpH745S3sdwj4ZS+9a1UHp6n6f33xE4vgrQyoVQovHeMetl17DA5qxeP1BLDDlp4tHKXuDh4y49cc2icnRU0Y8i+L6ZWeuGVMge4wvJErb6KZx58sSGmZw1lPbDJDpsZp9cPp0/UfPDRbCBw1BTj5Q1qF8RVPbEpjDGbB2B8fBE7kEwfpiOsxJgmTt3xKzYjZ8ECiuyApthunEnXDNOCE9aoYA1bf30F8Ts6uwAsIAvA2t7fliALizlMtN+mFdEMlRVjvuwUHrHY236WxWb/AA4uVr4YKeFQuOLe2VgD0EfLEiqfXFunl8TplcFs0qBQ+7++JNJ6ybRvi41DDGp4UdIqmiMLEhUYWCEZVFsTbYiqnlO/0w9D3n6Ycoh6rN8Nppzkeg/XEin3+mPAw1/L98LTHtHqZBZ2xPTywV0A2vh9Oop64lZhqS+xwu2I5IkrnSJkDbcgbkC3eN8Nrp8HqY+uLIrL3GK+arry3FmBwqso3GuzyjlwgMdf7GJhlWa4vpgtyzyzczsALC/8wxEKwN5wq9Qyt7TcdNxGBbslOUUi+F6YrZslpVQswDJ9+/fFtmB64ravxP8AL++JpvsVqJLRqhU0lVLAA6oAN1Bi1ox6HDAELE3sT29ce12LsxJJLXJ+UWAsLAC3bEuWo8i+wwspGadRaRSVuaP9f1x7WsCSbATsOnzx6uX01el+gLEbRbUSd5O/XHmbPKfY4qkNFP5kFDKrUUMCBNrggz8iev6j1iucsIkOp/zH9xizUEaYB7mYKnaLbg79du2KOVpCIvFyf6flingo0eldJgkH5jC+5s0kKT8if0xEFBdoJIBsSNJ+Ykx9TiVLBjqg8sC8nuQQIt6x+kkFMr1KJG4j6j9cRFbevvgiqqabl6pVtkWCxNgd55Rvfv74FJW3BveO+CnZ3Guxjj+4xEVOJ1O0wBP7xhlZrjpg2AjVYIkWw9Qh6n54aXv7YlydQDUCJlbbbyN5FxE9sFgPaWWk2uMEHpQAqgn2BwOy9RvMkSoG/T5fPFnzb2JHse+EatkJQ5yV9I8fe/YYkpqMe1eIVGMsxb/FzfrhU8wCfhHvtg0aUqLdJBi8KapuNTdRsB7xcn6R64rcPcGoo/5h+uL2TzNKYrowvdqZhvWVblP5YRv4qLJfDZUrOpBkRtGn3vMnt+2KnEaHltEgiAQe6sJB+hwf47xsMq06C09AKhNMl7EROoDmJi/vc4AcezE1As6iiqhMzLAcxnrzEifTBFBpfCwlS2FjrFJ3SxxJTWw9v2x6dseUvhHtiiRc9ZsN08w9jh+2PKXM6gdZwehJSovZVLYdmn5lPriSpAEdsUsxU+H3GEsgpWXS+K2aew/xL+uHlsV83U5fmP1xPyar0WQB2GPa9CQpjrghwfhTVpI2GL+cpqukRcHbCJ7MWXIm39CNeF2Fh9MN/wBhzUsBsenqMa3h3Ci6a25U7n9sXsnllqVAtMTAMn54mk278EvdctrpGYy3hm0lcTjgWlRI6Y3FagKdiJMYpPT8wdvTDKHzM/GUpcpHMeIUStQW3xSrpKk32PU42vGOAMagPKbd/fAPNcGeDYbHbFLo349IBmlPf64rCnpTr1/XBupS0jbAhqZPQ7noe5xykOVsnlHdm0I7bzpUttJOwOwx4abAklW/6T/TGw8DVvINR2Fh5oN4+NNI39SMTfd5IW3vP8wH7YLmh4xbMCysSSQRPcdh0xXy63b3ONr4hyrChTmI1NBF+4PttjI5endvc47lrQyi7plcjl+v64hqnmGLZXk2/ucQ1k51xVEqImG+LnDssJ1N8K/me2G0MoXfSBc/0xPxCqFhF2Xr3PU4WTvSMmeTb9uPb/REWczeo4rqcMIw5Ew6VF4QUFSJlIxIjAYhWn74kWlglC4tTF5OIow/Ep6j/MraGPvYg+8TgWKXvGJPK98TcVdjpuqLOczwiKaaBIJOrUxja8CAOwA+cDA5hidkxG6YAaFTUQMLEyLYewwsJYaGfPEKVLb/ANzhxbFUPY+5xbkc0PetjRZDh/limwU1KlYA00U6jpJIuFNmJHw729cZV3kHG98GUFGfyXlv5gBR35Suli11vvEi4sZwspGXPNxjoD1KDBtJVtcwVMzMxEbzOIPJLVAgpuWn4QCWJG9t++NlxnMKnHY7ZkE/Ngf3xb4bQNPxIsiPxW/8yt/XCJmdeoako1/xswmSpGrUCJSd2aQFWST7CcXeH5Ba1QU1phZJksCQoUSS0BjtODPg0aONUo/8Zh9dQwS8I1UFatT8uahqViHnZfKcaf8AqvjtMeXqppOkv8bKfDuJksuUy6oodwNR3JNrxsPQYLcE4KGqQyqXDEXPKSszPU7bYb4B8HeYtPNvWFKKkKrLdisRBLCZPYHbFd+Lp981kigVqgHW6C4aDdVIAsZkmNpvhZY+jPkwTySq6VX+LNKK9bMsALIIsLAD06Y1CaKCBRAaAPXa0nraP9Mc3yniSo2nyrAbFLzeJ7Y2nDCgcVMwHL6aekC4GlAJ3E6oDek4Ef1Njg6S8BLM5JiOrEgGI7icZHxIKiuUQkBbdpsMa4ZxmqjTUCfhqZNh7CbTP6YEcdNPzXk3tJ/yjFHVWGEKBHhvIVKtT8UsaSoxMWuASJIv0NgcNr+H2qjLw9X8bVIVVhRrIkW/lvH54u8HzIFcAbaKvrsjb/X88Kl4lCplAKjLqBWAAQwFQi8kQbYVcfIs58bbZiszwN1ldTa9ekTYadMgmdj0w6nwrTmaFLnCsaa1XkfEWh9JvEYMvxxGBYoCCQAJg/CYuMDePVWy2gzpYQwBHMLk8wMiQRHba14xNy3o7lfw3vZV4fwzVxA0NdQUy9VZViCQoaL/AOUdMWPCmVqOrkNYTqDKH1AFYEkSt42IJv2w7wpULZym7fERUY2i5pucQ8DzTLOiCASWBi4kDeJF+3fB5D4pNZafyX7l/wAdZc06YohKfM0glwGGmQwVQJuGuTHwjrjA5PJSXiLEzjc8YzxzTj8LQUYhQrsRdQfh0gG0X98ZThvDCTUZrc2mx674Ccao3ScnOyo+SH3dW7n/AOvFPM5T8dR7/pg/w/gLtlXqqh8tGXUzEDdhGkbkcvTriqVVa4qMLKCQO5iw9up9PfF+VGaelZBVo+RTb+dx9Fj9Tv7e+ANQS2D+bzPmLVZtyf2wDLXw0V5IYsPG3Lt9/wB+gqeXkgY6V4P+x5c5k6eYOYamXLcvlhgNLFd9Y7Y5xSzGkzbHQPCH2vPlKVLLmijUkJkgkPDMWMSdM3OKIsHz9gQ6Zv60f/6YGj7GnOaeguYXkppULGmR8bOoWNR/kJn1xpqn24ZXTajXLdjoA+uo/pgLk/tGy9evWrZo1KdNxTQUaY16wkn8R7HTLtKiAdjOxakGyhlPsjq1WIpVqb01sasMELAxCb646sLdJJmGcR+yWvQKaqtIU2Ok1ObShPw6+WVB21bA7xOOkv8AaRkKR8tqjUyoXlNKoNIIBAgJaxFumKnFvtY4alJprCpqU8mh+bpBBWINxe2BSOs5232S5k5k5cVKJcUxVnU+nSWKAfBMyD0+eJK32IZ7o+XP+dv/AMeJch9reXy2bqPSSrVpNTp06YdgpQKWYqDDEqCxiTIEDpjX8E+1EZt0UClSBJ1l3BhQJhRIknb9sJJxQ8U2cMzIZHZCVlCVMSRKmDH0wsEuKrlzXqFGZkLEhiu4Jno1t9sLEuS+RRwdlKhwyo9GpWVSadOA7CIBO3WTuNpwJO7C8T29Bi+a6gXYfXFZXUliDIt/f5YlFjSRXHW393xvvDfF6afc1poUc1U8xpnXDLEW5QBFupOMGXF8bXg9Ko1LKV6oVaFF9CMFUFmkMVsJYjeTt3w8ra0YPURco0jQeNeHBeL1HP8AOjfkuCvGNKcfosbFqlI/9UD98C/tZzbJnzFgy0zPuBj3xhWji+Wc9DQP004m8iV18/5JZMXGcF84yf2VgzJVxS42tvhzRH/xCMX+C8Jarn6+Xa1MZwkuLHWoraFudmAMiDOn60+M5UrxmpG4zQI+bgj9cO41xR8hxjM1VTzNNfzNGrSD8Rk79HP1ODCXf0LywVKD8Sgg34Z47lGKpmGrvX82FAsg+EDqABqm20dMYbxtkloValOmulVr1VVRMAKxAH99sQUuLpSreakuVqagTyg802FyPnjQ5HiJzuaNZaXxZjzQnxEReAbTf97YaU1GNvwVx+lUXFR8rf4/UpeFeNJQpqXExciY3baelsbWt9oj0CAqBCadORUU6pVdwJHKSbN1j0xheJ0S2czcXvVcQCBuW2NxHY3xHU4XmqjGUYlEVETSdRWSAFABmDq39O4xP3V2mao+n+NcuvJ0NvGlJfLetSZ0NFY0kDn1EXMi0A4C+JvFGqqYWAQpF+hRSB8gY+WKud4HVy/Ca5rAB6dRaQsCCrFSGV4kjmjtYdsDsv8AZzxB6QK5d73ElVJBFrMwIt0MYSOSWRP8RIYOMoNvpO/0oLeE+PF66JJCstUkTuVp1In2k/XHgzSxkDIEl/8A1v8AXAk+CczSpDzl8oozBpIMSrODyk7hY73HTA/jnh7MUEWpWXyk0wpJBDGxgaSbwZvFge0Y5yV8SWT0XuJu6v8Ah3/stVMyNLKGvqH/AMrYMpnKTfc2qMrKppByRI+M6tQ9Bv7YyeQyDs7GEbQDrDVFSx+FgSQTuDPcYvcapqlFCHGmejBjsZkry9I74GtJBXpUpuT+v6qv0Do49RXiRqeYopmpXOvpBVwvyMiPfADgvEgKyEsQkvqHcAH1/wC2M7miQFkGeoJ/pcW74dRE6Bq0wSZv12ExH59cWUPh/MZwjHLyXyivyOhUeIaahZZBYyvQgaVUk7/2fXFTLLpSrsQ1S3SWYgR8mJE+hxncvxGolYQ2osIIMmI5hE7dMEvvapkQ1TWX8xtajlVJOqmQD/MSTPTbfGWUWkvsaoyi20H8kjJQq5SRpdUqOSbzLWST1IY/Id8DaOR81KZWoTpR2YcoKU7s4NgSdRAO5EjAGnxMVOYhj2USxMzBIEb6bbfnOKWVrhqqJUDaGcAmQDpY7menubSe+LpTrbJyULTSCr8HSqtXyS3IJ3Z9VwPhCnTAm5I/KCH4bwwvUCFahmbooa8EiARcTA+pxo6b5fJM2lqlW7wQ4ClQSgEaSZifSGO84o0eKivyrSK01kqirrOqOZrpJMAdtgBikZutdCOKsCcR8P16JAqJpLSRtcC0xvH99MQ5XJVdVkLHtp1flBxrquS0qpaU6QxBI6+0G8e22DfBmp0yGY7RPKG379hefbF4ZE18TJyxyTXFWYD7rVsGpMBIn8PT6bgDpgjkskQtVjl9QuVIY8o0/wCK+31+mN1xTxFV0VdGXYBQb6QYNiCYaCpXV8M3GMmczVanU1O+mF5VXSAENxyiIM9r6RfbDc8cfI0cGbN/jHoB5vj2YqE1Krh2IEtUSmzGBAkssmAPywN4oruwlQsLeLAczE22G8wMbHKeC6jUvNV6TJDtTiWLMu6QASC17kaek7DFvhfBxTbVVp1KaPTKlUXzXUn4YOjTqnraIF+uGhFt6Qk6S3+hhKXh2swB0NcwBG9pt3tizl/DjsHYQqpualh7A3BaxOnf0xdzVJXa9U0CJQipZlC9r/KRGJOK8bc5UoHFQ025yVDnS3LqDtLKZCgwROq+Cot9sVuPiwW/CczPLSd13DBTBBuCIEYWKr+KK8mK7gSYAJUCegAsPlhYnxY/JHV+DPQ18KYU8qjMp88aUWQ0LJUJcm5E7H5SJ+3NFGdolQAHy6wAIHLUqTt74zWQ4yqvRYjV5YQACRIBBgn3GPftB462aqU6h18uoAnsxmBicXyGkZrRGCFLOkUlvYN8pE/6YhymUd6ZcCQJmOgHft88RpTJpNAmGO3y/qcLaegcK2aHxh40bPVFqMgQqirAM/CN798N4l4vq5mrTqsqymgKoBM6IibyZjACowFOCrB7kG0RFrTO/XCQ1VXzAGVf5gIHbcD1+eFUFX3Dkx44yg+6VL6X2tms4j4jrZnM1q7UxSdirR8OkgWgNcnlH1w7O5+rmHrVq5BeohBPKLqo3UbCI6T+eCXhnh2SbhyV6pIrg1ATJJJUsRAMjYKAQN7TjF5bi0UjppoCQEc3JJIPNvbY7Wv8sTTcnJL5lnUYwT8LX4Cp02cqiIzOzAAC8zYACJknHcvAX2ctkzTaq/4pBZkAkLNgoM3Ii57m3c8S4bxIUq1KqCZpujwP+UgwD6xjveS48+Zp06wp6KVRFvrLNBk6bKIJ2JvaY74XNaVONryL7itW0n0M8QZHLiialBfKq06juzJRJL6dQZXaNmmZJg2sRjzgFUVqaM71NSOdBEABQyHSIgkQFBmRy22wziArZjRRkqlQspgEgtdlGoQBZHsbHUuB+Z4XUBNEZmnTCSAo1apZl08u5M9JgQL7nGS5SXX0LqUI6cgl42oa+F1KakBA6QOtnn2idowercfFOkXbM0AqqCeQsduwqySegAxzPP8AGagzRywptUqEqGpkmkTpaJkFpBM3k397AeKeMqTsyKoOoKAAHa9ioDFgLm117A40Y45ku6/gjOcJdfXZ0RPE+VzdUow/EcadT0dIsriTJYix3Pt0xD4s4DXr5fLZemFrClVSVCtTVVRCINQkGACBIve0kYl8J8bo0iKdWmocgfiLTVQD0QgIukjawaSbnoCHiH7SsrlyFZh6iRIkWMbkd+1u8Ynu9bfYJyaVUZhvD2RKkVcuEYsQGpmoLWA1MvWepEeuA1YcKpgUfMUxqZdNUsNRIMVDBK7sDF/ninxr7SvODiktiIkwoBItPsenpjP8GzlLzVOaphqOoEmmZIjpaYBMSZmNomRXDjyVc7/MjJJ6iyfjGfV8zVqqisFAV9AZkbSpUEHULkKX1DoCfTFjhNAtrBoJCwokC6m08qfFAmf1wcznEi6fg09NJm1BNIp+WAWUcxGppXSTJN9iNsRgMLmNjMjV07TH5HFuSWiixfNgesopVkeAyU25kDadQG4kyNhtY4GZviqUgdaFmKqASx20rEofjAg3DASfTBfMZSm45GZdSayegWQObqu+3vOBCUSab2Vw7adbhtameXSZgCBMR326tDHeymoQaXba/S7/ANlT/aFSuKugBKbWhFCgeWmoCALCFuSTibh3A3LIx1KrTDAEkkKWZR/zETH7xgocvUFFtT0g4dKYAKpJJgFF0jULQTEXIOCeutl1NIkmkAoaWIiIqCW2JBZzEm8Yqsct1pHZPaioq23Vv6P5fYocFy6qaZemKhDaXXWUEQACQyXPMTyndLi+NV/tupSq0xSpBKLAgJaGOkgHVZpgsSdQ/hHfFD/2UzmZqOiKKQdUZSQFNwB9bE9D13tgDnq4FYZeppoCgrEM01dTBAVUgGOYqB2kzHTDv03JfERWdL/FGgL0mqK+arAtrAUsxqGTaCQfhI6Hp8sWaXEBSzHlZWnTqFi4PMUUtJUGQDpkAGDJgeoOMuwq1itSmC4BRWQyw1LZCZHNbaTaOm+Pc1x1suayrTRKurVyMHF+sxzW7GcVWCENIXJ6rJm2+6JqHFjUzdVM2NLs4GhhZIBXk0gBWUQQVie+4xf8JvQr1VpO+su0U1YgSEYmSkSGKiTc9b4G8NpPxEkNVRH1amqsNgRAWBvsO231lrKuQ41lJC2IDMNitSaeq9/4jv267mvtJNNrokvUSimot7Wzs1DhqhFEWAgDsBEfQWj0xBnMisbYzn2n+Lcxk6FL7sg1Pr1VCuoIFA6bSZ3NgFxz/hf2q56jU1Zo061MzykKjemgovfuCMankSdMhBOrNF458C/ewGptpqICFnYg/wAJ6i+x6SbYyNXIj7iF8kUc1ScUap2LiCUYdw4JU9CQp6Xm4x9r2aqSKS06I9Brb6tI/wDKMZnJ+I6pqt5jljUKyzSxDA2O46EiNoO1sZZuMU+JauTVlM8Pqkk+U5/ynCws1xeo7ltZE/8ANG1tseYz3ItUDf0eCha9AUVDVBTSooJgErUl9XU8s2F7dMWvHKI4OoARc9Y+eGcI4ylGrSrzTerTslJzFyCs6hOmNROwF8DPEeZq5hiG8oVmc6qav1HMx7CmJ+It/CelziWRuTXgtKHFIC5fUiMqEhWHMLCxtzH8t8e0MgfLaGpaZEy6k32gLJxc+4otNnApZmogt5obReSfLQRqiP4yN/gGH8W8RZmkdFMrT0osijTSmAxEn4Vm0jrjuNvQW2lsq1/C1RY1trhQw8vU8ar35AARYkDbY+mmT7LwUX/euVxPIqvvcAtr3iJA6ziXwl4V8+jTzecz7ZUMQRqqlSxuZUlhBK6Wgbax7DReNKdCj5Wir5jsJeoBTGuYCMzKB5h3veZBnumSUktMmscn5/HWuv75I8n9luWo0qXmZyqNZhEAVJZecn4W7bm3Triv4g8B5Cjw+q1JS1UFYYuXIhhJmdO0iw64ucH4rl0pN95r00HluEpkczOxA1KQLiCoj1k7A4A53jbUUYaogyARb0Pt6+mIvJNtUZskckoun/5v9jHcO4D5pJLFFBAuB192H6HG6yedr0aNNUVtFNQsnUNl3BIRSYPScZChxFjVVcsTIEyYUQBJbVM0wovqtH5Ym4ZxXLCuQiVMxUYPzu76CVRnIRBDFZFi5kz8K40OEp9mmLjrX5m0zPijMU2p6HIZNWqmShVm3U1Cdo9D7kRjPcO4RUzTVcy7+Win8ao7ElmfZVABLMSRAUWsJvgHR8TZqpWFIqlIVCFBWn5RS4OrVGogDcE3E9YjolDgRyS6M5nBWZ+ZaWg1Cr/wsGJld42g3kHHe3wVIKac+fkzPHeG0SKZStUqahzVGDK4ZSUIIJFlW2kjqT/EZB5V0y+ZpnQlVUVRpYb2IBkXkWg+g7YP5nJk1VYOVqvUARtWkCqxtAmBcD6YF+LPD1TLuuudemSNJ2HUGTaexOBjdvirKzikm6Wij4i8R6s0K1DVTUCnppl9UeWAAH7mQSQb8xwGz/GqldiX/iPSO0GCbgfPBLN5qm9YvQpU0VKZ/wCIVqSAwE6WBGq+xLSJv0x5laT5gt+Cjs0KNIFO8qFChYQWjpG5ONCUYkOEmwdQyr1A+hCVpoWbaAFIkzMHbpf5YjymSqVzFNCVEy2yiFLGTtsDGNcQ2VPk6alF1psrKWkMGDTysSgBBUT1At0xR4C4WaRlV0nRawcggBxMkg36xjlkbtpD+yk1bD/DaoWnTo6laoAim+wESSIk2wapcFyxrrSzLuKNWAGBZVdmMaQ17qQC2wGoTacGvss8F06VJ69RQ7uYUm/Ifyv+w6zjQeKOKtlaNNaNGnUGorpY6VEQZ+EjqTisMC19SM822jnvE+DcKoZo0vNrpWpwjAVKYSQN9bgkSsW7nTvgVlM9Syx1B0BaSFrkmARBkqF1bzAjYdsS+NPtTzqlqQWjR1DmKRUYzfc2FovpnHMqmZLsWYksbknfFHCpdhWWoNOKt+fkdc4LwilVyrTUV9HmkMpC2sUPWWMQFICmBYxefwjlWq5dqlYuWUm3MCnliCCwTtG3b1xzzw+takRWCsaQu6yQGC9DDBhvuNv16Bxr7RAlCmKCkI0Lp+CQrKTtMQIFzJ1A7baIUZpdBGpwB6ymrrqA0lJpqpPPA1oIMaGAMC/UHocck4lU8yq7NquepkiAAASbmI63xu+H+Jzmw9J3dREhjVgg3ABhQNj84M72fl/AdFqr1ndDSpKS1MuZdtOoaSvM0gNYRsIm+C5RcuN7KLDkWFZGtN1f/XZX+zquaqVaaVKFFVRRUat/E7M4GmSALACfQQMQcWyeTXK1GrA/eERUpspYhnVmA1QSrcoUSeg77zcPGWzlZ6NCi9CnBZWpIW1VBHxkkgAxAMgC07k4dxrwzQy+WK1GZ6riVA5VBHYbkr13wiaSOdyegd4K4JUIapKolXYvInRMx3ufyxQ4n4frPmz5zkAKG1tJAQywgx05hHdTgbWy9GpXW8U1hBJgwDuVJsYOw9cb3wdxsZmeH1xOsRQ8w9BPKzReIJXc3gdMJKXLSOjGu2VOIeLjVpljUNZPKembBIsQX0xBaDeN8c94rwVwSRUpVAoBPlvMfJgCY9AYx0vJ+CqlHPihmaQamxnkHIVAJBkAQthIMfncV9rXAcvQNF6IWmzFlKKABAAIaOkbfMYS3eyrS468HNi2HZekX1kEAIuok/QD3JjEVY4N8P8AC9apl/MFNihI5gB62F79cdJpdk0rC/AfEeXp5emj5XLOyggsygseY3JLb4WAh8NL/wCLHoVv+uFifwlbkbrLeHMlTUNUzKVG3KKQvTYkBzPSwxJ4h4hkzl6SZXLqr6jrOtnJCiygtpaGJWZQAgHeDASl4xoAhaWWpIWstSrqrQempSQsHYkC299sbLhOR4vWcEUKJSY58vQSmYN5ldXTGFQaq+zS5LwY7OcCc2rVfL1rqMIzFiWYEpoGl1AA/iAv64T5ANmqlRUqGmzE3OhiG39uvtjqPHvBCUqQqpl6VKq+kVBSbkBuSyqY09uWfiEj+IZMUb7YnkyOLorCClFS/ujzh2aLV6jVMsCvlqlJVYEIFBtzAQCT0GwA6YB5jK+VcnaeWLKCSYXsLnGrA+uK+c4elQQd/wCvfEFkd7HnC0AuDZp61VVSkjGkNYNQKVGogTzcvQD6/LUr4NIpivnKy06Zst/MZtUnSiLM9bA97Yy48P1abjyqwG5AM/Qb2+WGZfxTUGdXzirrS0oSzMQOjMB0mRqtcL0xoilJ/CZowSiuS2anidPhtHJv91mXYUq0qEJkFgrqyaoJgiCOhklRGNo5WjRzAfzBSbRUYC8gNSeNIgwSSIk3F+2CnGuKZCpl1FF6wesza/MWAuhi1OItqkxu0LUMxgX/ALDTzSK1ZoI0q0kgELZwAdTKJW6gjpiqu/P4D8VWvzKWUz7+YgUSCFI1HSASbE72EXNxEnD+E1GOZarVDapZmcgsSxBUgt11H6kDFnJ8UaiC1SmgFQOunQo1rpCgksCWUm5iNp7QuG8ODMj5h1VGDsPLF1IgjrNoMA9AYnD1J2vsD4Vv7hGlx1/NFLLhjU1QFBgm9h2kGwHqJx2nL0qdRpqMrVKajzKXKdIa/OLgG0/IfPi2arjK+RVoxTeiYIcAOdipYKxEQCRPQ42fDg1Sj55q0g1Y+Yw+Itq/m7EAAXIgz6Yvhx0utmfNNOtpD/Fvg7LZtK1JGT7zTptVouCPxE/lqkCWZANM7kFSZM4wHA6r5fNNQqKjUT5csFVSwptKEMrWaWIPeIONnlOJtUqrmkXyKdMRqgHWoJUkzABIMECe+MWviAJnuWq8BSimixRCpUNaNwSSZ6kz1nF8mKM0yGLI468lzxnQFas2apuDTdlQK12mmsN0i1rSfzGIH4o+YqUwiLSNKkiageaoaamS3qSZHp+er8M8WoZrlqvrNNTpViC09TMX3H0M455xjM6cy6UebS8rpv6gesbHsRhIw4x0X5wun99m48E+PM1TzVOjWbXTZmDKUUEE6jK6VBnV3J6+mDnivMmvVOimXemCUpsSFPmFdyCLkIDHT3xjqWXd1RyihyJZlu0iYN7AwNxvE4IcGzFY16qmoTUIQoSAViDNrHVb8sUcqRn4Jso1+CzR01qKpVYgfEzcrSL6pmBa5mcAaHhNZ0lgmksXnY6Se9thjU8XzdPzIqVqXmITqD1AlhNhvfVYL2FziTLcCrVaaVwAqOxAZmEAAHUSb2AHvb54hyfZfitIwnFOIslQKJQJYEW3E9x0jFZc/TqEFy4hjqO5IIt+YHe04P8AizhYRKLkEs2rWQfUaTHTl6HuOuMlW5WIAhdx6++LQnbslOHHRs/E9BTQygo00VUDKzoWIa5PMTZjLEzvzRsMQcEyxrv5OolVU1AZkjQVld+pIidjjpmR8Afe8kv4gprUSlUAAB0uVDNABELewmcNyf2fHIU3qLWmoSod9IH4U3VbnRJKsWueUYO02cnF8f7RgKXD83lqhXKtUXUoIgiSrC6t6gj8hixxXg2eq0qHm87KW/illVgJ1EmT/rjXeGOBVqeZZnQ+WXYCY72YyJg9CTg9xDidAEo3pB3kiwt1Fx1vjF776NTwpPlWzidTKqOV11MsgspHcmZB3kze/LiTI55stVp1UDEJVkMbhmplWN+kgDG7y/2X16iz5tJJJj4jy2KkCIveR+ZxqOHfZ7QOTo5WvzGi5qak5dbGZnrsR/040pPsnKLRslzK1qC1F2dFcezAEfkcfMP2mVSeK5lT/CwUD0CrH64+lqZFJNAsoAC+gAiPoMZzwRVSqtevyqKmZrkNAkhanlrf2QYv2jN0fOHCeDPmq1OjTjXUcIJ2GrqfQQSfScfS3hrIU6eXpppWKaKsbiSLkT7HEdXIZVOJUtOXp+dWSq5rKoVhpUKZI6nURgP4Z4hCVKbHmRgD/kLLf8sZs6qNlsXZW4lwXIvVZmRZMemwAH5YWKreGq9TnUqFbad+2FjMpMsznfhHw1rzdOoealR/Fa1tX/u1bpzMAY/lBx1DKeLs5WoeZlmShQQQpKK5I/nqs1l1XMCN9zvjmnhnjVQkUXJSiSZggLsQNQiTMARO2DPFePLqzFIeYaYY05Lqqnlh9ICAqN+UEi99ziU5zUvsXhjjKOjW0PG1fMUkJQCo1iV2NyAUkncQfnvgJnM2tMMzmy3aLtfaFFzP5Yy1TxK9GjSp040BYLadR1gmIO6nr6zfFHw/Qq5vOUqYqNSUsQKhnSojdog3AAgnc+uJrFKbvwU5Rgq8mjyPG/NruKNVGAhmWr+EqKq82lzA1Eyb298A8hxTTmqrFyPMc/CCwImxmYMTEfLDeIUVP3llKKihlAQGCFOktfbVBbSO+CXB/B/m5XUX0vrVZNiAV16+YQy/D2sd7jFo4dfiI8i8ePyIfvZzLprq06N2tOmoFGkS1/8AFAI/h9cP4nkadLMrRHl1T5aGo5EzUb8RFAc25WQEmREjvinwKhSo8bFOrUKUqdR1LsFMBUYB21ArBOltrSMDj5laq9UeZXZnZi6qz7MQCYuBAFu0DGhYVHozPLfgu8TarTphtC6KjwGZTIZRMA9NJG0Xj1gVchng1VWqwWc6ZkzcwI6AeuOn53wRl34XUapJKKaoeT8YE2vsZI9jjl2fztOkmgUqbv8Az6fhG4g7lus/riyxJUTnklbsOcOqUqFTSzGrToliKkGJG40dQDI9TJiMQcJ4rQqNX1ISSrLRBEBdTDZdgQpN+3rGH+BeGDN+YSYZbwTbmm/wmb9Le+IOJfZ3XolfJb7wSQoVFIeTawkyPnbfacUWFqPIi8qug/Q8O+fVbytAIVWbUZWBIkyTvYRbAfjWQq5XiHkJULLyNAYkKrDUVWbC+r3GNj4I8AZwB2zCPQcgAElGDLa0ISVNtyD8sAPGvGPKr+VSHmPRaoDWAjmeJUi/mBSIExHrheLrZ3KLdrYZydWpUrhFRvKKsUtpBIG/NaCN77xvjPZrwK2TzHmVnRkVGcEFj00KII6Fl2mYGNR4J4y+YUmvWNSrT6EKsK20AAdr/L0xc8V8Q81BRpEa3IQE2AYmBB9+vrOLqCULZGWSTy8YrRzzhmeanLJSqrpYlaukIRB5SJMi/wDQ46DxfguRrZN89lQEqrzVLkGSQ1QMCTe5YHr3OMBW4llyopuWDII0mxRlUhwfWV27k4XBvEdTzc1QEGnmKXlkTsUsjL9SOxB9sLCTeh8kF2bPwhnaOYRlVlFZANQYxKyQCvf4gLXtjY+A+BCnWrVqyhajsEo6xDeWqjUV1AHmYm0bKMZ/wH4XpZQ+dVYakUs7zYC3KvuYHcxHpibif21U6dYU3ytQIdm1rq9Dojv64aWPhqXZKOd5k3jWl5+ZznivCUr5jNVKreU5r1G0xaGYtaPRl/PGj8KZ9nqrk6HMHIaDYa6WsNM7AqD3sV7RjM+Ic0tXMVXo6mWoVdLXI03EQIgzI6acFvs5qjLZ7LVqx0jUymTt5isst23BxifdM9Rf42kdepeGsplctUqZlKfNz1Sw1gE9FkSTJPSWPyA51mczwipmFc5DNFVJaTADCBGqkak6QLgn1x1nxMoeiKRMLVOlo30xJHsYg+hxic3lssy6Kqn8MhFdbNKi8H5EYMsig+KJKDntmv8AD3HctmKP+6kBUgFNOgp2BSLe4tbFTxFnglGoWuAJj0BBP6Yw+U4rRy+YytSkxv8AhuYgNTqbBwOqtBBxN9o3HR92q00qL5pKqEDXkMpIYA/y9I2PScVjPkiThxejX1M5S8ioWqKg0/ESInp73G2MPwmvQq54tUrxRQqUL8gZtlALXIm97mBjmvE+I1sxU8xgq2VdCTTWF7KD1NzJNz7YPeXmcrTSpUUMliRMssEHm6xYT+2JwwpU5F5eobejvYgARiKq8QRuL4xHgLxbTrO9BWEaBUUAyBcBwsgGJKmIEEtjY1XtjU3Zoh8cbG8bUvRbSzKWUwyxqBIsVm2rtPXAbw3lEyuTpUGdVKEgl2F3jU9ybw7vf2wTzGcAyxcmAuqT6Am/0xwzx14ibNViiqq00JUHTzsRIJZt9ywAFvffCIwTVM7RxvxXw+i6O9egayKQgDhn5ugCzGqeoxhslmvNzVZ1srs7EdYBJj645JT4XUZtNNWY7woJP0E42XgU5halUV1cKlN2BaVMtYWIv1M74hnTaHxNI6FV8VlTChSABG/YdsLHLM74hqJUZVYQIH5YWIKDNPJLwUOAcIbPZhKWsU2aeZw2kkSWAibi9rTBvhvCeLrlMzzjzwpqDSZEG6hhfeYMX7euNPwzhCZWq9anmELKjlVC3SVMkBrECT0i5xmnqrVV6tvMY62MLp1AkkBYiSTMjti3tp6ZL3XHcWe1a5rHSWKoIlTYkjf2aTi54Z4nRoVEVqrJzSSGYEmRZ/w9JHTeD6dKeZpoaZfWCzAwALzEyTPy+mKKpFNTU2JGoKBqCg3jFYY6VEJZG3ZrOM+HAlGrVZmXmOhZlWDEkiIkWm5J/PGZyrMzBS3IPh1cwBtsvyA9sbvgHAnzOVo0cw9SmKpApSNR03vr+EKADa5+HacAuPeGBlaoVG1AagSbzBIkWAiIO3U4HttPkWeePt+23tvRecoOF1lChqqvT1tHM6apAJ7C9uwGK3hDj1KjSr/goXbywiMDpklrtaIAI9TGJ8z4Xr+QAqAsyqWBJgaiNKxsTdZmR9MGuL+FPuvC1rKi06pZHaBMm6sIJMATMC0E9cMnW0RcvDCnA+Oir/umZVfKrTSaCVKlrALfacD/ABd9muXogU0dkVQSC3wif52gAX6nvjN8Kzwr5mjTqOKas6y7GBpBn+Kw2gbdMF/tk8WJWqpSoV1ekurzAjSNUyAxFjE+oth0uUbYkpcZaMbw3MVaFSpSoVhzAamp31RJAUkT1O3546R9n/HajZunSqfHoZw0QSBYyNuo23HTvxt8xoZWSQd5n1tHa0D5YP8AhHxU1DPrmWpvV0owYJvBWJ9tsLyfQVFWrPqmjUDAEemPmrxbwirQ4jmiaqkNWqMFm5DMWHpaTaehx1TwZ9pFKpknqZirTp1A1TkBuqj4JE3MdbT0xh+MVcqVpCsHfVq/EnnF9UEezD64nlycaQ2PFbbM3wniTUs2khgrAyb3EEiIIkXGIuI8betULkw3SP4R0C9o74O8U+7v92p0lhBADG5FzJPWT+2AnCPD7ZrPjK0yLswLbgKkkt62GLYctpi5MdOx3DvD9fiddilMVaxMuQQg2HO1oAY9JkkGNsdQ8I/YlTpL5maYmqSTpptCKLQJiSZnsPTG68MeGaORoilREDdmN2Zu7Hv6bDpguWxyVO0LJ8lTOO+Ncv8AdR5LuxV6gIjqq8yg/wCaCf8AB64x3FvDa121iqsgCxN4Fh+/54P/AGx59/vgQMAsC3oT+Ww/LGM41mTSrUx0UHb2j+v1wuWblK2Nhxxxw4roWfy/kBdDalIBDCRck9PkLemFkuKCdNRtrhjuSdp9pP0wIz/FCyhegC/ljynTZ/hG4n/U9hiTgpF1kcD6EzXHGTh+QruklkXV0s1NTM7QYxjM7xcvSAjeoT8zcf8AqAY0vEvFwocNyaCn/wAeilLQOZgrUtOoWuV5SBF7j1w/gXg0gNWalCqZpI8ry7XXeTvfsN8R9RC2qGwzpUznNYh0p3KLqMuATpEssxuY3jAziXA3yVUNrFajVJanVUMqva8yNQcTcA9ZnHWs/wCHlC1AaRT/AIYK203Cubbhl1OpiZ9OuczHhJ3yeZiy0FapTU/GWUySOhAp6lnrqHyGGTi+IcsVJcjIDPqaZlB26SZ25iCT8hPriM8aqCn5ZPw7aheOk3tb54CU+JkmFEwRuTcnsF5j8se55CoGoFQf5lKT7LE42mUP/ZrnfL4zSCXFQVEOmwgoWtHYoPpjuddmPKogm31tj588L8UGRrJXlXdSBoBDEq26gidEgxJv1i2OzcO8Z02FAufKeurhBuA8MFvbcqY9So6466RswTSgwd4g4NVq1BR88LRRmBhoVmO09o5rRuT2GBlf7PKGojUzMPT/APbr79cdEpcBpE05EhJ+c7n1OCeU4alIm12vJx53PJJ3dBkoLvbOV5PwBWpIalCq1IbkFdQMC4ZGgyOl8R5nw75lOqK2YYMwLB006dIsoKElhuSVBHWD36xxan+H6bH54wvGuEg0SNiJKn9QcPGXx1IS7h8JwTPp5dV01atDFdS7GDEiemPcWOMZc+e80tJBggFokCJ33b4j6m2FjWZ6Nf4l8SA01ZUUwGsQRZlKQTa3MLDtjn1DKvUMKJ3PQC25j2nCwsUaszqTRq/D3gHMZoa0ZVWygmLknQIAvv1MfPGf4hVq0cxUoVYY06hRo66WIMH1jCwsInotLTo3vj7jaUPulDIqabGmtYsLWqDkGkkgGASffffEXCqtbMVXp5mDVVUINvhJkzFtVxthYWHi7lRk9Z8OJzXa6NzS495jGoFUIQpJPZTNh7DEWd4n5qFKnNKMQQICFgVJHWflv9ceYWMSmz0nFHC8xVOo6iSZMk3v1nHuWpGoYGwwsLGqTpEIq2Hsvweg20vUQamWCBp9CTE+8423hfgQpZmnWo0UelmgxCNEJDTEmSCu0gXvbHmFjJKTNsIrshy3CUbjmZofDSZpZVsJKqxA9NTH5E7YzHiPL6KxpaTr8xrEzAJlL/4I+mFhYM23JL6AjFKDa+YS4N4cfzELGwEkA7m4A9r/AJY2uSpHLuHRURx1VRN9wTF5wsLHj+oyzWSk+j6X0GKHsq4p3d3+J0Th3GRVo03iC8gjsy2b5Ti75si2FhY+gwycscZPykfK+qgseacI9Js+d/tFzAfP1C+y7gekkD9zipmUpuVFUEOoAMXH1/PCwsK3seMU4X9V+4Ifw/eQbRIPpMC3zxK9DSI20xabG0if7thYWOvYiSdnXfs3UZ7OeeyxTyVKnToqYnUy6dTR1hWj/EO2OrkYWFirIIo5vJFmNlKsAGB9D0t1Fj8sQ0+HJTpmkolTIIMRDTI+YJ9PqcLCxLik7Ht9HzhxPghyrtpr+Wg6DXIE7W3wPemGHIGJMc7RLXsFEnTfqST7YWFi7JMIcA4Sc3nVoa4fUF1EaghY828F20q5LnfSB1wd8V8JzVPiVOlQRW+7eWUuoWIVlMM07AAydx64WFic3UWUh3R1fLcfKLTaoqjVAYAklWO42gieowWqZnzFkEgY8wsYWtG9U3ZJls1qGhpkdT1GA3EVvp6tMf5TB+tsLCwiehZRSbSMXmfD9JnJk39BhYWFi/JkqP/Z"/>
          <p:cNvSpPr>
            <a:spLocks noChangeAspect="1" noChangeArrowheads="1"/>
          </p:cNvSpPr>
          <p:nvPr/>
        </p:nvSpPr>
        <p:spPr bwMode="auto">
          <a:xfrm>
            <a:off x="1679575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TA with Impact = Communication</a:t>
            </a:r>
            <a:r>
              <a:rPr lang="nl-NL" baseline="30000" smtClean="0"/>
              <a:t>2</a:t>
            </a:r>
          </a:p>
        </p:txBody>
      </p:sp>
      <p:pic>
        <p:nvPicPr>
          <p:cNvPr id="16387" name="Picture 2" descr="http://t1.gstatic.com/images?q=tbn:ANd9GcT1fmslJaYcyD_mfJXYRo-e3GyirtDpW8LCHOBOZT6yz8jA6CF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695575"/>
            <a:ext cx="5099050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AutoShape 4" descr="data:image/jpeg;base64,/9j/4AAQSkZJRgABAQAAAQABAAD/2wCEAAkGBg8QDw8PDxAQDxAPDg0QERAQDA8PEBUPFBAVFBMUFBIXHCYeFxkjGhUSHzAgIycpLCwsFR8xNTAqNSYrLCkBCQoKDgwOGg8PGikcHx81LCouKSwpKSwpKSksLCkpLCosKSkpKSkpLSwpKSwsLCksLSwpLCksLikpLCkpLCksLP/AABEIAOEA4QMBIgACEQEDEQH/xAAcAAEBAAEFAQAAAAAAAAAAAAAAAQcCAwQFBgj/xABIEAACAgEBAwYICwUFCQAAAAAAAQIDEQQFEiEGBzFRcZETIjJBYYGhwRQzQlJicoKSorGyI2NzwtEWQ1Oj4RUkRIOzw9LT8P/EABoBAQADAQEBAAAAAAAAAAAAAAABAgQFAwb/xAAtEQEAAQMCBAQFBQEAAAAAAAAAAQIDEQQSITFBURMiYXEFI0Kh8RUykbHwFP/aAAwDAQACEQMRAD8AziAAAAAAAAATIFIUmQKAAAJkZAFJvDIFBN42Z62uPlTgu2cUBvg6q/lVoK/L1mlh6JaulPucjsNNqoWQjZXKM4TjGcJReYyhJZjJPzponEozEtwoBCQAAQoAAAAQFAAAACNkslhNmB+W+plPaWqzKTip14i5ycUnTB8I9C/1Paza8WrbDwv3otU7pjLOd+srhxnZCC+nOMfzZwbOVWgj5Ws0qx5vhVLfcpZPnaqmKz4scqUlndj5pM3DbGgz9TBPxLtT92ebeX+zI9Osq9W9P8kcW3nN2XH++nL6mmvl/KYRIXjQUd5ec/Ea+lMMx287ez15MdTPsphD9c4nEu549P8AI017+vOiP6ZSMT4BeNDb9VJ+IXemGTLOeZ/J0a7Zapv2KtfmcO3ni1XydPp19Z2S/Jox+MF40drs85116ev2e1t52dovyfg8OzTzl+czh285W1Jf8Qo/U09C/XGR5cIvGmtR9Kk6q9P1O8t5b7Sn5Wsv9ThX/wBOMTiWcoNZLytXqZeh6u5r2yOvKXizbj6Yec3rk86p/lrs1E5eVOyXbbN/mzZdUX0xi/S4xb7zWVF4ppjlCm6qeckVjo4dnAy1zTbY8JpZaeT8bTWNL+FPM4erLmvs48xibB6bm62o6NoQi3iOojKl9W/5db71JfbMuroiq3w6NmiubLmJ6s3g0xfA1HEd8AAAAAAAAAAAAAaLl4r7DA/Lqrd2jd9KNE/wuH/bM8yXBmE+c6nd10X8+j9Fj/8AYa9HOLsMetjNmXkmsSmvpZ74oot8t+mEH+a9xDs0zwcGqOKghUWVwAAGAAoTgKQoMBQMEGFAwXATgNULJRcZweJwlGcH9OL3o+1IgImMxiUxOJy+hNibQjqNPVdDyba4TXoUlnHuOwMf8021d7T2aZvjRY93+FZ4y7pb67EjIB87XTtqmns+mt1b6Yq7gAKrgAAAAAAAAAAjMQc7dGL9NPr8ND9MjMBi/ngo/Z0T+bqEvVKuf9Ee1icXKZeGojNqqGNb+mt9cJLua/qaTXd5FT6pyj3p/wChoO7Evn6ukqAVEq4AC4BgRUTBcBOAoBGTAVAqGQKCgwhcAqIynD0XIDangNoVZeI3p0S7X41b+8mvtszfF5R83qcotSi8Si4yi+qcWnF96M/8n9px1Ompvj0W1xn05w2uK7U8r1HK1lGKt3d2NDXmiaezsgAYm8AAAAAAAAAAAx9zuVZ0bl823Ty9XhYxfskzIJ4vnRo3tn6jrVUpLtj4y/ItROKolSuM0zDDclml/Rsg/al7zQbtS3qr19DeXqy/cjaTO/E8ZfOzHCAoKicowhT1Wzq/9zqnp9PVbdvyjPfqU28N5fT9XvJtmhQppusphTqI2x3o1xxFxTzxS4eZHJ/U437NvWY5xnPt29Xp4bzleksl5MJy+rCT/JG/pdkai1yjXVOTg8SSjjD6nnofoPWbZ1c99N62WnhKKcYKEpN+lbp1/J67fnrKfCSs8LFtWcVKTzu72H5+KPCPiVyqzN2mI4e/fHsnw4zh1Gr2BqqY79lMox4ZfBpduHwN/R8nLJ1xunZVRXLyZXTxvdiSycuraWn09N1cLLb5WxccTr3IJ4ab4vibmtplqdFppVJzdC3JwjxkuCWcfZXeT/2X+G7yxM/ux09pTsp6Ou12wLKXW5ShOq2SUbq5b0OPX511+pnZazYOiosVV2puU2ovMdPHc48M5z2k8DOvZtkLk4N2p1RlwlnMXwXf7Tk7V2s4V6a9V02SsgsuyG/NSST4ceHHePGrVX66oppnPGacxiM44xK0U0x0cLU7P0ukslXqYW3vhKuVdiqi62vlJpvOUzmbdr0enjCNekU/DUuUbJ6i3MW/RnDayjruUeoqsjTqIyW/ZDE61PecWlw4eZdKNra21K7dHpoqf7apuMoYedzDXTjHyY956W4uXPDrq3cZmKvdGYiJjEOqlNLpNuWo6jZKd5nVyyZW5ntr71Fulb40Wb0V+6s8Zd0vCLuMUHoub7a3wfaNLbxG/Onl2y41v76S+0ZtVRutz6NWkr23Iz1Z6KaYPKNRxndAAAAAAAAAAAPPctdPv6O+PTvU2r1uDwehOu23XmpoD572P43D51XuRx6fJj2I3tjLcsjF/J34Pti2vcbe7hyj82di7pM7tM5fP1Rz91KQpd54d1s3atUNJqKJ7+/NqVTiuClhdLzw4pGnRbbUNNfp7Yys8J8W95eJLHTx9OGdQXBjnR2ZmqZjnOV90u8/tHCVdULdLXbKqCipSssSwkl5K7F5zYW3pRthbTVTS4RnHEINxal85N8Tq0iiNFYjp95/pO6WqyblKUnjMm28LCy3l4XrNVGonB5hOUH1xk4v2G3g0Tux0f6GnZExtxwVb+o1U58bJyk+uUnJ+04072+g2m89ILU0U0xiIVmZkABdAAAjAVSaw4vEk04vqknmL70iAiYzwTHDi+iuTW1lqtLRev72qEmuqTXjR9TyvUdqY15nNr5qv0rfGmxWQ/h25bx6FNT7zJKODXTtqmH0VurdTEqACi4AAJkoAAAADibSjmqXYcs2dVHMJL0AfOlkdzW3R+brL196xteySNvVxxdavpqX3oxf9TlcpYbm0tUv31c++uHvTNG1oYvfVKuD7nJf0Oxbny0uLcjzVQ4oBT2y8MBQUZTgQBx7bc9g5oarLurvNrJAWhVcjJASLkZIALkZIALkZIAPQ8gdrfB9o0NvEbm9PL/mY3PxqHeZ+hLKTPmDj5nh8MPOMPOU+/B9E8ldrrVaOi/z2VRlJdU8YmvVJSXqOXrKMVbu7q6KvNM09ncAAxNwAAAAAAAAaLV4r7GayS6GB8/84VO5tK36dNMu5zh7ji7X4uifzqpL9L953POrTu66mXz6LI/cmn/OdPrVnT6WfVJR74SXuOpZn5dLlXo+ZU4RRgYNLMFBt3WYXpYQ0X2+ZGzkAlAACcoAAMgABkAAMgABkDKfM1tfMNRpJPjXNXQX0LPK/HFv7Ziw77kLtb4NtHTzbxGyTon1btmFHumq36mZ9RTuolp01e2uH0IDTCWUmajkOwAACAoAAAAGABhznjoxbpJ/Tur9Uq97+Q8x5WhT+ZYn/mLPsbPb889H7GmfzdTV+JSj7zxGzvG0eoj1Kb/Cn7joWJ+W5+oj5jiYBE88espryyYG/OcOyeXk3tVPhjr6ew4xMKyAAsjAAAYAADCkABhQQAwpAAYUjz5nh+ZrpT6U16U8MAgh9E8kNsfC9Fp7/POuO+uqxcJr7ykd2Ys5mNscNRpG/Ikr4L6M+E0uyST+36DKZxblO2qYdu3VupiQAFFwEAFAAAAAY854aM6CyXzJUz7rYr8mzHXJrxldB+dR9uUZY5ztPv7O1S8/we1rtUG17UjEHJaz9q15pVZ7pL+rNunnyzDFqI80S41Hkx691Lu4e41llHErI/NtsXq3217GjbuliL7jXDHPNxbZ5bZoyCZPR5qMkyMhK5BMjIFyMkyMgXIyTIyBcgEyBcjJMjIFyATIHe8idrfBdoaa1vEZT8DZ1blmI59Utx+pn0NW8o+XHx4Zx6er0n0RyJ2z8L0OnuflSrSn6LI+LNfeTOfq6cTFToaSrMTT2d8ADG2AAAAAAAAOk5WUb+mti/lVzXfFo+f+Ss8WU56XBxfbuP3o+jNsQzVLJ84bL/Z6lR+ZqbI/5jXvNWm5zDLqeUS5+vji+5dc1L70Is4Orl0L1nZ7ZjjUP6VVb7nJf0On1MvGfo4G2jkxVxxbYID0eaggAoIAKCACggAoIAKCACggyBTJ/MvtjD1Gkk+hxvgvQ8QsS7JKD+2Yuyd1yN2t8F1+mtbxF2Kqz+HZ4jb7G4vsTPG/Tuoe1irbW+jgaK5ZSZrOU6oCACgAAAAONtGOa5djPm/akfB6/Vr5usnP1Skpr2M+lNSsxfYfOnLWrc2nq18/wM++tR/kNGnnzs+ojyOXygj+0pl1xsj3OLXvPPzfF9rPQ7beadPZ9KP46n7zzeTdRyYq+agmRk9HnhQTIyDCgmTdo0llnCuudnohXKf5IZMNsHb6fkhtCzydJdjrlDcX4sHNjyA1i+NenoX73VVx97ZXfT3W2T2ebB6dckdPD47aejh6K3K72rBqWzNjQ8vW32vqr00kvU8Eb4Tsl5YYPU/7U2DXwVOpua/xLYQ/KSfsN2HK/Rx+I2VFvzOe9N9+57ys3cLRay8nCmUuiLfYmzm0bA1U/IoskutVya70j0n9uNc/idDVV1fsse1yibdnKHbNnnrr+zX/AOMyk3o9F4sz6uuo5D62XTXu/WlFe859XN1f0znCPoz70maHXtWzytXNZ80XP3NL2Glck9TZ5d90v/vS2UnUR3XjTz2ct8itNWm7tVFJJt+Mk+Hp3lnuOByd5PV6ycmlLwUbZQUFiL3Fhx3n08U/Qc7T83eelWS7ZuP6cGRuRfJmGlhuxrUMveeF0y62/OzxuX90YjL1os4nMvS7PT8HHPThHKIkUzNIAAAAAAADTYuD7DAfOPoJvamIQlN2aWLxCEpPEbJLOF2mfZdBjLlvptZDUK7R3OiUq5VTaim5Q3t5Yfmw895e3Vtqypcp3U4eUv2NqrNFBR09zlFVPHgZ5zGSXV1ZOl/sxqV5aqpX73V6erHanPPsOzv5P63UPev1N1r62pN/ilI3KOb6T6fCv1xj+SNUX4j8M3gTP5dSth1r4zXaOP1JX3v/AC4Y9pXpNnQ8vV3T/haJRi/tWTX5HpqObhPprb+tOb9mcHZ6Xm3iuKqrXpVcc9+CJ1KY07w0dbsqPk06u762qpri/VXBtd5v17XoXxOya36bZavUL+VGR9PyBa9HYsHPp5Bx85SdRK8WIYyr29r18To9LR1OOj0yffNykbstqbbs4PUyguqNmF3RgjKtPIqpeY5lXJemPyUU8ar/AELRZpYXlsbaFvxuqtlnzOV017Zr8jXVyDm+mVr7Iwj/ACt+0zfXsSldEV3HIhs+tfJXcV8Wrut4dPZhejm5z0wm/rWTZ2Wn5to/4MPtR3v1GW1p4rzLuNSguorNUz1WimI6Mb6bm+xwSUV1KKS9h2NHIJec9xgpVZ5SrkRUuk5tXJKleZdx3wA6yvYFK+Su5HIhsytdEUcsAbMdLBdCRuKKRqAAAAATBQAAAAAAzianZ0LPKSZywBwa9kVL5K7jfjooL5K7jfAGhUxXmRq3UUAMAjAFAAAEKAAAAAAAAAAAAAAAAAAAAAAAAAAAAAACAAGAAKwABAAAZQAIAABQAIAAAZQBAABQA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6389" name="AutoShape 6" descr="data:image/jpeg;base64,/9j/4AAQSkZJRgABAQAAAQABAAD/2wCEAAkGBg8QDw8PDxAQDxAPDg0QERAQDA8PEBUPFBAVFBMUFBIXHCYeFxkjGhUSHzAgIycpLCwsFR8xNTAqNSYrLCkBCQoKDgwOGg8PGikcHx81LCouKSwpKSwpKSksLCkpLCosKSkpKSkpLSwpKSwsLCksLSwpLCksLikpLCkpLCksLP/AABEIAOEA4QMBIgACEQEDEQH/xAAcAAEBAAEFAQAAAAAAAAAAAAAAAQcCAwQFBgj/xABIEAACAgEBAwYICwUFCQAAAAAAAQIDEQQFEiEGBzFRcZETIjJBYYGhwRQzQlJicoKSorGyI2NzwtEWQ1Oj4RUkRIOzw9LT8P/EABoBAQADAQEBAAAAAAAAAAAAAAABAgQFAwb/xAAtEQEAAQMCBAQFBQEAAAAAAAAAAQIDEQQSITFBURMiYXEFI0Kh8RUykbHwFP/aAAwDAQACEQMRAD8AziAAAAAAAAATIFIUmQKAAAJkZAFJvDIFBN42Z62uPlTgu2cUBvg6q/lVoK/L1mlh6JaulPucjsNNqoWQjZXKM4TjGcJReYyhJZjJPzponEozEtwoBCQAAQoAAAAQFAAAACNkslhNmB+W+plPaWqzKTip14i5ycUnTB8I9C/1Paza8WrbDwv3otU7pjLOd+srhxnZCC+nOMfzZwbOVWgj5Ws0qx5vhVLfcpZPnaqmKz4scqUlndj5pM3DbGgz9TBPxLtT92ebeX+zI9Osq9W9P8kcW3nN2XH++nL6mmvl/KYRIXjQUd5ec/Ea+lMMx287ez15MdTPsphD9c4nEu549P8AI017+vOiP6ZSMT4BeNDb9VJ+IXemGTLOeZ/J0a7Zapv2KtfmcO3ni1XydPp19Z2S/Jox+MF40drs85116ev2e1t52dovyfg8OzTzl+czh285W1Jf8Qo/U09C/XGR5cIvGmtR9Kk6q9P1O8t5b7Sn5Wsv9ThX/wBOMTiWcoNZLytXqZeh6u5r2yOvKXizbj6Yec3rk86p/lrs1E5eVOyXbbN/mzZdUX0xi/S4xb7zWVF4ppjlCm6qeckVjo4dnAy1zTbY8JpZaeT8bTWNL+FPM4erLmvs48xibB6bm62o6NoQi3iOojKl9W/5db71JfbMuroiq3w6NmiubLmJ6s3g0xfA1HEd8AAAAAAAAAAAAAaLl4r7DA/Lqrd2jd9KNE/wuH/bM8yXBmE+c6nd10X8+j9Fj/8AYa9HOLsMetjNmXkmsSmvpZ74oot8t+mEH+a9xDs0zwcGqOKghUWVwAAGAAoTgKQoMBQMEGFAwXATgNULJRcZweJwlGcH9OL3o+1IgImMxiUxOJy+hNibQjqNPVdDyba4TXoUlnHuOwMf8021d7T2aZvjRY93+FZ4y7pb67EjIB87XTtqmns+mt1b6Yq7gAKrgAAAAAAAAAAjMQc7dGL9NPr8ND9MjMBi/ngo/Z0T+bqEvVKuf9Ee1icXKZeGojNqqGNb+mt9cJLua/qaTXd5FT6pyj3p/wChoO7Evn6ukqAVEq4AC4BgRUTBcBOAoBGTAVAqGQKCgwhcAqIynD0XIDangNoVZeI3p0S7X41b+8mvtszfF5R83qcotSi8Si4yi+qcWnF96M/8n9px1Ompvj0W1xn05w2uK7U8r1HK1lGKt3d2NDXmiaezsgAYm8AAAAAAAAAAAx9zuVZ0bl823Ty9XhYxfskzIJ4vnRo3tn6jrVUpLtj4y/ItROKolSuM0zDDclml/Rsg/al7zQbtS3qr19DeXqy/cjaTO/E8ZfOzHCAoKicowhT1Wzq/9zqnp9PVbdvyjPfqU28N5fT9XvJtmhQppusphTqI2x3o1xxFxTzxS4eZHJ/U437NvWY5xnPt29Xp4bzleksl5MJy+rCT/JG/pdkai1yjXVOTg8SSjjD6nnofoPWbZ1c99N62WnhKKcYKEpN+lbp1/J67fnrKfCSs8LFtWcVKTzu72H5+KPCPiVyqzN2mI4e/fHsnw4zh1Gr2BqqY79lMox4ZfBpduHwN/R8nLJ1xunZVRXLyZXTxvdiSycuraWn09N1cLLb5WxccTr3IJ4ab4vibmtplqdFppVJzdC3JwjxkuCWcfZXeT/2X+G7yxM/ux09pTsp6Ou12wLKXW5ShOq2SUbq5b0OPX511+pnZazYOiosVV2puU2ovMdPHc48M5z2k8DOvZtkLk4N2p1RlwlnMXwXf7Tk7V2s4V6a9V02SsgsuyG/NSST4ceHHePGrVX66oppnPGacxiM44xK0U0x0cLU7P0ukslXqYW3vhKuVdiqi62vlJpvOUzmbdr0enjCNekU/DUuUbJ6i3MW/RnDayjruUeoqsjTqIyW/ZDE61PecWlw4eZdKNra21K7dHpoqf7apuMoYedzDXTjHyY956W4uXPDrq3cZmKvdGYiJjEOqlNLpNuWo6jZKd5nVyyZW5ntr71Fulb40Wb0V+6s8Zd0vCLuMUHoub7a3wfaNLbxG/Onl2y41v76S+0ZtVRutz6NWkr23Iz1Z6KaYPKNRxndAAAAAAAAAAAPPctdPv6O+PTvU2r1uDwehOu23XmpoD572P43D51XuRx6fJj2I3tjLcsjF/J34Pti2vcbe7hyj82di7pM7tM5fP1Rz91KQpd54d1s3atUNJqKJ7+/NqVTiuClhdLzw4pGnRbbUNNfp7Yys8J8W95eJLHTx9OGdQXBjnR2ZmqZjnOV90u8/tHCVdULdLXbKqCipSssSwkl5K7F5zYW3pRthbTVTS4RnHEINxal85N8Tq0iiNFYjp95/pO6WqyblKUnjMm28LCy3l4XrNVGonB5hOUH1xk4v2G3g0Tux0f6GnZExtxwVb+o1U58bJyk+uUnJ+04072+g2m89ILU0U0xiIVmZkABdAAAjAVSaw4vEk04vqknmL70iAiYzwTHDi+iuTW1lqtLRev72qEmuqTXjR9TyvUdqY15nNr5qv0rfGmxWQ/h25bx6FNT7zJKODXTtqmH0VurdTEqACi4AAJkoAAAADibSjmqXYcs2dVHMJL0AfOlkdzW3R+brL196xteySNvVxxdavpqX3oxf9TlcpYbm0tUv31c++uHvTNG1oYvfVKuD7nJf0Oxbny0uLcjzVQ4oBT2y8MBQUZTgQBx7bc9g5oarLurvNrJAWhVcjJASLkZIALkZIALkZIAPQ8gdrfB9o0NvEbm9PL/mY3PxqHeZ+hLKTPmDj5nh8MPOMPOU+/B9E8ldrrVaOi/z2VRlJdU8YmvVJSXqOXrKMVbu7q6KvNM09ncAAxNwAAAAAAAAaLV4r7GayS6GB8/84VO5tK36dNMu5zh7ji7X4uifzqpL9L953POrTu66mXz6LI/cmn/OdPrVnT6WfVJR74SXuOpZn5dLlXo+ZU4RRgYNLMFBt3WYXpYQ0X2+ZGzkAlAACcoAAMgABkAAMgABkDKfM1tfMNRpJPjXNXQX0LPK/HFv7Ziw77kLtb4NtHTzbxGyTon1btmFHumq36mZ9RTuolp01e2uH0IDTCWUmajkOwAACAoAAAAGABhznjoxbpJ/Tur9Uq97+Q8x5WhT+ZYn/mLPsbPb889H7GmfzdTV+JSj7zxGzvG0eoj1Kb/Cn7joWJ+W5+oj5jiYBE88espryyYG/OcOyeXk3tVPhjr6ew4xMKyAAsjAAAYAADCkABhQQAwpAAYUjz5nh+ZrpT6U16U8MAgh9E8kNsfC9Fp7/POuO+uqxcJr7ykd2Ys5mNscNRpG/Ikr4L6M+E0uyST+36DKZxblO2qYdu3VupiQAFFwEAFAAAAAY854aM6CyXzJUz7rYr8mzHXJrxldB+dR9uUZY5ztPv7O1S8/we1rtUG17UjEHJaz9q15pVZ7pL+rNunnyzDFqI80S41Hkx691Lu4e41llHErI/NtsXq3217GjbuliL7jXDHPNxbZ5bZoyCZPR5qMkyMhK5BMjIFyMkyMgXIyTIyBcgEyBcjJMjIFyATIHe8idrfBdoaa1vEZT8DZ1blmI59Utx+pn0NW8o+XHx4Zx6er0n0RyJ2z8L0OnuflSrSn6LI+LNfeTOfq6cTFToaSrMTT2d8ADG2AAAAAAAAOk5WUb+mti/lVzXfFo+f+Ss8WU56XBxfbuP3o+jNsQzVLJ84bL/Z6lR+ZqbI/5jXvNWm5zDLqeUS5+vji+5dc1L70Is4Orl0L1nZ7ZjjUP6VVb7nJf0On1MvGfo4G2jkxVxxbYID0eaggAoIAKCACggAoIAKCACggyBTJ/MvtjD1Gkk+hxvgvQ8QsS7JKD+2Yuyd1yN2t8F1+mtbxF2Kqz+HZ4jb7G4vsTPG/Tuoe1irbW+jgaK5ZSZrOU6oCACgAAAAONtGOa5djPm/akfB6/Vr5usnP1Skpr2M+lNSsxfYfOnLWrc2nq18/wM++tR/kNGnnzs+ojyOXygj+0pl1xsj3OLXvPPzfF9rPQ7beadPZ9KP46n7zzeTdRyYq+agmRk9HnhQTIyDCgmTdo0llnCuudnohXKf5IZMNsHb6fkhtCzydJdjrlDcX4sHNjyA1i+NenoX73VVx97ZXfT3W2T2ebB6dckdPD47aejh6K3K72rBqWzNjQ8vW32vqr00kvU8Eb4Tsl5YYPU/7U2DXwVOpua/xLYQ/KSfsN2HK/Rx+I2VFvzOe9N9+57ys3cLRay8nCmUuiLfYmzm0bA1U/IoskutVya70j0n9uNc/idDVV1fsse1yibdnKHbNnnrr+zX/AOMyk3o9F4sz6uuo5D62XTXu/WlFe859XN1f0znCPoz70maHXtWzytXNZ80XP3NL2Glck9TZ5d90v/vS2UnUR3XjTz2ct8itNWm7tVFJJt+Mk+Hp3lnuOByd5PV6ycmlLwUbZQUFiL3Fhx3n08U/Qc7T83eelWS7ZuP6cGRuRfJmGlhuxrUMveeF0y62/OzxuX90YjL1os4nMvS7PT8HHPThHKIkUzNIAAAAAAADTYuD7DAfOPoJvamIQlN2aWLxCEpPEbJLOF2mfZdBjLlvptZDUK7R3OiUq5VTaim5Q3t5Yfmw895e3Vtqypcp3U4eUv2NqrNFBR09zlFVPHgZ5zGSXV1ZOl/sxqV5aqpX73V6erHanPPsOzv5P63UPev1N1r62pN/ilI3KOb6T6fCv1xj+SNUX4j8M3gTP5dSth1r4zXaOP1JX3v/AC4Y9pXpNnQ8vV3T/haJRi/tWTX5HpqObhPprb+tOb9mcHZ6Xm3iuKqrXpVcc9+CJ1KY07w0dbsqPk06u762qpri/VXBtd5v17XoXxOya36bZavUL+VGR9PyBa9HYsHPp5Bx85SdRK8WIYyr29r18To9LR1OOj0yffNykbstqbbs4PUyguqNmF3RgjKtPIqpeY5lXJemPyUU8ar/AELRZpYXlsbaFvxuqtlnzOV017Zr8jXVyDm+mVr7Iwj/ACt+0zfXsSldEV3HIhs+tfJXcV8Wrut4dPZhejm5z0wm/rWTZ2Wn5to/4MPtR3v1GW1p4rzLuNSguorNUz1WimI6Mb6bm+xwSUV1KKS9h2NHIJec9xgpVZ5SrkRUuk5tXJKleZdx3wA6yvYFK+Su5HIhsytdEUcsAbMdLBdCRuKKRqAAAAATBQAAAAAAzianZ0LPKSZywBwa9kVL5K7jfjooL5K7jfAGhUxXmRq3UUAMAjAFAAAEKAAAAAAAAAAAAAAAAAAAAAAAAAAAAAACAAGAAKwABAAAZQAIAABQAIAAAZQBAABQAB/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6390" name="AutoShape 8" descr="data:image/jpeg;base64,/9j/4AAQSkZJRgABAQAAAQABAAD/2wCEAAkGBg8QDw8PDxAQDxAPDg0QERAQDA8PEBUPFBAVFBMUFBIXHCYeFxkjGhUSHzAgIycpLCwsFR8xNTAqNSYrLCkBCQoKDgwOGg8PGikcHx81LCouKSwpKSwpKSksLCkpLCosKSkpKSkpLSwpKSwsLCksLSwpLCksLikpLCkpLCksLP/AABEIAOEA4QMBIgACEQEDEQH/xAAcAAEBAAEFAQAAAAAAAAAAAAAAAQcCAwQFBgj/xABIEAACAgEBAwYICwUFCQAAAAAAAQIDEQQFEiEGBzFRcZETIjJBYYGhwRQzQlJicoKSorGyI2NzwtEWQ1Oj4RUkRIOzw9LT8P/EABoBAQADAQEBAAAAAAAAAAAAAAABAgQFAwb/xAAtEQEAAQMCBAQFBQEAAAAAAAAAAQIDEQQSITFBURMiYXEFI0Kh8RUykbHwFP/aAAwDAQACEQMRAD8AziAAAAAAAAATIFIUmQKAAAJkZAFJvDIFBN42Z62uPlTgu2cUBvg6q/lVoK/L1mlh6JaulPucjsNNqoWQjZXKM4TjGcJReYyhJZjJPzponEozEtwoBCQAAQoAAAAQFAAAACNkslhNmB+W+plPaWqzKTip14i5ycUnTB8I9C/1Paza8WrbDwv3otU7pjLOd+srhxnZCC+nOMfzZwbOVWgj5Ws0qx5vhVLfcpZPnaqmKz4scqUlndj5pM3DbGgz9TBPxLtT92ebeX+zI9Osq9W9P8kcW3nN2XH++nL6mmvl/KYRIXjQUd5ec/Ea+lMMx287ez15MdTPsphD9c4nEu549P8AI017+vOiP6ZSMT4BeNDb9VJ+IXemGTLOeZ/J0a7Zapv2KtfmcO3ni1XydPp19Z2S/Jox+MF40drs85116ev2e1t52dovyfg8OzTzl+czh285W1Jf8Qo/U09C/XGR5cIvGmtR9Kk6q9P1O8t5b7Sn5Wsv9ThX/wBOMTiWcoNZLytXqZeh6u5r2yOvKXizbj6Yec3rk86p/lrs1E5eVOyXbbN/mzZdUX0xi/S4xb7zWVF4ppjlCm6qeckVjo4dnAy1zTbY8JpZaeT8bTWNL+FPM4erLmvs48xibB6bm62o6NoQi3iOojKl9W/5db71JfbMuroiq3w6NmiubLmJ6s3g0xfA1HEd8AAAAAAAAAAAAAaLl4r7DA/Lqrd2jd9KNE/wuH/bM8yXBmE+c6nd10X8+j9Fj/8AYa9HOLsMetjNmXkmsSmvpZ74oot8t+mEH+a9xDs0zwcGqOKghUWVwAAGAAoTgKQoMBQMEGFAwXATgNULJRcZweJwlGcH9OL3o+1IgImMxiUxOJy+hNibQjqNPVdDyba4TXoUlnHuOwMf8021d7T2aZvjRY93+FZ4y7pb67EjIB87XTtqmns+mt1b6Yq7gAKrgAAAAAAAAAAjMQc7dGL9NPr8ND9MjMBi/ngo/Z0T+bqEvVKuf9Ee1icXKZeGojNqqGNb+mt9cJLua/qaTXd5FT6pyj3p/wChoO7Evn6ukqAVEq4AC4BgRUTBcBOAoBGTAVAqGQKCgwhcAqIynD0XIDangNoVZeI3p0S7X41b+8mvtszfF5R83qcotSi8Si4yi+qcWnF96M/8n9px1Ompvj0W1xn05w2uK7U8r1HK1lGKt3d2NDXmiaezsgAYm8AAAAAAAAAAAx9zuVZ0bl823Ty9XhYxfskzIJ4vnRo3tn6jrVUpLtj4y/ItROKolSuM0zDDclml/Rsg/al7zQbtS3qr19DeXqy/cjaTO/E8ZfOzHCAoKicowhT1Wzq/9zqnp9PVbdvyjPfqU28N5fT9XvJtmhQppusphTqI2x3o1xxFxTzxS4eZHJ/U437NvWY5xnPt29Xp4bzleksl5MJy+rCT/JG/pdkai1yjXVOTg8SSjjD6nnofoPWbZ1c99N62WnhKKcYKEpN+lbp1/J67fnrKfCSs8LFtWcVKTzu72H5+KPCPiVyqzN2mI4e/fHsnw4zh1Gr2BqqY79lMox4ZfBpduHwN/R8nLJ1xunZVRXLyZXTxvdiSycuraWn09N1cLLb5WxccTr3IJ4ab4vibmtplqdFppVJzdC3JwjxkuCWcfZXeT/2X+G7yxM/ux09pTsp6Ou12wLKXW5ShOq2SUbq5b0OPX511+pnZazYOiosVV2puU2ovMdPHc48M5z2k8DOvZtkLk4N2p1RlwlnMXwXf7Tk7V2s4V6a9V02SsgsuyG/NSST4ceHHePGrVX66oppnPGacxiM44xK0U0x0cLU7P0ukslXqYW3vhKuVdiqi62vlJpvOUzmbdr0enjCNekU/DUuUbJ6i3MW/RnDayjruUeoqsjTqIyW/ZDE61PecWlw4eZdKNra21K7dHpoqf7apuMoYedzDXTjHyY956W4uXPDrq3cZmKvdGYiJjEOqlNLpNuWo6jZKd5nVyyZW5ntr71Fulb40Wb0V+6s8Zd0vCLuMUHoub7a3wfaNLbxG/Onl2y41v76S+0ZtVRutz6NWkr23Iz1Z6KaYPKNRxndAAAAAAAAAAAPPctdPv6O+PTvU2r1uDwehOu23XmpoD572P43D51XuRx6fJj2I3tjLcsjF/J34Pti2vcbe7hyj82di7pM7tM5fP1Rz91KQpd54d1s3atUNJqKJ7+/NqVTiuClhdLzw4pGnRbbUNNfp7Yys8J8W95eJLHTx9OGdQXBjnR2ZmqZjnOV90u8/tHCVdULdLXbKqCipSssSwkl5K7F5zYW3pRthbTVTS4RnHEINxal85N8Tq0iiNFYjp95/pO6WqyblKUnjMm28LCy3l4XrNVGonB5hOUH1xk4v2G3g0Tux0f6GnZExtxwVb+o1U58bJyk+uUnJ+04072+g2m89ILU0U0xiIVmZkABdAAAjAVSaw4vEk04vqknmL70iAiYzwTHDi+iuTW1lqtLRev72qEmuqTXjR9TyvUdqY15nNr5qv0rfGmxWQ/h25bx6FNT7zJKODXTtqmH0VurdTEqACi4AAJkoAAAADibSjmqXYcs2dVHMJL0AfOlkdzW3R+brL196xteySNvVxxdavpqX3oxf9TlcpYbm0tUv31c++uHvTNG1oYvfVKuD7nJf0Oxbny0uLcjzVQ4oBT2y8MBQUZTgQBx7bc9g5oarLurvNrJAWhVcjJASLkZIALkZIALkZIAPQ8gdrfB9o0NvEbm9PL/mY3PxqHeZ+hLKTPmDj5nh8MPOMPOU+/B9E8ldrrVaOi/z2VRlJdU8YmvVJSXqOXrKMVbu7q6KvNM09ncAAxNwAAAAAAAAaLV4r7GayS6GB8/84VO5tK36dNMu5zh7ji7X4uifzqpL9L953POrTu66mXz6LI/cmn/OdPrVnT6WfVJR74SXuOpZn5dLlXo+ZU4RRgYNLMFBt3WYXpYQ0X2+ZGzkAlAACcoAAMgABkAAMgABkDKfM1tfMNRpJPjXNXQX0LPK/HFv7Ziw77kLtb4NtHTzbxGyTon1btmFHumq36mZ9RTuolp01e2uH0IDTCWUmajkOwAACAoAAAAGABhznjoxbpJ/Tur9Uq97+Q8x5WhT+ZYn/mLPsbPb889H7GmfzdTV+JSj7zxGzvG0eoj1Kb/Cn7joWJ+W5+oj5jiYBE88espryyYG/OcOyeXk3tVPhjr6ew4xMKyAAsjAAAYAADCkABhQQAwpAAYUjz5nh+ZrpT6U16U8MAgh9E8kNsfC9Fp7/POuO+uqxcJr7ykd2Ys5mNscNRpG/Ikr4L6M+E0uyST+36DKZxblO2qYdu3VupiQAFFwEAFAAAAAY854aM6CyXzJUz7rYr8mzHXJrxldB+dR9uUZY5ztPv7O1S8/we1rtUG17UjEHJaz9q15pVZ7pL+rNunnyzDFqI80S41Hkx691Lu4e41llHErI/NtsXq3217GjbuliL7jXDHPNxbZ5bZoyCZPR5qMkyMhK5BMjIFyMkyMgXIyTIyBcgEyBcjJMjIFyATIHe8idrfBdoaa1vEZT8DZ1blmI59Utx+pn0NW8o+XHx4Zx6er0n0RyJ2z8L0OnuflSrSn6LI+LNfeTOfq6cTFToaSrMTT2d8ADG2AAAAAAAAOk5WUb+mti/lVzXfFo+f+Ss8WU56XBxfbuP3o+jNsQzVLJ84bL/Z6lR+ZqbI/5jXvNWm5zDLqeUS5+vji+5dc1L70Is4Orl0L1nZ7ZjjUP6VVb7nJf0On1MvGfo4G2jkxVxxbYID0eaggAoIAKCACggAoIAKCACggyBTJ/MvtjD1Gkk+hxvgvQ8QsS7JKD+2Yuyd1yN2t8F1+mtbxF2Kqz+HZ4jb7G4vsTPG/Tuoe1irbW+jgaK5ZSZrOU6oCACgAAAAONtGOa5djPm/akfB6/Vr5usnP1Skpr2M+lNSsxfYfOnLWrc2nq18/wM++tR/kNGnnzs+ojyOXygj+0pl1xsj3OLXvPPzfF9rPQ7beadPZ9KP46n7zzeTdRyYq+agmRk9HnhQTIyDCgmTdo0llnCuudnohXKf5IZMNsHb6fkhtCzydJdjrlDcX4sHNjyA1i+NenoX73VVx97ZXfT3W2T2ebB6dckdPD47aejh6K3K72rBqWzNjQ8vW32vqr00kvU8Eb4Tsl5YYPU/7U2DXwVOpua/xLYQ/KSfsN2HK/Rx+I2VFvzOe9N9+57ys3cLRay8nCmUuiLfYmzm0bA1U/IoskutVya70j0n9uNc/idDVV1fsse1yibdnKHbNnnrr+zX/AOMyk3o9F4sz6uuo5D62XTXu/WlFe859XN1f0znCPoz70maHXtWzytXNZ80XP3NL2Glck9TZ5d90v/vS2UnUR3XjTz2ct8itNWm7tVFJJt+Mk+Hp3lnuOByd5PV6ycmlLwUbZQUFiL3Fhx3n08U/Qc7T83eelWS7ZuP6cGRuRfJmGlhuxrUMveeF0y62/OzxuX90YjL1os4nMvS7PT8HHPThHKIkUzNIAAAAAAADTYuD7DAfOPoJvamIQlN2aWLxCEpPEbJLOF2mfZdBjLlvptZDUK7R3OiUq5VTaim5Q3t5Yfmw895e3Vtqypcp3U4eUv2NqrNFBR09zlFVPHgZ5zGSXV1ZOl/sxqV5aqpX73V6erHanPPsOzv5P63UPev1N1r62pN/ilI3KOb6T6fCv1xj+SNUX4j8M3gTP5dSth1r4zXaOP1JX3v/AC4Y9pXpNnQ8vV3T/haJRi/tWTX5HpqObhPprb+tOb9mcHZ6Xm3iuKqrXpVcc9+CJ1KY07w0dbsqPk06u762qpri/VXBtd5v17XoXxOya36bZavUL+VGR9PyBa9HYsHPp5Bx85SdRK8WIYyr29r18To9LR1OOj0yffNykbstqbbs4PUyguqNmF3RgjKtPIqpeY5lXJemPyUU8ar/AELRZpYXlsbaFvxuqtlnzOV017Zr8jXVyDm+mVr7Iwj/ACt+0zfXsSldEV3HIhs+tfJXcV8Wrut4dPZhejm5z0wm/rWTZ2Wn5to/4MPtR3v1GW1p4rzLuNSguorNUz1WimI6Mb6bm+xwSUV1KKS9h2NHIJec9xgpVZ5SrkRUuk5tXJKleZdx3wA6yvYFK+Su5HIhsytdEUcsAbMdLBdCRuKKRqAAAAATBQAAAAAAzianZ0LPKSZywBwa9kVL5K7jfjooL5K7jfAGhUxXmRq3UUAMAjAFAAAEKAAAAAAAAAAAAAAAAAAAAAAAAAAAAAACAAGAAKwABAAAZQAIAABQAIAAAZQBAABQAB/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16391" name="Picture 2" descr="http://www.ifla.org/files/library-theory-and-research/images/1088924_annual_report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1492250"/>
            <a:ext cx="1254125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0" descr="http://t2.gstatic.com/images?q=tbn:ANd9GcTtOqhhCFoy9M-r6-iDwUnbvEReXby1YhPMEsWPIpEcyFfp3l9l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509713"/>
            <a:ext cx="835025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AutoShape 14" descr="data:image/jpeg;base64,/9j/4AAQSkZJRgABAQAAAQABAAD/2wCEAAkGBhMSERUUEhQUFRQVGBgVFRgVFxoYGhgYFhgXGBkXGBgXHCYgFxojGhYXHy8gIycpLi4uGx49NTAsNyYrLCkBCQoKBQUFDQUFDSkYEhgpKSkpKSkpKSkpKSkpKSkpKSkpKSkpKSkpKSkpKSkpKSkpKSkpKSkpKSkpKSkpKSkpKf/AABEIALoBEAMBIgACEQEDEQH/xAAcAAEAAgIDAQAAAAAAAAAAAAAABQYEBwECAwj/xABJEAACAQMCBAMFBgMFBQQLAAABAgMABBESIQUTMUEGIlEHFDJhcSMzQlKBkWKhsRVDU3KCJJKissEXJXPhCDQ1RGN0g5OzwtH/xAAUAQEAAAAAAAAAAAAAAAAAAAAA/8QAFBEBAAAAAAAAAAAAAAAAAAAAAP/aAAwDAQACEQMRAD8A3jSlKBSlcZoOaUpQKUpQKUpQKUpQKUpQKUpQKUpQKUpQKV5zzqilnYKqgszMQAANySTsAB3qrS+KruZgbCz5sOx508vIVx35alS7DphyMH50FtpWuvDvtQlaaOC9tuSXkMAlWRWXmguNDr+BiVAG5G+x6VsQGg5pSlApSlApSlApSlApSlApSlApSlApSlApSlArA4pczRjVGsbgDcO5jP6MFYfoQPrWc3yrHuLctjzFfXGxI9Ae31G/zFBBR+OFUf7Tb3MG+MlBKM4zjMBcrtv5lG3XFTHC+OW9yuqCWOUDroYEg+jAbqfkcVjTRImCqjocYJBx6/wL033yTsMneB4zwmFwGdFVlOrWmYnQZznmJ9ooJ/CMu2d9IzgLoDXNUL3yaGMt77ONAJIuI4XAUd5CAjRg77Fy22++1SFj7QYeVrnWZEHSf3aYQOv+IraSUT5vjp1IwSFtpVDu/a1B7wIrWKS8GFZ2tvtCA2fgQA6tIGWyVxkdTVgj8RyEZ9xvAD6iDOP8vO1D6EZoJylRfCvEcFw7xoxEsWOZG4KSJq3GpW3wfUZFSlArgnFc1T/aHM8ka2scixCQNLPIylwlvEV1jQN3LsyJp7jXQd+Jy++NGyYktV+0QBHdJpFb4n0rvGmMqOjswIyEGZ2znZINc2cgFjtlsbkDYDUcbZwCdsgHIqq+AYgZpWTiNxcqFAaGeJoypbGiRQ4UgeRx5RpO42xWV7RL+6ijja3NsV1jXFPoBmOQQimRlUevXPTFBnT+H7O8Vy8OdXxghkOog7lemrz5DeuCDsK48F8ZaWKSGUs01pI1tK7DHMKfDIP8yFGPzJ+tdvCXFmljdJYBbTxsdcOQcBjlJBp2KsO4yMht6qPgHicQ4pxFc7ySArkksdLPG2o+gMY3buwA+LBDZ9KUoFKUoFKUoFKUoFKUoFKUoFKUoFKUoFKUoODUVdcWUr5Rqz075AbTqwN2BbYAfF8hvUtUTxHwzDMxc60c6ctG5XOkEAMu6uuGIwwIOaCMl4mqru+pyclsg6SAMkfheT5DCoPkMnGndQA24H4QOrHfOCdyTk5c9O3Qg+R9n0yvqjvScY+/hDnALNp1RvGQCW3xg7DpvnxuvCN+QcS27liS7apY2YdhuJAAuxCgY2HoMBh29ql5eQQMwaNQ9zNFjKlUKLErE/HqkbUd9xEOqkVM+KJUub22sC66GD3Nymrd44tIjiYd1aRwxHcRkdCapHEfZTxC5vY2aSO2gRdLNBNI76dbNtqVWLnPVjjO/wDDVyf2R2LziabnzlV0Ks8zSBR2wT5jjJxljjP0oLKt/Ek6WyjDtG0oVRgBEKJk46ZLAD6H0rPqi8U8Mf2c3v1irOIonSeCSWSQvACHxC0jNodCpIXockd6xeL8Tke5SZb+VLC4WNY3t+SVt5WwFE+tHJSQnZiRhtjtvQR3jaB4eM2MkX2ZeePHkiAlWQiKYK6KJCwDIWRy2QdQxpNbVFaF8T+07UjQEe9SW8izWt6gEGGAyjmNlw3dTjCuvTG1XLwX7a4Lsqk8T27swjDE64mdui6wBoJ7Bh+tBsmte+OZS800Vv8Ab3MkVvEbdATiNZnkl5z/AAwo8bgZYgnHQ5q7cZ5vu8vIxzuW/KzjHM0nRnO3xY61UeCeMuGWsCxo7h92kQxSvOZDjW0wCFjIWO5O3ptig9/AngtrRnmlWGOSSOOPlW+eWgTJZuw1uxyQqqowMZ3Jq3Hb0vdzpeG4RxzkgEUIkBjyvJRIuQ4uBICSxLjBBGF61duB+Jp7uUMkCx235pX+1fOsArGgKr5kOQzasdQNs5/EvDEM8gkcEEYzpCgPgjGvKkt0x16UFZ9l9tJyEaeDTNFF7tzg2VdFbUqDchtBYrq3AKsM1TuGIkXFrm4n53u0T4ZxHLJqeJnHNkkRSFVSdyTkYIACg429xW45ULBRjYquCF0+U4OTsoAGc9gPlVH4pamx93CSOkItrjVbg5jEUVu7yO+cmSRpni85+n4jkNiwzBlDKQVYAqR0IO4I+WK71FeFLVorG1jf4kghRvqsag/zFStApSlApSlApSlApSlApSlApSvOeXSpOCcdlGSfkB60GHxJbnrAYD6rKrjP+tCcf7pqLPiO6jOJ7BznobaaKUHHXyyGJ/8AhNSLTSEZzpOknSMMB03LYOTjPTb5NUa1soJ1edunT0GQO/pnByR6IKDzi9pdhnTLI1u3pcI8Q64+MjQRnuGqdsuMQTfczRSd/s3V/wDlJqvswOM4K5yQNwfQ5J83yJP0ZulVnxFwW3dwgiSFbeM3VxPFGFliiQkokUigFZJCj9hhVbIJZTQbH4nxSK3iaWZwkaDLMf6ADdiTsANyelREFzfzjUqw2qN8AmVppcdi6KyLGSPw6mI777VheFfBaKkdxdB5ro4kzPI8vILbiOMSEhSg21YyTk5GcC0pOj6lVgdJ0OAc6WwDpOOhwwOPmKCicb4g8DMg4pMbrGWjjtROi5+EGKGJ2hHTBLEn51DNxu8HMa4vLuONlDW4920PI6hsjK2zNFFum7Rhic4GBlszxp7H7WVM2WLe5HmCiQqsvqGyThvRwCc9c1SJ/CfE7RTqS+jySeZb3EkqIo6eWJi5OB+Je5/QJPh/je/lOInvicnUpktsoqjeSRprJVjjPYswPyqUvvGd2gj92vXmLlV1TW0QhBJAOmSNVeZQT8UaMPmNqqvhLxEkvEeXxB7q5gRG5cUxmnJnBQqTAAcnBYAMD6mrrwvwVeXSkT6reN/iaQq07L6KgJWM4x5nZiPyjsF48HcYe6soppQqyMGDhM6QyOyHGSTjK1RfbT4ZtYuHSTRW0SSa41Z40CHSzjVq0Y1Z2G+etbI4PwmO2hSGIEIgIGSSdyWJJO5JYkk+pNePiTgSXlrNbSfDKhXPdT1Vh8wwB/Sg+VLa3+71EocZGM4BAyCGzktt9Ac7bMTk8RkUpiMhtQ8yqMBMb5UDZRqyQq9MZGFYAcca4Zd8LlaC4jYDJ0k5MTKcboTsc6VyD+VcjK17cC8N3HEJwtmhLEnmSHIjVSMa2fAG+T5cE5G3pQbY/t83nCbMyuctEGkOBl5I3KrjOzO3LcjYhT5mHlVWyuFeGJGwEGuGEPHFIsvMYlSNQOSBufKPmrEgeVRze8ENnHHbAty+UsCuNPlTm5ZwGAGdIBYscapBswXA8+K+BoJZhNc3j8kBRawW32PLViftWxuz7MWOkHIPoAAzrZ5Y3R5UzKG+HUxVJXBkkVc/eHAeNMH+7BOdWKt/CeMLJbrI5AKgCQ9AG0qWI+W+R9aqnDfDF5bCYXV77xBHpktNeOcpTcq7EAHKjTnJ+Ikaa97O4jAJjQhFXGjUF1OutJCA5ZXCxxA43IGKDx8VcTKI7yErk40S7xJq/wBnZn7GMLIspUruEk3xuMWW2huphDbStdFjDFcTDSYobSHS7QB0ATXK6bquSdRzgKK8OLcdFsEmwszHzCNCwdkgByzFjsoTmnJznZNw1Sfg24e3upILkLFJdRx3SIoCxmQLonWMA7Mv2QI6tgn1oL2K5pSgUpSgUpSgUpSgUpSgUpSgVj3txGqkO6ICPxFRt/q2NZFeU1qj/Gqt/mAP9aCJPE45C3LZWC7lo2DdTjbRk5PTHU/IYJwJpHIB0tpbYYGdX1KgjHfbbrgHHMGdf+CLCbeS1gJ/MECt/vJhv51if9m1hjHJfGMY58+APQDmYFBGy3Yz1BJG3p5jgYPfOOufNg4E3anWXiKS6/tW0it8yGVzLM0iRxpHGUiRTqwQoSJunTfbetgSezuHGmO4vol3GlLqQgZGDjmFiu22xFUzjHhS3snWxtTKPeD7zeSM2qRo420xx6sDAMjlun4W65oMjxJ7Rp7kvBw/7JD5BcP1ZijMeWp3UADOo7/JcZqd9lRSOzePUNa3M6tqfUzMXJBYncsVA677VWliRQ2AMgCNV9DMyDHruNKf5RmpP2ZeFY5eHzi7VJ/eLqWUtjYspCa4z1XDK+lgQfSgyvaHeJzFjnXh7qVDRpdGSKRjnBEdwBohbI2Oc+uOtU82FzxGdLWCSVYVzzjLde+CJCpGdUbcvXvhFZnfOSdIG+yT4AgYaZZbyaLGOVLcyNHj0YAguPkxNT1hw6KCMRwxpGi9FQBQP0FBG2UVlw6JIVMMCE6V1FV1vpyck41OVXJJ3NSVvxGKT4JI2/ysp/oa1p7avDqv7rPGoWZpeSX5giBDRuVLyEgDToIBJ7kd8Vqy34rckSBGkmWIEyaoo7pY1ViCzM6NheuDnp3PWg+ps0r5isfF93CVMLR7jUQpkiXGM/3ciJ0+Xp88W3gPtgujKkcq7MwVSHV1ZiwAUgprAb4dQY6SwJBwRQbd43x21tlHvUsUat0EhAzj0U9cfyqJPiaSZR7lDiI403MwKRb9OXEMSzfLAUHs2K9zwmKaYTqC3vCIzs3XkKoKQJ+RXZtTDv5s9sefiG9MMRkYZcssaoW0ga2CqD6L3Prg56aQELxixaSHl+8S3EiMZZWYAKruMRIEjGkrrXHLGTgtl1BOqG4cNMDAfaHy6JlAHMlTlRFRgABSYoyNOdJA1HWTiY4gzRWk4jy8sgEfNbY67l1gVhpGABzBpAwAqgAuBkQfiTg/9lTM8YUWcpjUF5UTlPhgVUMfMmwkwNwwJHegz5nJUSkl1VZm+y1kaBHLGqHc5B5Bx1799z04lcxxSLGIzLOxkdIrcZlYq0qs+wBRCPKSWB0uQMlMVG+HUbiOuGzkURJgSTkglC5nlYJFqy+WnIDnCjT0bfGzOCeGIbXWyBmkkbXJJJhnZsYJLYG3U4GwycAZxQUy28OSLLA12we7uW1S7+SC2gf3iRExsUaXlA57v2GwmePcMhuuJ2yTKkkZtbrY7+YSWu4I3VhnYggioriHF9Uk91kYMnuluD05UDfbSk/lM+rO2CIkBwCxrMv77l3ljoQhtF1GMk5LOInxlhu50hiW6ZJPRqCUxc2HeS6tPn5riAeuetzGP/uD+OrBY30c0ayRMHRxlWU5BFYfBeI89NeVZc4BUEZI6nB6DfbvjB/FUZxK2a0d7m2GpM6ru3XHm2BaaMfhnC4JHRx/Fg0FmpWBwfjkN0heBw4B0sMFWRhglXRgGRtxsQDWfQKUpQKUpQKUpQKUpQKUpQKV43l4kSF5XVEUZZnYKoHqSdhVYk8drcEx8NT3uQbGQErbRn1kmx5iNjoTJPy60EjxbxrZ20gimnUSnBEahpJMHodEas3T5Vpnx549VuJNPbGR41ijRsxOuWj5/kOoBgBJKoOV6jHbfYfF7KLhlq02Ue/nIXnyHAad+srAnSkcYy3bSq4zVc42kT2YSK3QwWiDFzcK6yF3GrmrpdHi1swfUdROoHRpwSFT8Jx3vFLmWOMiEMwklY5JijwUBj1bElDoGBudRJG2PoThfDkt4Y4YhpSNFRB6BRgfU/Otb+y+GNbpGjXTz7FZHyxZmdJ2yzsxJZsSJv6Y/TaVAqjeLfH0sM5gtI4nMSGS4llJ0RgY+zUKQZJsEHQDnBGxzUr4y4gSqWcLEXF2eWNJ80cX99P/AAhU1AH8xUVGcWhThsSRWaDXLqWFCF5cZjRnknfAGoqi5/MxwM77BA3ccnG+WJxJawW7yRzctw3NmDcptGpfIigk6338xAXYtWNw22vfc7jh/C44fspXhku2OjWGCnYYJa4Acq5IwpG25wOvC7yS708O4bIwjiDC9vcZGWJ5ohJ2aSRyzahjAbptkXj2cposhBpVTbSS2zFRgOYnK8z6uMMfmTQap4T7MONWUnMthCH0FCwkRjpJB0rzUIQ4AGrHrWDw/wBlPEo5oXe0LBJFdik0J+Fg+kAuNiQR26n6V9GUxQYXDrcwwRJgkoiJt3KqB+21QHG78yO0cMYdxpWVpT5Iw3RdOCZCeukDGcZOQALTIO+cev0qqqp97cL0ljVhtnBTKEAHGfI8Zxt1322YI69thBZxpqOg3duSz9NKTCd9O58oWM4xkAD4mxmtf+1+zuLi1g4hLqXmSaIbc7cqF0Zl1DvI4TU3plV7VtLxVw6ORrG3bUVkuSzAknWsdvO7Bj6E6cjuNula+9pXHFur9Y2bTBaty1brmfrIdIGTpOlMgHBDfmoIn2UcKurYxcTdtNvJItqVJOXjlcRB+uFRJtGO5w3bruXxnxV4LVuUcTSssEHyklOkN9EGpz8kNQ3gfhST8EjgKsqsk0eGGGUiaQA4O4ZSAfqK8471ry7TWNrWPlsMZAu5UzMT2xHFhMnb7c+hoIeWFFkSJfuoWSKJVwX0xBWUvkbYD8xyf8RR1ZgmT4wkk5VtpblkXJj1kFvvYZgyaSMkkbEnu2Dk6qwOJwmO5lFvNomYF4AyZUvq3OnrIQzn/XICc4cJF2luwnjSY3Xv8BEmJpm04TKa1CARyRapDug1MTp6kghsUW5iRUBfSQMhjuckZBGe7bEA98Zy7MIu5nM7RWrY5U0hkmycl4YhrkGwHkZuWrHvr7bquPb8aEkYLMuZGwFT7TQvnXcjdyNMpJ6E6wPjU11e0kNw8+UiiihMPOlddCu0hd85IDLGYkU5+JyT0zkJ3jWm3vLe5TYSuLO4x0bmZ5LMPVJQF9cSmrQKrUAtb225VtcRyCKSJi8bCTDxSrMCcH8RQ757nrVmoFKUoFKUoFKUoFKUoFdJ5giszHCqCxPoAMk/tXeqx4xleZorCI6TdiTmv3S3j0iXH8T61jB7aie1BC2nDbjirpcz64bUPbzW0BYMssSkuWmQfjbyEA5C4HXerjacLS3WXkqMyO0pBOAZGAHXHlB0gdDis2GEIoVQAqgAAdAAMAD9K70FRHg8zTLd8QdHkiU8lI8rDb53LjXvJIOvMbAGBhRiqvfeF7jiA1wlJLYHSHmZ4pLlQo8wlCOwh1ZwMebU5GE0g3DxfNzwLCPJe4H2xH93bFsSux9WAMajqS2einFkjjCgAAAAAADoAOgFBWvB3gwWYMkjGS5ddLNliqLnVyogxyEB3yfMx3PoOPGPjNbRo4EaL3q4yIhI4VFA6yOWI2zsFyCx2yNyLRVF8aeHRcX1uoby3SmG5QrnVb27c/ZuqEu4Q46iTtig49mfD9ZuL1zLI9w6rHLN8TwoieZFwAkbS8wqoA20/I1IeI+ALe3sKSaxDDDI8gUlRIZmVFjZhvp0xyFlHXbOxwbTFGFAAAAAwANgANgAOwrtQV3id+lnHHbWcSc+QFbeFBpUAYDSPpHkiTOWPfoMkiuns81e4pqKseZP51GOaOfJ9sRk4Mm79fxVjePbXEZl6R4AlWPKzXLagsFqsi7ojSPvg53xsCTXPsytmhsuQxVvd5JIg6Z0vhtTFck7K7vH9UNBbaUpQYfEtl1FxGq+Zi3w6QN852H1PTrVG/7R+HLIrgzzOuQJIoZNHnxkKWxqXceuTg7nBqH9tnHizx2KsFXSssoLaQ2tisYbJGVUqXKjOTp+tVKKALGrOqknI0gMzEdMacebocjY9TggjAbetvENvfhJ7RuY9qzu0ZDJIC0MiBSjAEZLDBxg74rXfFeD8iQhjrKsGJbTqbXkyMVj8+NcjMQwPXfp5634e4nJZ8TtplbUplFu3ry5DpKH6F1bG+4XByGrbnizwfLNlYd1IwVZtsasneRnXUDkj7PAznOcEB38EXoteDK82fsBPryMMTHNKCMEfESMYx1PSsvgfD5o7YIyEzvmadugM07B3AbPRNWnIzsoABwRUesPMeCyA8vvM91MB8IjhnZ0U9NmnaPA7hG+dQPtv8fG1UWaBtU0bO5B0+UkoF1DcAkMTjc6QOjGgt8tvHDJrWSDmquBrdUOTglMnJVWIBJ3OkAAZyTWuM8CRZY7k31q05Ymd5ZzCMbaEg0MeWieYBTnckkk1F8X4pZcL4dYL7hBc3M8MZVWiTclE1M7aSzEu+MDc5PSszwbx0i9S0vuF2tnLMhkhMcSLnSM6T1ycA7g5BGCBkUHvB4DkmUSRGxZHUNG0Ty4DD4ZFcZL6SFYAnGRUN4i4m0tyQulba3klht1ddSc2IfazHPl5hdmAZugViMZJrZPhDZLhPwpd3AX5Bn5hH6M7Cqj414HouifKIpwZ1B2XnxBTMvplokWT58uTrmgrtlfyB0mgflugZVdwoyhJYxSpsXTVnYgdypXB0bP8M+LFusxyLyblBmSInORnHMjb+8jPr1GRkDbOrEuteZZG5UUfxSE6cKPhz1JbI6DcEYypjVnjOKe0SFdJigmbl6hFOrCJlcHaRMhs9GDBhh8tkZJyH0NSqn7MvGR4lYrM4AlVjFKBsNagHUB2BDA4+Zq2UClKUClKUClKrV548gEhit1lupVOllt1BVWyq4eVysanLLkasjO4oLIzgDJOANyTVDtfFts3EpLhmZYDDFbQTtHIIXYyO8mmYroA3iGSQDjYmuE48b+dILtJLSCRQUjcgm7JyTGZYyVVQFOYs6n7+UEG8SWqNGY2VShUoVIGkqRgrjpjG2KDvJMFBZiAoBJJ2AA6kk9BUBc+MY2JSzU3ko2IhI5SE/4s/wJ9AS3opqB4Jwlp55bO4Ie14e4VI2JYzcxVkgM2fiSKMlADnURk7qKvkMCoAqqFUdAoAA+gFBGeH+CtDzJJmD3E5DTOMhRpGEjjB3EaDIGdzlid2NS9KUCqLc8fY8aiUqOVHzLNcHzmWWKK5aQr/hqiIufVvmKzvEftFtbc8mOeB7kuI1RpFVUY/imfOEVep7noBk1gcL8JXSzy3sV5ayTXATWxtdSYRVUIjJPqVSFGdznY0F7pmoDh3iCQSi3vI1hmbPKZGLxTYGSEZgCrgbmNhnG4LAHGPfST3N5JbCZreKKOKRuWPtZhKZB5ZD90gMZHlGonuNsh28VcXVg1rABLeMA0aAZ5LdUnlbBESowDgnclcKCam+GWCwQxxL8MaKg+igD/pXnwng0NsnLgjVFzk46sT1ZmO7se7Ek1nUClK4JoND+0aIvxe4ZnVI1WGIM8scYLiHWVHM+LAmz0wMjJFVpZzbnku5eEA5LgHSARnUoLYIDpnQxDKQVLA+Xc/DJIOZecXkUCIx8qJsbtDBnVJ8zI4wvqqR+tVrwd7MILtTeXL6hLr/2eEvCkWZWdopMEMWRzpK4UDSNts0FZ9n3h5r7iMcuhhb2zLLIScjmAakQn8T6tJOOyktgtgfQJrG4bwyK3jWKCNY412VUGAP0Hf51lUENwDhmlpp2BD3D6sHqsa55aY7dWcj80jelaP8A/SLiI4hC2NmtgB9Vkkz/AFH719DsQBnpXzv7b+MC6mgljjPu/LlSKU/32lkLtGPyDICsR5ssRkYNBOe05ngfgs8Y1NDGWUEZBMawMAR6EnGe2c9sV0PG5Z+IcL1QR20UdwwSNZDI5aY6nYswGBt8OPxfTGT7U5WPC+FSq+gnlAv6K8Ckk/Lyg4+VRXEuFRx3llc20eEjuYSzSXDySypK8YE7xONMZYsGwrasOhZVBFBt3wif/Wx6Xk/89Df/ALVleJuC+8wFVIWVGWWBiMhJY90JHdT8LDurMO9YnhU/bcQHpeH9jbWxqw0HzB4y4kjzCBAYlhy8kRzhLmRiHQYGCI8BQc7nLZy1Tlh7LGueEC6tZme5IYtDpVVOgsrRDA1cwY2JONgMAYxsTxj7JI72c3EUzW8rjz4XWrHTpD6dSlX0gDOew2zvUPwjw2fD2h/eZblZ3KSW6xnfK6mmhjQt50VCWz1XI2OMhI+wng7wcL1Od5pXlxnJUALGAfRvszkdR0NbFzWuvEXBbYOt+DI9jMA1ysM0saAPgi70RMA4OwkGNx5vwnMjYwxcOkSWAkcPuVjUgFikMrH7OUBj5I5A4U4wAwQ9yQF1pTNKBSlKCocbkuJ/K4MFuVY6M4lmClMiRh9yhVmOlTqIG5Xda8+BWQSPGEXksiAKNIwgBGw6ZWND+9T3EINTlfWM6fqQ6N/zpWJBDq1MPxj0/FmTB/3ZV/3RQRXHuGiSN4iBpZCuCM4aMzlWHcFWUMCNxjaorwp48aCNo76RpAqhoZMZlkyF0xOqjeZtQKY+IZ7qSbPcLnJA66v+Jbhh/OQfvVPv4BHe2TAeUXMCkds8mSJG/iIycelBdPDHDJAZrmddE9yylkyDyo4wViiyNmZQWLEfidsbAVP1wtdZpQqlmICqCSScAAbkk9gBQJZgqlmICgEkk4AA3JJPQAVWZJWviQzPDaDScAlJLlXOFOoENFCSCMbM3fSDhsa6vGvGDHywJpljhdTm5VXGXfOMDONMfXJQuNwokoLoHrj+8Ck75UuCoJ7YfYZ7CgxIbKNAbeJEjjd941VcKpBhYgenMRTn+M1X7fgYgI5Za1umdlEkCqsZGU0iaDISYecZbAbG+c1ZYyu422GV0jORJpYAEDs4jGairpvu85JyuCe5KOpGe+WQfuKDPgnPELWWGQLFdwsuSp1KkqgSQXEZ6mNvK4+RZT0NZngqCM2wnAPNn887NuxlBKupPojBkCjYAbVU767kt545bZS8s/MsEHbUQr27uPyR6JyfkTV94Fwpba3jgUkiNQuo9WPVnPzZiWP1oM+lKUHBNai4pcTXaXN0txcRhY5yES40xmMalgCxLvrby6ifzHBzpxsPxqD/AGfc4OMROTg4yqjLjPbKhh+tYHFfDkcPDpEtkPkVJUXqWNuVkRCepzy8b/mNBgeI71De2HC41HL+/mQdFht1JhUj0Mirt30D1rN4RMg4teRRHA5NvLKnbnMXGtfmY1jDeuF+dYngHgpaW44lK0bzXhGgRtrEUC40RahsWwF1Y7gV5QW7QcZWRyokvWnXQrZIghhhEbt/riJ+XNxvvQXylKUFL8cXU9y7cOtHjSR7eSWYtgnl6liEYGfJr1t5+wXbrVd9vnhhpbCKWFCfdWOVQdInUAnA/CpRPoM+lWrwtbCS94hOUXa4Ecbn4/JbwxyjPZNS7D61ayM0Go7KGPi/DeGWqfaNEIJLhgfJEkQ0OjkdZHAIVOvc4A3leIeEnuuI8qWRQsRjvGeNCpdS+mKArrKrj3fdwMsFj28tbDhtlQYRVUdcKABv8hWpbj2ZPxmc38t28UMzfZxIm/IQlE8xbALKNXwnGvvQXnwnKHueIspDIbpQGHQsltArgfRhj6g1ZqxOE8JitoUhgQJGg0qo7f8A9J6kncmsugVRfaxdSwQW9xb6RcRT4jLfDiSKVWDdsEYO/cCr1UN4t8Nx31pJbyAHUDoJJGmQA6HyN9if2z60FK8J+HbR44VuZ7hmuV98FtNIEhbW4IbkxKqbsynl7jJ6d62Pd2SSxtHIoZHUqykZBUjBBHpitPPbTNcWpeC6n4lbGOZxKIYI0giJWRLfzKjgs2Qw1E4XJXpVpufbLacsm3WWaX/DKmIDzaPNK/k+LyjSWydh6gJPh9/JYSJbXLF4HIS1uW6gn4bec/n2wsnR9gcN1sl5fxxLqldEUd3YKNvrVZ474ht7mH3dYZbprmFZOVGACscoyjySOQsPqCTnI2BxWPwUyzoLPiIMd3EgdJI3OJUxpEiuBhnUnDqRgNggYIoLpHIGAI6EZ/f5Gu1a78PccNnKbeZZHkOyxxjUVxrcnJfDhlKHYZBbzMSav9tPrUNgrnscZB7g6SRkfWg5kgVsEjcdP3B6/UD9qifcikeg9ObGQevlVoz/AEQ1NVH8XB0EjsCf2ST/AK4oIBLkBMnbBAPoCHgUjPyDEfpVd4Zq4hfQKmBHaFJ7lhvpmUuUgUnv5iWIGwGNiazOI8NuZ5jbwyfZtkSNgYhTmzZffOuRsRhV2+EE7A5uvBuBQ2saxwIEVQF9SQCTlmO7HLMcnuTQZ9VzijNcgHGLcNhf/ivvpcjvErAYB+I79ANVkrHvFyuwyQVYbZ+Fgf32oK5dsSmthg5566euCpVwBnIynb8zfSutldKzsM6CrGM5z5XKcxtORnHm1Z3/AJ1MXlopVRp6Ht0Go6upG41KtRdtaq7N6gxNqJwdg1u/XcHSgP7ZoOLsFSoGw2AUHOBzYj/Jg/0wKheIXTr+HGJNMXzIuLlowdsjyQjc+tTEyll0P9+jO6Z7hZIzk7YGS0YI/iNeV+mrmd/K5GBvqRr07Z75x1oImLW/EYI8DQl0XGOoWC0lRvqNU0e/8VbHqn+EbXmXV1cHOiN3tYQTnYMHmb669Mf/ANGrhQKUrg0FI9pl2zwtbRtpxFJczn0ihBMaH/xZtK47hXq7IcgHpnfHp8q1FDxRJOJSq85ErX0cU0LNFokijkb3ZYl+PKaUdiNvM4O/TbwoOkVuq50qBqOTgAZPqcdT86qnjstG9tcLEpWCVJJpjgMkYYRmNdtR1Cdmx0wjdyKtruACTsAMkn5VUZZn4oQsY08PV1d5W+K65bBgkS9odSjMh+IDCjB1UFwFKUoKvcN7lfB//d71wjjtHdYAjceglVdB/iVPzGrPmq17SD/3bcbDonmOfs8yIOdtv9n95/orxt4JOIjXI8kdmdoo4yY3uF/xZXGHWNvwxqRlcFjvgBneKuISBY7e3IE9yxiRj0jUKWkmI7lVGw7sV7ZqU4Xw9LeGOGPZIkWNc7nSgCjJ7nAqieJeGcP4cBcWxt7e5gPM08wK00WRzomVmy+pA2NshguDWwopAwDKQQRkEbgg7gig70pSgUpSghvFPhSC/hMU6g7HQ+BqjYjGpCeh+XQ961z4w8BzSXVgHkguZQ2lYeT7vCLeECRy+kuQC2hD1H2mAorb9VqzXVxe4LdUtbdYx/DJJOZCPq0aA/5RQR3g7iCxcPkvph553eaQIMnIcwxQRjq2FRI1Hr6ZNeTeGzO5mvBm5OCnLZla1A3VIHjJIIz5nK5c5z5cKO39lBeItDqHuyf7eYwDlbiYsijPdSVllCjcPk+lWJ29W/Rm/wCkqH+tBH2dxrZba/VHkyGgkZNInEZD5CkeWVCoLJ0IAYDGQtlUVDzcMjnQxv8ACSGUrpVlZTlXRkOzqcEHHanD+JyJIILrHMP3UqjCT4GTt/dygblO4yVJGQoTVedxDqUjOM5H7gj/AK16UoPOGAKMAYyST9WJJP7mvSlKBXWRQRgjIOxrtSgxpbXP9D8xuR+oJ2rG9x3ds+Zw3QY3KqD/ADQEfU1IkVim186t3Gcn1yAN/U5C/tQQvFrYudK5HODqSBkgTW77/LDRL0rE4p9lCZdmYI7KoHxySHCoPm0lxj9asM0BLKdzgj0G4fGf2dv0rAHAma5DOcxI7SqCckyMECk+gTS5x6sp/DQZfhvhRtrWKJjqdVzI35pGJaRv1dmP61J0ApQKhPFXFniiCQYNzO3JtwegdgSZGH5I1DOfkuO4qZeQAEkgADJJ7AdzVPsL1MvxO6LKr4hs00szLCzAKVRQWMs7aWwBnToHY0GF4gu7OxFjZtJEhEkTs741iOEtMZGPUGSWMKT3LtV0sOKwzDMMsco7mN1cb/NScVTeD+JWR7ieSyvAZ5gFYRpkRLiGEFDIJACVJxp6uakEtLC9cmLMF1HvqRDb3KZ2yQyguvyYMh+dB7eOY1kFrC5JjmuUjljBxzUKSEocblQVViB1CnO2asqIAAAAANgB0GPSqZ4YWWXiE5vNLTWcccMRVSoZJdTNcKp+EyaVQgE45bDODV1oFKUoKz7SJwvDZ9XwtojYdSVkkRGVR1ZipbAG5NRRubi7JM2u3tseS3jJWVlIwDPKpyg80f2ceMaxltmAy/FLtJf2kJ+7jSW7O2SXiKRoR66BM0gHcoKkpYjgsQAd8g9MEkMp/hBZhq/LJntQVweG7flskcMUaMCHCKMHK6WYkjXuobqc+Vz1K1I+AphE09mNlhKSRLn4I5QQU33wsscuNzgMo7V7SphiwGzHbHxA5G2/wuGA6/iQds1iWsQjv7eUH75ZLZsDSpGjnRMB9YZRvuM6T8O4XWlKUClKUCq/dqE4pA3+LbTxn58qSB1/YPJ+9WCq2SZeLYPw2tqGHze6kIz+i22P9VBi2p/2u/TUiyGSB/Np3hMCqoGoEHzpL/OpaGFgMKB89GFB9NllH9KjvFMHImivgdKoOTddPuGbKybg7xSEN/laSpYMCCdOT2YKsg/4Bn9x+9AgWQ9cg+vy2+bVzxSBXQRyJrRiMknGnBBD5UZVgdwRjBA3FeIc6SE5eT3GknY76kIT6dRXWG1YPqZQTnK4Vk07YPwlgT8zQTVKUoFKUoFKUoFKUoOMVzSlApSlBVeMub2c2aE8iLDXrD8WRlbUH1YEM+OiYH468Z73nXchXTy7LCR+huHXzyEdMRRtp/1S912kPBKj3ND3ZpWY92YzSZYnuT6monwuo90g2+KFWb+IuzlifUkuxJ76j6mgy0jJJBPkOWB7rHMQW+hSTS2f4X9KwuK2XNPMbWJVOpJFPmhbcZjB2wGWVCnRwUBzkGpOBfs4/mz5+eUcnP1JJ/U0fq36n+Vqf67/AFoMD2eXZuHvLmTRzjMLZtByoFqiphc7hWkaWQD0cVdKqXhNQLy7A2HJsjt6mOQE/XAG/wAhVtoFKUoK1fW2ricZ7ravjfGCZ4f0I23/APOpIwaVBx07dTpGdgO+MkfNf0rDlP8A3pH/APKS/wD5oazJXOF3Pxx/zYg/y2oO6W2xwuodtW2xBA9ckbDPcY64qM4hwthHnBJjkhuFbO5KMNYI/Ny9QJHXPrubEKUHNK4Fc0ClKUCq/FFy+Kue09qh/wBVtKwP8rlf2qwVD3f/ALQt/wDwLn/ntKCUngV1ZXAZWBVgdwQRggjuCKq/Ao5E5lvK2uS3YaCU87QN9y4ZWUnABRjudSN6irZVf4scX9ljbIuFOO68tW0n1GoA49QKDPjydt/o2rf5faIf61mRRY6gfoMf0r0Fc0H/2Q=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6394" name="AutoShape 16" descr="data:image/jpeg;base64,/9j/4AAQSkZJRgABAQAAAQABAAD/2wCEAAkGBhMSERUUEhQUFRQVGBgVFRgVFxoYGhgYFhgXGBkXGBgXHCYgFxojGhYXHy8gIycpLi4uGx49NTAsNyYrLCkBCQoKBQUFDQUFDSkYEhgpKSkpKSkpKSkpKSkpKSkpKSkpKSkpKSkpKSkpKSkpKSkpKSkpKSkpKSkpKSkpKSkpKf/AABEIALoBEAMBIgACEQEDEQH/xAAcAAEAAgIDAQAAAAAAAAAAAAAABQYEBwECAwj/xABJEAACAQMCBAMFBgMFBQQLAAABAgMABBESIQUTMUEGIlEHFDJhcSMzQlKBkWKhsRVDU3KCJJKissEXJXPhCDQ1RGN0g5OzwtH/xAAUAQEAAAAAAAAAAAAAAAAAAAAA/8QAFBEBAAAAAAAAAAAAAAAAAAAAAP/aAAwDAQACEQMRAD8A3jSlKBSlcZoOaUpQKUpQKUpQKUpQKUpQKUpQKUpQKUpQKV5zzqilnYKqgszMQAANySTsAB3qrS+KruZgbCz5sOx508vIVx35alS7DphyMH50FtpWuvDvtQlaaOC9tuSXkMAlWRWXmguNDr+BiVAG5G+x6VsQGg5pSlApSlApSlApSlApSlApSlApSlApSlApSlArA4pczRjVGsbgDcO5jP6MFYfoQPrWc3yrHuLctjzFfXGxI9Ae31G/zFBBR+OFUf7Tb3MG+MlBKM4zjMBcrtv5lG3XFTHC+OW9yuqCWOUDroYEg+jAbqfkcVjTRImCqjocYJBx6/wL033yTsMneB4zwmFwGdFVlOrWmYnQZznmJ9ooJ/CMu2d9IzgLoDXNUL3yaGMt77ONAJIuI4XAUd5CAjRg77Fy22++1SFj7QYeVrnWZEHSf3aYQOv+IraSUT5vjp1IwSFtpVDu/a1B7wIrWKS8GFZ2tvtCA2fgQA6tIGWyVxkdTVgj8RyEZ9xvAD6iDOP8vO1D6EZoJylRfCvEcFw7xoxEsWOZG4KSJq3GpW3wfUZFSlArgnFc1T/aHM8ka2scixCQNLPIylwlvEV1jQN3LsyJp7jXQd+Jy++NGyYktV+0QBHdJpFb4n0rvGmMqOjswIyEGZ2znZINc2cgFjtlsbkDYDUcbZwCdsgHIqq+AYgZpWTiNxcqFAaGeJoypbGiRQ4UgeRx5RpO42xWV7RL+6ijja3NsV1jXFPoBmOQQimRlUevXPTFBnT+H7O8Vy8OdXxghkOog7lemrz5DeuCDsK48F8ZaWKSGUs01pI1tK7DHMKfDIP8yFGPzJ+tdvCXFmljdJYBbTxsdcOQcBjlJBp2KsO4yMht6qPgHicQ4pxFc7ySArkksdLPG2o+gMY3buwA+LBDZ9KUoFKUoFKUoFKUoFKUoFKUoFKUoFKUoFKUoODUVdcWUr5Rqz075AbTqwN2BbYAfF8hvUtUTxHwzDMxc60c6ctG5XOkEAMu6uuGIwwIOaCMl4mqru+pyclsg6SAMkfheT5DCoPkMnGndQA24H4QOrHfOCdyTk5c9O3Qg+R9n0yvqjvScY+/hDnALNp1RvGQCW3xg7DpvnxuvCN+QcS27liS7apY2YdhuJAAuxCgY2HoMBh29ql5eQQMwaNQ9zNFjKlUKLErE/HqkbUd9xEOqkVM+KJUub22sC66GD3Nymrd44tIjiYd1aRwxHcRkdCapHEfZTxC5vY2aSO2gRdLNBNI76dbNtqVWLnPVjjO/wDDVyf2R2LziabnzlV0Ks8zSBR2wT5jjJxljjP0oLKt/Ek6WyjDtG0oVRgBEKJk46ZLAD6H0rPqi8U8Mf2c3v1irOIonSeCSWSQvACHxC0jNodCpIXockd6xeL8Tke5SZb+VLC4WNY3t+SVt5WwFE+tHJSQnZiRhtjtvQR3jaB4eM2MkX2ZeePHkiAlWQiKYK6KJCwDIWRy2QdQxpNbVFaF8T+07UjQEe9SW8izWt6gEGGAyjmNlw3dTjCuvTG1XLwX7a4Lsqk8T27swjDE64mdui6wBoJ7Bh+tBsmte+OZS800Vv8Ab3MkVvEbdATiNZnkl5z/AAwo8bgZYgnHQ5q7cZ5vu8vIxzuW/KzjHM0nRnO3xY61UeCeMuGWsCxo7h92kQxSvOZDjW0wCFjIWO5O3ptig9/AngtrRnmlWGOSSOOPlW+eWgTJZuw1uxyQqqowMZ3Jq3Hb0vdzpeG4RxzkgEUIkBjyvJRIuQ4uBICSxLjBBGF61duB+Jp7uUMkCx235pX+1fOsArGgKr5kOQzasdQNs5/EvDEM8gkcEEYzpCgPgjGvKkt0x16UFZ9l9tJyEaeDTNFF7tzg2VdFbUqDchtBYrq3AKsM1TuGIkXFrm4n53u0T4ZxHLJqeJnHNkkRSFVSdyTkYIACg429xW45ULBRjYquCF0+U4OTsoAGc9gPlVH4pamx93CSOkItrjVbg5jEUVu7yO+cmSRpni85+n4jkNiwzBlDKQVYAqR0IO4I+WK71FeFLVorG1jf4kghRvqsag/zFStApSlApSlApSlApSlApSlApSvOeXSpOCcdlGSfkB60GHxJbnrAYD6rKrjP+tCcf7pqLPiO6jOJ7BznobaaKUHHXyyGJ/8AhNSLTSEZzpOknSMMB03LYOTjPTb5NUa1soJ1edunT0GQO/pnByR6IKDzi9pdhnTLI1u3pcI8Q64+MjQRnuGqdsuMQTfczRSd/s3V/wDlJqvswOM4K5yQNwfQ5J83yJP0ZulVnxFwW3dwgiSFbeM3VxPFGFliiQkokUigFZJCj9hhVbIJZTQbH4nxSK3iaWZwkaDLMf6ADdiTsANyelREFzfzjUqw2qN8AmVppcdi6KyLGSPw6mI777VheFfBaKkdxdB5ro4kzPI8vILbiOMSEhSg21YyTk5GcC0pOj6lVgdJ0OAc6WwDpOOhwwOPmKCicb4g8DMg4pMbrGWjjtROi5+EGKGJ2hHTBLEn51DNxu8HMa4vLuONlDW4920PI6hsjK2zNFFum7Rhic4GBlszxp7H7WVM2WLe5HmCiQqsvqGyThvRwCc9c1SJ/CfE7RTqS+jySeZb3EkqIo6eWJi5OB+Je5/QJPh/je/lOInvicnUpktsoqjeSRprJVjjPYswPyqUvvGd2gj92vXmLlV1TW0QhBJAOmSNVeZQT8UaMPmNqqvhLxEkvEeXxB7q5gRG5cUxmnJnBQqTAAcnBYAMD6mrrwvwVeXSkT6reN/iaQq07L6KgJWM4x5nZiPyjsF48HcYe6soppQqyMGDhM6QyOyHGSTjK1RfbT4ZtYuHSTRW0SSa41Z40CHSzjVq0Y1Z2G+etbI4PwmO2hSGIEIgIGSSdyWJJO5JYkk+pNePiTgSXlrNbSfDKhXPdT1Vh8wwB/Sg+VLa3+71EocZGM4BAyCGzktt9Ac7bMTk8RkUpiMhtQ8yqMBMb5UDZRqyQq9MZGFYAcca4Zd8LlaC4jYDJ0k5MTKcboTsc6VyD+VcjK17cC8N3HEJwtmhLEnmSHIjVSMa2fAG+T5cE5G3pQbY/t83nCbMyuctEGkOBl5I3KrjOzO3LcjYhT5mHlVWyuFeGJGwEGuGEPHFIsvMYlSNQOSBufKPmrEgeVRze8ENnHHbAty+UsCuNPlTm5ZwGAGdIBYscapBswXA8+K+BoJZhNc3j8kBRawW32PLViftWxuz7MWOkHIPoAAzrZ5Y3R5UzKG+HUxVJXBkkVc/eHAeNMH+7BOdWKt/CeMLJbrI5AKgCQ9AG0qWI+W+R9aqnDfDF5bCYXV77xBHpktNeOcpTcq7EAHKjTnJ+Ikaa97O4jAJjQhFXGjUF1OutJCA5ZXCxxA43IGKDx8VcTKI7yErk40S7xJq/wBnZn7GMLIspUruEk3xuMWW2huphDbStdFjDFcTDSYobSHS7QB0ATXK6bquSdRzgKK8OLcdFsEmwszHzCNCwdkgByzFjsoTmnJznZNw1Sfg24e3upILkLFJdRx3SIoCxmQLonWMA7Mv2QI6tgn1oL2K5pSgUpSgUpSgUpSgUpSgUpSgVj3txGqkO6ICPxFRt/q2NZFeU1qj/Gqt/mAP9aCJPE45C3LZWC7lo2DdTjbRk5PTHU/IYJwJpHIB0tpbYYGdX1KgjHfbbrgHHMGdf+CLCbeS1gJ/MECt/vJhv51if9m1hjHJfGMY58+APQDmYFBGy3Yz1BJG3p5jgYPfOOufNg4E3anWXiKS6/tW0it8yGVzLM0iRxpHGUiRTqwQoSJunTfbetgSezuHGmO4vol3GlLqQgZGDjmFiu22xFUzjHhS3snWxtTKPeD7zeSM2qRo420xx6sDAMjlun4W65oMjxJ7Rp7kvBw/7JD5BcP1ZijMeWp3UADOo7/JcZqd9lRSOzePUNa3M6tqfUzMXJBYncsVA677VWliRQ2AMgCNV9DMyDHruNKf5RmpP2ZeFY5eHzi7VJ/eLqWUtjYspCa4z1XDK+lgQfSgyvaHeJzFjnXh7qVDRpdGSKRjnBEdwBohbI2Oc+uOtU82FzxGdLWCSVYVzzjLde+CJCpGdUbcvXvhFZnfOSdIG+yT4AgYaZZbyaLGOVLcyNHj0YAguPkxNT1hw6KCMRwxpGi9FQBQP0FBG2UVlw6JIVMMCE6V1FV1vpyck41OVXJJ3NSVvxGKT4JI2/ysp/oa1p7avDqv7rPGoWZpeSX5giBDRuVLyEgDToIBJ7kd8Vqy34rckSBGkmWIEyaoo7pY1ViCzM6NheuDnp3PWg+ps0r5isfF93CVMLR7jUQpkiXGM/3ciJ0+Xp88W3gPtgujKkcq7MwVSHV1ZiwAUgprAb4dQY6SwJBwRQbd43x21tlHvUsUat0EhAzj0U9cfyqJPiaSZR7lDiI403MwKRb9OXEMSzfLAUHs2K9zwmKaYTqC3vCIzs3XkKoKQJ+RXZtTDv5s9sefiG9MMRkYZcssaoW0ga2CqD6L3Prg56aQELxixaSHl+8S3EiMZZWYAKruMRIEjGkrrXHLGTgtl1BOqG4cNMDAfaHy6JlAHMlTlRFRgABSYoyNOdJA1HWTiY4gzRWk4jy8sgEfNbY67l1gVhpGABzBpAwAqgAuBkQfiTg/9lTM8YUWcpjUF5UTlPhgVUMfMmwkwNwwJHegz5nJUSkl1VZm+y1kaBHLGqHc5B5Bx1799z04lcxxSLGIzLOxkdIrcZlYq0qs+wBRCPKSWB0uQMlMVG+HUbiOuGzkURJgSTkglC5nlYJFqy+WnIDnCjT0bfGzOCeGIbXWyBmkkbXJJJhnZsYJLYG3U4GwycAZxQUy28OSLLA12we7uW1S7+SC2gf3iRExsUaXlA57v2GwmePcMhuuJ2yTKkkZtbrY7+YSWu4I3VhnYggioriHF9Uk91kYMnuluD05UDfbSk/lM+rO2CIkBwCxrMv77l3ljoQhtF1GMk5LOInxlhu50hiW6ZJPRqCUxc2HeS6tPn5riAeuetzGP/uD+OrBY30c0ayRMHRxlWU5BFYfBeI89NeVZc4BUEZI6nB6DfbvjB/FUZxK2a0d7m2GpM6ru3XHm2BaaMfhnC4JHRx/Fg0FmpWBwfjkN0heBw4B0sMFWRhglXRgGRtxsQDWfQKUpQKUpQKUpQKUpQKUpQKV43l4kSF5XVEUZZnYKoHqSdhVYk8drcEx8NT3uQbGQErbRn1kmx5iNjoTJPy60EjxbxrZ20gimnUSnBEahpJMHodEas3T5Vpnx549VuJNPbGR41ijRsxOuWj5/kOoBgBJKoOV6jHbfYfF7KLhlq02Ue/nIXnyHAad+srAnSkcYy3bSq4zVc42kT2YSK3QwWiDFzcK6yF3GrmrpdHi1swfUdROoHRpwSFT8Jx3vFLmWOMiEMwklY5JijwUBj1bElDoGBudRJG2PoThfDkt4Y4YhpSNFRB6BRgfU/Otb+y+GNbpGjXTz7FZHyxZmdJ2yzsxJZsSJv6Y/TaVAqjeLfH0sM5gtI4nMSGS4llJ0RgY+zUKQZJsEHQDnBGxzUr4y4gSqWcLEXF2eWNJ80cX99P/AAhU1AH8xUVGcWhThsSRWaDXLqWFCF5cZjRnknfAGoqi5/MxwM77BA3ccnG+WJxJawW7yRzctw3NmDcptGpfIigk6338xAXYtWNw22vfc7jh/C44fspXhku2OjWGCnYYJa4Acq5IwpG25wOvC7yS708O4bIwjiDC9vcZGWJ5ohJ2aSRyzahjAbptkXj2cposhBpVTbSS2zFRgOYnK8z6uMMfmTQap4T7MONWUnMthCH0FCwkRjpJB0rzUIQ4AGrHrWDw/wBlPEo5oXe0LBJFdik0J+Fg+kAuNiQR26n6V9GUxQYXDrcwwRJgkoiJt3KqB+21QHG78yO0cMYdxpWVpT5Iw3RdOCZCeukDGcZOQALTIO+cev0qqqp97cL0ljVhtnBTKEAHGfI8Zxt1322YI69thBZxpqOg3duSz9NKTCd9O58oWM4xkAD4mxmtf+1+zuLi1g4hLqXmSaIbc7cqF0Zl1DvI4TU3plV7VtLxVw6ORrG3bUVkuSzAknWsdvO7Bj6E6cjuNula+9pXHFur9Y2bTBaty1brmfrIdIGTpOlMgHBDfmoIn2UcKurYxcTdtNvJItqVJOXjlcRB+uFRJtGO5w3bruXxnxV4LVuUcTSssEHyklOkN9EGpz8kNQ3gfhST8EjgKsqsk0eGGGUiaQA4O4ZSAfqK8471ry7TWNrWPlsMZAu5UzMT2xHFhMnb7c+hoIeWFFkSJfuoWSKJVwX0xBWUvkbYD8xyf8RR1ZgmT4wkk5VtpblkXJj1kFvvYZgyaSMkkbEnu2Dk6qwOJwmO5lFvNomYF4AyZUvq3OnrIQzn/XICc4cJF2luwnjSY3Xv8BEmJpm04TKa1CARyRapDug1MTp6kghsUW5iRUBfSQMhjuckZBGe7bEA98Zy7MIu5nM7RWrY5U0hkmycl4YhrkGwHkZuWrHvr7bquPb8aEkYLMuZGwFT7TQvnXcjdyNMpJ6E6wPjU11e0kNw8+UiiihMPOlddCu0hd85IDLGYkU5+JyT0zkJ3jWm3vLe5TYSuLO4x0bmZ5LMPVJQF9cSmrQKrUAtb225VtcRyCKSJi8bCTDxSrMCcH8RQ757nrVmoFKUoFKUoFKUoFKUoFdJ5giszHCqCxPoAMk/tXeqx4xleZorCI6TdiTmv3S3j0iXH8T61jB7aie1BC2nDbjirpcz64bUPbzW0BYMssSkuWmQfjbyEA5C4HXerjacLS3WXkqMyO0pBOAZGAHXHlB0gdDis2GEIoVQAqgAAdAAMAD9K70FRHg8zTLd8QdHkiU8lI8rDb53LjXvJIOvMbAGBhRiqvfeF7jiA1wlJLYHSHmZ4pLlQo8wlCOwh1ZwMebU5GE0g3DxfNzwLCPJe4H2xH93bFsSux9WAMajqS2einFkjjCgAAAAAADoAOgFBWvB3gwWYMkjGS5ddLNliqLnVyogxyEB3yfMx3PoOPGPjNbRo4EaL3q4yIhI4VFA6yOWI2zsFyCx2yNyLRVF8aeHRcX1uoby3SmG5QrnVb27c/ZuqEu4Q46iTtig49mfD9ZuL1zLI9w6rHLN8TwoieZFwAkbS8wqoA20/I1IeI+ALe3sKSaxDDDI8gUlRIZmVFjZhvp0xyFlHXbOxwbTFGFAAAAAwANgANgAOwrtQV3id+lnHHbWcSc+QFbeFBpUAYDSPpHkiTOWPfoMkiuns81e4pqKseZP51GOaOfJ9sRk4Mm79fxVjePbXEZl6R4AlWPKzXLagsFqsi7ojSPvg53xsCTXPsytmhsuQxVvd5JIg6Z0vhtTFck7K7vH9UNBbaUpQYfEtl1FxGq+Zi3w6QN852H1PTrVG/7R+HLIrgzzOuQJIoZNHnxkKWxqXceuTg7nBqH9tnHizx2KsFXSssoLaQ2tisYbJGVUqXKjOTp+tVKKALGrOqknI0gMzEdMacebocjY9TggjAbetvENvfhJ7RuY9qzu0ZDJIC0MiBSjAEZLDBxg74rXfFeD8iQhjrKsGJbTqbXkyMVj8+NcjMQwPXfp5634e4nJZ8TtplbUplFu3ry5DpKH6F1bG+4XByGrbnizwfLNlYd1IwVZtsasneRnXUDkj7PAznOcEB38EXoteDK82fsBPryMMTHNKCMEfESMYx1PSsvgfD5o7YIyEzvmadugM07B3AbPRNWnIzsoABwRUesPMeCyA8vvM91MB8IjhnZ0U9NmnaPA7hG+dQPtv8fG1UWaBtU0bO5B0+UkoF1DcAkMTjc6QOjGgt8tvHDJrWSDmquBrdUOTglMnJVWIBJ3OkAAZyTWuM8CRZY7k31q05Ymd5ZzCMbaEg0MeWieYBTnckkk1F8X4pZcL4dYL7hBc3M8MZVWiTclE1M7aSzEu+MDc5PSszwbx0i9S0vuF2tnLMhkhMcSLnSM6T1ycA7g5BGCBkUHvB4DkmUSRGxZHUNG0Ty4DD4ZFcZL6SFYAnGRUN4i4m0tyQulba3klht1ddSc2IfazHPl5hdmAZugViMZJrZPhDZLhPwpd3AX5Bn5hH6M7Cqj414HouifKIpwZ1B2XnxBTMvplokWT58uTrmgrtlfyB0mgflugZVdwoyhJYxSpsXTVnYgdypXB0bP8M+LFusxyLyblBmSInORnHMjb+8jPr1GRkDbOrEuteZZG5UUfxSE6cKPhz1JbI6DcEYypjVnjOKe0SFdJigmbl6hFOrCJlcHaRMhs9GDBhh8tkZJyH0NSqn7MvGR4lYrM4AlVjFKBsNagHUB2BDA4+Zq2UClKUClKUClKrV548gEhit1lupVOllt1BVWyq4eVysanLLkasjO4oLIzgDJOANyTVDtfFts3EpLhmZYDDFbQTtHIIXYyO8mmYroA3iGSQDjYmuE48b+dILtJLSCRQUjcgm7JyTGZYyVVQFOYs6n7+UEG8SWqNGY2VShUoVIGkqRgrjpjG2KDvJMFBZiAoBJJ2AA6kk9BUBc+MY2JSzU3ko2IhI5SE/4s/wJ9AS3opqB4Jwlp55bO4Ie14e4VI2JYzcxVkgM2fiSKMlADnURk7qKvkMCoAqqFUdAoAA+gFBGeH+CtDzJJmD3E5DTOMhRpGEjjB3EaDIGdzlid2NS9KUCqLc8fY8aiUqOVHzLNcHzmWWKK5aQr/hqiIufVvmKzvEftFtbc8mOeB7kuI1RpFVUY/imfOEVep7noBk1gcL8JXSzy3sV5ayTXATWxtdSYRVUIjJPqVSFGdznY0F7pmoDh3iCQSi3vI1hmbPKZGLxTYGSEZgCrgbmNhnG4LAHGPfST3N5JbCZreKKOKRuWPtZhKZB5ZD90gMZHlGonuNsh28VcXVg1rABLeMA0aAZ5LdUnlbBESowDgnclcKCam+GWCwQxxL8MaKg+igD/pXnwng0NsnLgjVFzk46sT1ZmO7se7Ek1nUClK4JoND+0aIvxe4ZnVI1WGIM8scYLiHWVHM+LAmz0wMjJFVpZzbnku5eEA5LgHSARnUoLYIDpnQxDKQVLA+Xc/DJIOZecXkUCIx8qJsbtDBnVJ8zI4wvqqR+tVrwd7MILtTeXL6hLr/2eEvCkWZWdopMEMWRzpK4UDSNts0FZ9n3h5r7iMcuhhb2zLLIScjmAakQn8T6tJOOyktgtgfQJrG4bwyK3jWKCNY412VUGAP0Hf51lUENwDhmlpp2BD3D6sHqsa55aY7dWcj80jelaP8A/SLiI4hC2NmtgB9Vkkz/AFH719DsQBnpXzv7b+MC6mgljjPu/LlSKU/32lkLtGPyDICsR5ssRkYNBOe05ngfgs8Y1NDGWUEZBMawMAR6EnGe2c9sV0PG5Z+IcL1QR20UdwwSNZDI5aY6nYswGBt8OPxfTGT7U5WPC+FSq+gnlAv6K8Ckk/Lyg4+VRXEuFRx3llc20eEjuYSzSXDySypK8YE7xONMZYsGwrasOhZVBFBt3wif/Wx6Xk/89Df/ALVleJuC+8wFVIWVGWWBiMhJY90JHdT8LDurMO9YnhU/bcQHpeH9jbWxqw0HzB4y4kjzCBAYlhy8kRzhLmRiHQYGCI8BQc7nLZy1Tlh7LGueEC6tZme5IYtDpVVOgsrRDA1cwY2JONgMAYxsTxj7JI72c3EUzW8rjz4XWrHTpD6dSlX0gDOew2zvUPwjw2fD2h/eZblZ3KSW6xnfK6mmhjQt50VCWz1XI2OMhI+wng7wcL1Od5pXlxnJUALGAfRvszkdR0NbFzWuvEXBbYOt+DI9jMA1ysM0saAPgi70RMA4OwkGNx5vwnMjYwxcOkSWAkcPuVjUgFikMrH7OUBj5I5A4U4wAwQ9yQF1pTNKBSlKCocbkuJ/K4MFuVY6M4lmClMiRh9yhVmOlTqIG5Xda8+BWQSPGEXksiAKNIwgBGw6ZWND+9T3EINTlfWM6fqQ6N/zpWJBDq1MPxj0/FmTB/3ZV/3RQRXHuGiSN4iBpZCuCM4aMzlWHcFWUMCNxjaorwp48aCNo76RpAqhoZMZlkyF0xOqjeZtQKY+IZ7qSbPcLnJA66v+Jbhh/OQfvVPv4BHe2TAeUXMCkds8mSJG/iIycelBdPDHDJAZrmddE9yylkyDyo4wViiyNmZQWLEfidsbAVP1wtdZpQqlmICqCSScAAbkk9gBQJZgqlmICgEkk4AA3JJPQAVWZJWviQzPDaDScAlJLlXOFOoENFCSCMbM3fSDhsa6vGvGDHywJpljhdTm5VXGXfOMDONMfXJQuNwokoLoHrj+8Ck75UuCoJ7YfYZ7CgxIbKNAbeJEjjd941VcKpBhYgenMRTn+M1X7fgYgI5Za1umdlEkCqsZGU0iaDISYecZbAbG+c1ZYyu422GV0jORJpYAEDs4jGairpvu85JyuCe5KOpGe+WQfuKDPgnPELWWGQLFdwsuSp1KkqgSQXEZ6mNvK4+RZT0NZngqCM2wnAPNn887NuxlBKupPojBkCjYAbVU767kt545bZS8s/MsEHbUQr27uPyR6JyfkTV94Fwpba3jgUkiNQuo9WPVnPzZiWP1oM+lKUHBNai4pcTXaXN0txcRhY5yES40xmMalgCxLvrby6ifzHBzpxsPxqD/AGfc4OMROTg4yqjLjPbKhh+tYHFfDkcPDpEtkPkVJUXqWNuVkRCepzy8b/mNBgeI71De2HC41HL+/mQdFht1JhUj0Mirt30D1rN4RMg4teRRHA5NvLKnbnMXGtfmY1jDeuF+dYngHgpaW44lK0bzXhGgRtrEUC40RahsWwF1Y7gV5QW7QcZWRyokvWnXQrZIghhhEbt/riJ+XNxvvQXylKUFL8cXU9y7cOtHjSR7eSWYtgnl6liEYGfJr1t5+wXbrVd9vnhhpbCKWFCfdWOVQdInUAnA/CpRPoM+lWrwtbCS94hOUXa4Ecbn4/JbwxyjPZNS7D61ayM0Go7KGPi/DeGWqfaNEIJLhgfJEkQ0OjkdZHAIVOvc4A3leIeEnuuI8qWRQsRjvGeNCpdS+mKArrKrj3fdwMsFj28tbDhtlQYRVUdcKABv8hWpbj2ZPxmc38t28UMzfZxIm/IQlE8xbALKNXwnGvvQXnwnKHueIspDIbpQGHQsltArgfRhj6g1ZqxOE8JitoUhgQJGg0qo7f8A9J6kncmsugVRfaxdSwQW9xb6RcRT4jLfDiSKVWDdsEYO/cCr1UN4t8Nx31pJbyAHUDoJJGmQA6HyN9if2z60FK8J+HbR44VuZ7hmuV98FtNIEhbW4IbkxKqbsynl7jJ6d62Pd2SSxtHIoZHUqykZBUjBBHpitPPbTNcWpeC6n4lbGOZxKIYI0giJWRLfzKjgs2Qw1E4XJXpVpufbLacsm3WWaX/DKmIDzaPNK/k+LyjSWydh6gJPh9/JYSJbXLF4HIS1uW6gn4bec/n2wsnR9gcN1sl5fxxLqldEUd3YKNvrVZ474ht7mH3dYZbprmFZOVGACscoyjySOQsPqCTnI2BxWPwUyzoLPiIMd3EgdJI3OJUxpEiuBhnUnDqRgNggYIoLpHIGAI6EZ/f5Gu1a78PccNnKbeZZHkOyxxjUVxrcnJfDhlKHYZBbzMSav9tPrUNgrnscZB7g6SRkfWg5kgVsEjcdP3B6/UD9qifcikeg9ObGQevlVoz/AEQ1NVH8XB0EjsCf2ST/AK4oIBLkBMnbBAPoCHgUjPyDEfpVd4Zq4hfQKmBHaFJ7lhvpmUuUgUnv5iWIGwGNiazOI8NuZ5jbwyfZtkSNgYhTmzZffOuRsRhV2+EE7A5uvBuBQ2saxwIEVQF9SQCTlmO7HLMcnuTQZ9VzijNcgHGLcNhf/ivvpcjvErAYB+I79ANVkrHvFyuwyQVYbZ+Fgf32oK5dsSmthg5566euCpVwBnIynb8zfSutldKzsM6CrGM5z5XKcxtORnHm1Z3/AJ1MXlopVRp6Ht0Go6upG41KtRdtaq7N6gxNqJwdg1u/XcHSgP7ZoOLsFSoGw2AUHOBzYj/Jg/0wKheIXTr+HGJNMXzIuLlowdsjyQjc+tTEyll0P9+jO6Z7hZIzk7YGS0YI/iNeV+mrmd/K5GBvqRr07Z75x1oImLW/EYI8DQl0XGOoWC0lRvqNU0e/8VbHqn+EbXmXV1cHOiN3tYQTnYMHmb669Mf/ANGrhQKUrg0FI9pl2zwtbRtpxFJczn0ihBMaH/xZtK47hXq7IcgHpnfHp8q1FDxRJOJSq85ErX0cU0LNFokijkb3ZYl+PKaUdiNvM4O/TbwoOkVuq50qBqOTgAZPqcdT86qnjstG9tcLEpWCVJJpjgMkYYRmNdtR1Cdmx0wjdyKtruACTsAMkn5VUZZn4oQsY08PV1d5W+K65bBgkS9odSjMh+IDCjB1UFwFKUoKvcN7lfB//d71wjjtHdYAjceglVdB/iVPzGrPmq17SD/3bcbDonmOfs8yIOdtv9n95/orxt4JOIjXI8kdmdoo4yY3uF/xZXGHWNvwxqRlcFjvgBneKuISBY7e3IE9yxiRj0jUKWkmI7lVGw7sV7ZqU4Xw9LeGOGPZIkWNc7nSgCjJ7nAqieJeGcP4cBcWxt7e5gPM08wK00WRzomVmy+pA2NshguDWwopAwDKQQRkEbgg7gig70pSgUpSghvFPhSC/hMU6g7HQ+BqjYjGpCeh+XQ961z4w8BzSXVgHkguZQ2lYeT7vCLeECRy+kuQC2hD1H2mAorb9VqzXVxe4LdUtbdYx/DJJOZCPq0aA/5RQR3g7iCxcPkvph553eaQIMnIcwxQRjq2FRI1Hr6ZNeTeGzO5mvBm5OCnLZla1A3VIHjJIIz5nK5c5z5cKO39lBeItDqHuyf7eYwDlbiYsijPdSVllCjcPk+lWJ29W/Rm/wCkqH+tBH2dxrZba/VHkyGgkZNInEZD5CkeWVCoLJ0IAYDGQtlUVDzcMjnQxv8ACSGUrpVlZTlXRkOzqcEHHanD+JyJIILrHMP3UqjCT4GTt/dygblO4yVJGQoTVedxDqUjOM5H7gj/AK16UoPOGAKMAYyST9WJJP7mvSlKBXWRQRgjIOxrtSgxpbXP9D8xuR+oJ2rG9x3ds+Zw3QY3KqD/ADQEfU1IkVim186t3Gcn1yAN/U5C/tQQvFrYudK5HODqSBkgTW77/LDRL0rE4p9lCZdmYI7KoHxySHCoPm0lxj9asM0BLKdzgj0G4fGf2dv0rAHAma5DOcxI7SqCckyMECk+gTS5x6sp/DQZfhvhRtrWKJjqdVzI35pGJaRv1dmP61J0ApQKhPFXFniiCQYNzO3JtwegdgSZGH5I1DOfkuO4qZeQAEkgADJJ7AdzVPsL1MvxO6LKr4hs00szLCzAKVRQWMs7aWwBnToHY0GF4gu7OxFjZtJEhEkTs741iOEtMZGPUGSWMKT3LtV0sOKwzDMMsco7mN1cb/NScVTeD+JWR7ieSyvAZ5gFYRpkRLiGEFDIJACVJxp6uakEtLC9cmLMF1HvqRDb3KZ2yQyguvyYMh+dB7eOY1kFrC5JjmuUjljBxzUKSEocblQVViB1CnO2asqIAAAAANgB0GPSqZ4YWWXiE5vNLTWcccMRVSoZJdTNcKp+EyaVQgE45bDODV1oFKUoKz7SJwvDZ9XwtojYdSVkkRGVR1ZipbAG5NRRubi7JM2u3tseS3jJWVlIwDPKpyg80f2ceMaxltmAy/FLtJf2kJ+7jSW7O2SXiKRoR66BM0gHcoKkpYjgsQAd8g9MEkMp/hBZhq/LJntQVweG7flskcMUaMCHCKMHK6WYkjXuobqc+Vz1K1I+AphE09mNlhKSRLn4I5QQU33wsscuNzgMo7V7SphiwGzHbHxA5G2/wuGA6/iQds1iWsQjv7eUH75ZLZsDSpGjnRMB9YZRvuM6T8O4XWlKUClKUCq/dqE4pA3+LbTxn58qSB1/YPJ+9WCq2SZeLYPw2tqGHze6kIz+i22P9VBi2p/2u/TUiyGSB/Np3hMCqoGoEHzpL/OpaGFgMKB89GFB9NllH9KjvFMHImivgdKoOTddPuGbKybg7xSEN/laSpYMCCdOT2YKsg/4Bn9x+9AgWQ9cg+vy2+bVzxSBXQRyJrRiMknGnBBD5UZVgdwRjBA3FeIc6SE5eT3GknY76kIT6dRXWG1YPqZQTnK4Vk07YPwlgT8zQTVKUoFKUoFKUoFKUoOMVzSlApSlBVeMub2c2aE8iLDXrD8WRlbUH1YEM+OiYH468Z73nXchXTy7LCR+huHXzyEdMRRtp/1S912kPBKj3ND3ZpWY92YzSZYnuT6monwuo90g2+KFWb+IuzlifUkuxJ76j6mgy0jJJBPkOWB7rHMQW+hSTS2f4X9KwuK2XNPMbWJVOpJFPmhbcZjB2wGWVCnRwUBzkGpOBfs4/mz5+eUcnP1JJ/U0fq36n+Vqf67/AFoMD2eXZuHvLmTRzjMLZtByoFqiphc7hWkaWQD0cVdKqXhNQLy7A2HJsjt6mOQE/XAG/wAhVtoFKUoK1fW2ricZ7ravjfGCZ4f0I23/APOpIwaVBx07dTpGdgO+MkfNf0rDlP8A3pH/APKS/wD5oazJXOF3Pxx/zYg/y2oO6W2xwuodtW2xBA9ckbDPcY64qM4hwthHnBJjkhuFbO5KMNYI/Ny9QJHXPrubEKUHNK4Fc0ClKUCq/FFy+Kue09qh/wBVtKwP8rlf2qwVD3f/ALQt/wDwLn/ntKCUngV1ZXAZWBVgdwQRggjuCKq/Ao5E5lvK2uS3YaCU87QN9y4ZWUnABRjudSN6irZVf4scX9ljbIuFOO68tW0n1GoA49QKDPjydt/o2rf5faIf61mRRY6gfoMf0r0Fc0H/2Q==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6395" name="AutoShape 18" descr="data:image/jpeg;base64,/9j/4AAQSkZJRgABAQAAAQABAAD/2wCEAAkGBhMSERUUEhQUFRQVGBgVFRgVFxoYGhgYFhgXGBkXGBgXHCYgFxojGhYXHy8gIycpLi4uGx49NTAsNyYrLCkBCQoKBQUFDQUFDSkYEhgpKSkpKSkpKSkpKSkpKSkpKSkpKSkpKSkpKSkpKSkpKSkpKSkpKSkpKSkpKSkpKSkpKf/AABEIALoBEAMBIgACEQEDEQH/xAAcAAEAAgIDAQAAAAAAAAAAAAAABQYEBwECAwj/xABJEAACAQMCBAMFBgMFBQQLAAABAgMABBESIQUTMUEGIlEHFDJhcSMzQlKBkWKhsRVDU3KCJJKissEXJXPhCDQ1RGN0g5OzwtH/xAAUAQEAAAAAAAAAAAAAAAAAAAAA/8QAFBEBAAAAAAAAAAAAAAAAAAAAAP/aAAwDAQACEQMRAD8A3jSlKBSlcZoOaUpQKUpQKUpQKUpQKUpQKUpQKUpQKUpQKV5zzqilnYKqgszMQAANySTsAB3qrS+KruZgbCz5sOx508vIVx35alS7DphyMH50FtpWuvDvtQlaaOC9tuSXkMAlWRWXmguNDr+BiVAG5G+x6VsQGg5pSlApSlApSlApSlApSlApSlApSlApSlApSlArA4pczRjVGsbgDcO5jP6MFYfoQPrWc3yrHuLctjzFfXGxI9Ae31G/zFBBR+OFUf7Tb3MG+MlBKM4zjMBcrtv5lG3XFTHC+OW9yuqCWOUDroYEg+jAbqfkcVjTRImCqjocYJBx6/wL033yTsMneB4zwmFwGdFVlOrWmYnQZznmJ9ooJ/CMu2d9IzgLoDXNUL3yaGMt77ONAJIuI4XAUd5CAjRg77Fy22++1SFj7QYeVrnWZEHSf3aYQOv+IraSUT5vjp1IwSFtpVDu/a1B7wIrWKS8GFZ2tvtCA2fgQA6tIGWyVxkdTVgj8RyEZ9xvAD6iDOP8vO1D6EZoJylRfCvEcFw7xoxEsWOZG4KSJq3GpW3wfUZFSlArgnFc1T/aHM8ka2scixCQNLPIylwlvEV1jQN3LsyJp7jXQd+Jy++NGyYktV+0QBHdJpFb4n0rvGmMqOjswIyEGZ2znZINc2cgFjtlsbkDYDUcbZwCdsgHIqq+AYgZpWTiNxcqFAaGeJoypbGiRQ4UgeRx5RpO42xWV7RL+6ijja3NsV1jXFPoBmOQQimRlUevXPTFBnT+H7O8Vy8OdXxghkOog7lemrz5DeuCDsK48F8ZaWKSGUs01pI1tK7DHMKfDIP8yFGPzJ+tdvCXFmljdJYBbTxsdcOQcBjlJBp2KsO4yMht6qPgHicQ4pxFc7ySArkksdLPG2o+gMY3buwA+LBDZ9KUoFKUoFKUoFKUoFKUoFKUoFKUoFKUoFKUoODUVdcWUr5Rqz075AbTqwN2BbYAfF8hvUtUTxHwzDMxc60c6ctG5XOkEAMu6uuGIwwIOaCMl4mqru+pyclsg6SAMkfheT5DCoPkMnGndQA24H4QOrHfOCdyTk5c9O3Qg+R9n0yvqjvScY+/hDnALNp1RvGQCW3xg7DpvnxuvCN+QcS27liS7apY2YdhuJAAuxCgY2HoMBh29ql5eQQMwaNQ9zNFjKlUKLErE/HqkbUd9xEOqkVM+KJUub22sC66GD3Nymrd44tIjiYd1aRwxHcRkdCapHEfZTxC5vY2aSO2gRdLNBNI76dbNtqVWLnPVjjO/wDDVyf2R2LziabnzlV0Ks8zSBR2wT5jjJxljjP0oLKt/Ek6WyjDtG0oVRgBEKJk46ZLAD6H0rPqi8U8Mf2c3v1irOIonSeCSWSQvACHxC0jNodCpIXockd6xeL8Tke5SZb+VLC4WNY3t+SVt5WwFE+tHJSQnZiRhtjtvQR3jaB4eM2MkX2ZeePHkiAlWQiKYK6KJCwDIWRy2QdQxpNbVFaF8T+07UjQEe9SW8izWt6gEGGAyjmNlw3dTjCuvTG1XLwX7a4Lsqk8T27swjDE64mdui6wBoJ7Bh+tBsmte+OZS800Vv8Ab3MkVvEbdATiNZnkl5z/AAwo8bgZYgnHQ5q7cZ5vu8vIxzuW/KzjHM0nRnO3xY61UeCeMuGWsCxo7h92kQxSvOZDjW0wCFjIWO5O3ptig9/AngtrRnmlWGOSSOOPlW+eWgTJZuw1uxyQqqowMZ3Jq3Hb0vdzpeG4RxzkgEUIkBjyvJRIuQ4uBICSxLjBBGF61duB+Jp7uUMkCx235pX+1fOsArGgKr5kOQzasdQNs5/EvDEM8gkcEEYzpCgPgjGvKkt0x16UFZ9l9tJyEaeDTNFF7tzg2VdFbUqDchtBYrq3AKsM1TuGIkXFrm4n53u0T4ZxHLJqeJnHNkkRSFVSdyTkYIACg429xW45ULBRjYquCF0+U4OTsoAGc9gPlVH4pamx93CSOkItrjVbg5jEUVu7yO+cmSRpni85+n4jkNiwzBlDKQVYAqR0IO4I+WK71FeFLVorG1jf4kghRvqsag/zFStApSlApSlApSlApSlApSlApSvOeXSpOCcdlGSfkB60GHxJbnrAYD6rKrjP+tCcf7pqLPiO6jOJ7BznobaaKUHHXyyGJ/8AhNSLTSEZzpOknSMMB03LYOTjPTb5NUa1soJ1edunT0GQO/pnByR6IKDzi9pdhnTLI1u3pcI8Q64+MjQRnuGqdsuMQTfczRSd/s3V/wDlJqvswOM4K5yQNwfQ5J83yJP0ZulVnxFwW3dwgiSFbeM3VxPFGFliiQkokUigFZJCj9hhVbIJZTQbH4nxSK3iaWZwkaDLMf6ADdiTsANyelREFzfzjUqw2qN8AmVppcdi6KyLGSPw6mI777VheFfBaKkdxdB5ro4kzPI8vILbiOMSEhSg21YyTk5GcC0pOj6lVgdJ0OAc6WwDpOOhwwOPmKCicb4g8DMg4pMbrGWjjtROi5+EGKGJ2hHTBLEn51DNxu8HMa4vLuONlDW4920PI6hsjK2zNFFum7Rhic4GBlszxp7H7WVM2WLe5HmCiQqsvqGyThvRwCc9c1SJ/CfE7RTqS+jySeZb3EkqIo6eWJi5OB+Je5/QJPh/je/lOInvicnUpktsoqjeSRprJVjjPYswPyqUvvGd2gj92vXmLlV1TW0QhBJAOmSNVeZQT8UaMPmNqqvhLxEkvEeXxB7q5gRG5cUxmnJnBQqTAAcnBYAMD6mrrwvwVeXSkT6reN/iaQq07L6KgJWM4x5nZiPyjsF48HcYe6soppQqyMGDhM6QyOyHGSTjK1RfbT4ZtYuHSTRW0SSa41Z40CHSzjVq0Y1Z2G+etbI4PwmO2hSGIEIgIGSSdyWJJO5JYkk+pNePiTgSXlrNbSfDKhXPdT1Vh8wwB/Sg+VLa3+71EocZGM4BAyCGzktt9Ac7bMTk8RkUpiMhtQ8yqMBMb5UDZRqyQq9MZGFYAcca4Zd8LlaC4jYDJ0k5MTKcboTsc6VyD+VcjK17cC8N3HEJwtmhLEnmSHIjVSMa2fAG+T5cE5G3pQbY/t83nCbMyuctEGkOBl5I3KrjOzO3LcjYhT5mHlVWyuFeGJGwEGuGEPHFIsvMYlSNQOSBufKPmrEgeVRze8ENnHHbAty+UsCuNPlTm5ZwGAGdIBYscapBswXA8+K+BoJZhNc3j8kBRawW32PLViftWxuz7MWOkHIPoAAzrZ5Y3R5UzKG+HUxVJXBkkVc/eHAeNMH+7BOdWKt/CeMLJbrI5AKgCQ9AG0qWI+W+R9aqnDfDF5bCYXV77xBHpktNeOcpTcq7EAHKjTnJ+Ikaa97O4jAJjQhFXGjUF1OutJCA5ZXCxxA43IGKDx8VcTKI7yErk40S7xJq/wBnZn7GMLIspUruEk3xuMWW2huphDbStdFjDFcTDSYobSHS7QB0ATXK6bquSdRzgKK8OLcdFsEmwszHzCNCwdkgByzFjsoTmnJznZNw1Sfg24e3upILkLFJdRx3SIoCxmQLonWMA7Mv2QI6tgn1oL2K5pSgUpSgUpSgUpSgUpSgUpSgVj3txGqkO6ICPxFRt/q2NZFeU1qj/Gqt/mAP9aCJPE45C3LZWC7lo2DdTjbRk5PTHU/IYJwJpHIB0tpbYYGdX1KgjHfbbrgHHMGdf+CLCbeS1gJ/MECt/vJhv51if9m1hjHJfGMY58+APQDmYFBGy3Yz1BJG3p5jgYPfOOufNg4E3anWXiKS6/tW0it8yGVzLM0iRxpHGUiRTqwQoSJunTfbetgSezuHGmO4vol3GlLqQgZGDjmFiu22xFUzjHhS3snWxtTKPeD7zeSM2qRo420xx6sDAMjlun4W65oMjxJ7Rp7kvBw/7JD5BcP1ZijMeWp3UADOo7/JcZqd9lRSOzePUNa3M6tqfUzMXJBYncsVA677VWliRQ2AMgCNV9DMyDHruNKf5RmpP2ZeFY5eHzi7VJ/eLqWUtjYspCa4z1XDK+lgQfSgyvaHeJzFjnXh7qVDRpdGSKRjnBEdwBohbI2Oc+uOtU82FzxGdLWCSVYVzzjLde+CJCpGdUbcvXvhFZnfOSdIG+yT4AgYaZZbyaLGOVLcyNHj0YAguPkxNT1hw6KCMRwxpGi9FQBQP0FBG2UVlw6JIVMMCE6V1FV1vpyck41OVXJJ3NSVvxGKT4JI2/ysp/oa1p7avDqv7rPGoWZpeSX5giBDRuVLyEgDToIBJ7kd8Vqy34rckSBGkmWIEyaoo7pY1ViCzM6NheuDnp3PWg+ps0r5isfF93CVMLR7jUQpkiXGM/3ciJ0+Xp88W3gPtgujKkcq7MwVSHV1ZiwAUgprAb4dQY6SwJBwRQbd43x21tlHvUsUat0EhAzj0U9cfyqJPiaSZR7lDiI403MwKRb9OXEMSzfLAUHs2K9zwmKaYTqC3vCIzs3XkKoKQJ+RXZtTDv5s9sefiG9MMRkYZcssaoW0ga2CqD6L3Prg56aQELxixaSHl+8S3EiMZZWYAKruMRIEjGkrrXHLGTgtl1BOqG4cNMDAfaHy6JlAHMlTlRFRgABSYoyNOdJA1HWTiY4gzRWk4jy8sgEfNbY67l1gVhpGABzBpAwAqgAuBkQfiTg/9lTM8YUWcpjUF5UTlPhgVUMfMmwkwNwwJHegz5nJUSkl1VZm+y1kaBHLGqHc5B5Bx1799z04lcxxSLGIzLOxkdIrcZlYq0qs+wBRCPKSWB0uQMlMVG+HUbiOuGzkURJgSTkglC5nlYJFqy+WnIDnCjT0bfGzOCeGIbXWyBmkkbXJJJhnZsYJLYG3U4GwycAZxQUy28OSLLA12we7uW1S7+SC2gf3iRExsUaXlA57v2GwmePcMhuuJ2yTKkkZtbrY7+YSWu4I3VhnYggioriHF9Uk91kYMnuluD05UDfbSk/lM+rO2CIkBwCxrMv77l3ljoQhtF1GMk5LOInxlhu50hiW6ZJPRqCUxc2HeS6tPn5riAeuetzGP/uD+OrBY30c0ayRMHRxlWU5BFYfBeI89NeVZc4BUEZI6nB6DfbvjB/FUZxK2a0d7m2GpM6ru3XHm2BaaMfhnC4JHRx/Fg0FmpWBwfjkN0heBw4B0sMFWRhglXRgGRtxsQDWfQKUpQKUpQKUpQKUpQKUpQKV43l4kSF5XVEUZZnYKoHqSdhVYk8drcEx8NT3uQbGQErbRn1kmx5iNjoTJPy60EjxbxrZ20gimnUSnBEahpJMHodEas3T5Vpnx549VuJNPbGR41ijRsxOuWj5/kOoBgBJKoOV6jHbfYfF7KLhlq02Ue/nIXnyHAad+srAnSkcYy3bSq4zVc42kT2YSK3QwWiDFzcK6yF3GrmrpdHi1swfUdROoHRpwSFT8Jx3vFLmWOMiEMwklY5JijwUBj1bElDoGBudRJG2PoThfDkt4Y4YhpSNFRB6BRgfU/Otb+y+GNbpGjXTz7FZHyxZmdJ2yzsxJZsSJv6Y/TaVAqjeLfH0sM5gtI4nMSGS4llJ0RgY+zUKQZJsEHQDnBGxzUr4y4gSqWcLEXF2eWNJ80cX99P/AAhU1AH8xUVGcWhThsSRWaDXLqWFCF5cZjRnknfAGoqi5/MxwM77BA3ccnG+WJxJawW7yRzctw3NmDcptGpfIigk6338xAXYtWNw22vfc7jh/C44fspXhku2OjWGCnYYJa4Acq5IwpG25wOvC7yS708O4bIwjiDC9vcZGWJ5ohJ2aSRyzahjAbptkXj2cposhBpVTbSS2zFRgOYnK8z6uMMfmTQap4T7MONWUnMthCH0FCwkRjpJB0rzUIQ4AGrHrWDw/wBlPEo5oXe0LBJFdik0J+Fg+kAuNiQR26n6V9GUxQYXDrcwwRJgkoiJt3KqB+21QHG78yO0cMYdxpWVpT5Iw3RdOCZCeukDGcZOQALTIO+cev0qqqp97cL0ljVhtnBTKEAHGfI8Zxt1322YI69thBZxpqOg3duSz9NKTCd9O58oWM4xkAD4mxmtf+1+zuLi1g4hLqXmSaIbc7cqF0Zl1DvI4TU3plV7VtLxVw6ORrG3bUVkuSzAknWsdvO7Bj6E6cjuNula+9pXHFur9Y2bTBaty1brmfrIdIGTpOlMgHBDfmoIn2UcKurYxcTdtNvJItqVJOXjlcRB+uFRJtGO5w3bruXxnxV4LVuUcTSssEHyklOkN9EGpz8kNQ3gfhST8EjgKsqsk0eGGGUiaQA4O4ZSAfqK8471ry7TWNrWPlsMZAu5UzMT2xHFhMnb7c+hoIeWFFkSJfuoWSKJVwX0xBWUvkbYD8xyf8RR1ZgmT4wkk5VtpblkXJj1kFvvYZgyaSMkkbEnu2Dk6qwOJwmO5lFvNomYF4AyZUvq3OnrIQzn/XICc4cJF2luwnjSY3Xv8BEmJpm04TKa1CARyRapDug1MTp6kghsUW5iRUBfSQMhjuckZBGe7bEA98Zy7MIu5nM7RWrY5U0hkmycl4YhrkGwHkZuWrHvr7bquPb8aEkYLMuZGwFT7TQvnXcjdyNMpJ6E6wPjU11e0kNw8+UiiihMPOlddCu0hd85IDLGYkU5+JyT0zkJ3jWm3vLe5TYSuLO4x0bmZ5LMPVJQF9cSmrQKrUAtb225VtcRyCKSJi8bCTDxSrMCcH8RQ757nrVmoFKUoFKUoFKUoFKUoFdJ5giszHCqCxPoAMk/tXeqx4xleZorCI6TdiTmv3S3j0iXH8T61jB7aie1BC2nDbjirpcz64bUPbzW0BYMssSkuWmQfjbyEA5C4HXerjacLS3WXkqMyO0pBOAZGAHXHlB0gdDis2GEIoVQAqgAAdAAMAD9K70FRHg8zTLd8QdHkiU8lI8rDb53LjXvJIOvMbAGBhRiqvfeF7jiA1wlJLYHSHmZ4pLlQo8wlCOwh1ZwMebU5GE0g3DxfNzwLCPJe4H2xH93bFsSux9WAMajqS2einFkjjCgAAAAAADoAOgFBWvB3gwWYMkjGS5ddLNliqLnVyogxyEB3yfMx3PoOPGPjNbRo4EaL3q4yIhI4VFA6yOWI2zsFyCx2yNyLRVF8aeHRcX1uoby3SmG5QrnVb27c/ZuqEu4Q46iTtig49mfD9ZuL1zLI9w6rHLN8TwoieZFwAkbS8wqoA20/I1IeI+ALe3sKSaxDDDI8gUlRIZmVFjZhvp0xyFlHXbOxwbTFGFAAAAAwANgANgAOwrtQV3id+lnHHbWcSc+QFbeFBpUAYDSPpHkiTOWPfoMkiuns81e4pqKseZP51GOaOfJ9sRk4Mm79fxVjePbXEZl6R4AlWPKzXLagsFqsi7ojSPvg53xsCTXPsytmhsuQxVvd5JIg6Z0vhtTFck7K7vH9UNBbaUpQYfEtl1FxGq+Zi3w6QN852H1PTrVG/7R+HLIrgzzOuQJIoZNHnxkKWxqXceuTg7nBqH9tnHizx2KsFXSssoLaQ2tisYbJGVUqXKjOTp+tVKKALGrOqknI0gMzEdMacebocjY9TggjAbetvENvfhJ7RuY9qzu0ZDJIC0MiBSjAEZLDBxg74rXfFeD8iQhjrKsGJbTqbXkyMVj8+NcjMQwPXfp5634e4nJZ8TtplbUplFu3ry5DpKH6F1bG+4XByGrbnizwfLNlYd1IwVZtsasneRnXUDkj7PAznOcEB38EXoteDK82fsBPryMMTHNKCMEfESMYx1PSsvgfD5o7YIyEzvmadugM07B3AbPRNWnIzsoABwRUesPMeCyA8vvM91MB8IjhnZ0U9NmnaPA7hG+dQPtv8fG1UWaBtU0bO5B0+UkoF1DcAkMTjc6QOjGgt8tvHDJrWSDmquBrdUOTglMnJVWIBJ3OkAAZyTWuM8CRZY7k31q05Ymd5ZzCMbaEg0MeWieYBTnckkk1F8X4pZcL4dYL7hBc3M8MZVWiTclE1M7aSzEu+MDc5PSszwbx0i9S0vuF2tnLMhkhMcSLnSM6T1ycA7g5BGCBkUHvB4DkmUSRGxZHUNG0Ty4DD4ZFcZL6SFYAnGRUN4i4m0tyQulba3klht1ddSc2IfazHPl5hdmAZugViMZJrZPhDZLhPwpd3AX5Bn5hH6M7Cqj414HouifKIpwZ1B2XnxBTMvplokWT58uTrmgrtlfyB0mgflugZVdwoyhJYxSpsXTVnYgdypXB0bP8M+LFusxyLyblBmSInORnHMjb+8jPr1GRkDbOrEuteZZG5UUfxSE6cKPhz1JbI6DcEYypjVnjOKe0SFdJigmbl6hFOrCJlcHaRMhs9GDBhh8tkZJyH0NSqn7MvGR4lYrM4AlVjFKBsNagHUB2BDA4+Zq2UClKUClKUClKrV548gEhit1lupVOllt1BVWyq4eVysanLLkasjO4oLIzgDJOANyTVDtfFts3EpLhmZYDDFbQTtHIIXYyO8mmYroA3iGSQDjYmuE48b+dILtJLSCRQUjcgm7JyTGZYyVVQFOYs6n7+UEG8SWqNGY2VShUoVIGkqRgrjpjG2KDvJMFBZiAoBJJ2AA6kk9BUBc+MY2JSzU3ko2IhI5SE/4s/wJ9AS3opqB4Jwlp55bO4Ie14e4VI2JYzcxVkgM2fiSKMlADnURk7qKvkMCoAqqFUdAoAA+gFBGeH+CtDzJJmD3E5DTOMhRpGEjjB3EaDIGdzlid2NS9KUCqLc8fY8aiUqOVHzLNcHzmWWKK5aQr/hqiIufVvmKzvEftFtbc8mOeB7kuI1RpFVUY/imfOEVep7noBk1gcL8JXSzy3sV5ayTXATWxtdSYRVUIjJPqVSFGdznY0F7pmoDh3iCQSi3vI1hmbPKZGLxTYGSEZgCrgbmNhnG4LAHGPfST3N5JbCZreKKOKRuWPtZhKZB5ZD90gMZHlGonuNsh28VcXVg1rABLeMA0aAZ5LdUnlbBESowDgnclcKCam+GWCwQxxL8MaKg+igD/pXnwng0NsnLgjVFzk46sT1ZmO7se7Ek1nUClK4JoND+0aIvxe4ZnVI1WGIM8scYLiHWVHM+LAmz0wMjJFVpZzbnku5eEA5LgHSARnUoLYIDpnQxDKQVLA+Xc/DJIOZecXkUCIx8qJsbtDBnVJ8zI4wvqqR+tVrwd7MILtTeXL6hLr/2eEvCkWZWdopMEMWRzpK4UDSNts0FZ9n3h5r7iMcuhhb2zLLIScjmAakQn8T6tJOOyktgtgfQJrG4bwyK3jWKCNY412VUGAP0Hf51lUENwDhmlpp2BD3D6sHqsa55aY7dWcj80jelaP8A/SLiI4hC2NmtgB9Vkkz/AFH719DsQBnpXzv7b+MC6mgljjPu/LlSKU/32lkLtGPyDICsR5ssRkYNBOe05ngfgs8Y1NDGWUEZBMawMAR6EnGe2c9sV0PG5Z+IcL1QR20UdwwSNZDI5aY6nYswGBt8OPxfTGT7U5WPC+FSq+gnlAv6K8Ckk/Lyg4+VRXEuFRx3llc20eEjuYSzSXDySypK8YE7xONMZYsGwrasOhZVBFBt3wif/Wx6Xk/89Df/ALVleJuC+8wFVIWVGWWBiMhJY90JHdT8LDurMO9YnhU/bcQHpeH9jbWxqw0HzB4y4kjzCBAYlhy8kRzhLmRiHQYGCI8BQc7nLZy1Tlh7LGueEC6tZme5IYtDpVVOgsrRDA1cwY2JONgMAYxsTxj7JI72c3EUzW8rjz4XWrHTpD6dSlX0gDOew2zvUPwjw2fD2h/eZblZ3KSW6xnfK6mmhjQt50VCWz1XI2OMhI+wng7wcL1Od5pXlxnJUALGAfRvszkdR0NbFzWuvEXBbYOt+DI9jMA1ysM0saAPgi70RMA4OwkGNx5vwnMjYwxcOkSWAkcPuVjUgFikMrH7OUBj5I5A4U4wAwQ9yQF1pTNKBSlKCocbkuJ/K4MFuVY6M4lmClMiRh9yhVmOlTqIG5Xda8+BWQSPGEXksiAKNIwgBGw6ZWND+9T3EINTlfWM6fqQ6N/zpWJBDq1MPxj0/FmTB/3ZV/3RQRXHuGiSN4iBpZCuCM4aMzlWHcFWUMCNxjaorwp48aCNo76RpAqhoZMZlkyF0xOqjeZtQKY+IZ7qSbPcLnJA66v+Jbhh/OQfvVPv4BHe2TAeUXMCkds8mSJG/iIycelBdPDHDJAZrmddE9yylkyDyo4wViiyNmZQWLEfidsbAVP1wtdZpQqlmICqCSScAAbkk9gBQJZgqlmICgEkk4AA3JJPQAVWZJWviQzPDaDScAlJLlXOFOoENFCSCMbM3fSDhsa6vGvGDHywJpljhdTm5VXGXfOMDONMfXJQuNwokoLoHrj+8Ck75UuCoJ7YfYZ7CgxIbKNAbeJEjjd941VcKpBhYgenMRTn+M1X7fgYgI5Za1umdlEkCqsZGU0iaDISYecZbAbG+c1ZYyu422GV0jORJpYAEDs4jGairpvu85JyuCe5KOpGe+WQfuKDPgnPELWWGQLFdwsuSp1KkqgSQXEZ6mNvK4+RZT0NZngqCM2wnAPNn887NuxlBKupPojBkCjYAbVU767kt545bZS8s/MsEHbUQr27uPyR6JyfkTV94Fwpba3jgUkiNQuo9WPVnPzZiWP1oM+lKUHBNai4pcTXaXN0txcRhY5yES40xmMalgCxLvrby6ifzHBzpxsPxqD/AGfc4OMROTg4yqjLjPbKhh+tYHFfDkcPDpEtkPkVJUXqWNuVkRCepzy8b/mNBgeI71De2HC41HL+/mQdFht1JhUj0Mirt30D1rN4RMg4teRRHA5NvLKnbnMXGtfmY1jDeuF+dYngHgpaW44lK0bzXhGgRtrEUC40RahsWwF1Y7gV5QW7QcZWRyokvWnXQrZIghhhEbt/riJ+XNxvvQXylKUFL8cXU9y7cOtHjSR7eSWYtgnl6liEYGfJr1t5+wXbrVd9vnhhpbCKWFCfdWOVQdInUAnA/CpRPoM+lWrwtbCS94hOUXa4Ecbn4/JbwxyjPZNS7D61ayM0Go7KGPi/DeGWqfaNEIJLhgfJEkQ0OjkdZHAIVOvc4A3leIeEnuuI8qWRQsRjvGeNCpdS+mKArrKrj3fdwMsFj28tbDhtlQYRVUdcKABv8hWpbj2ZPxmc38t28UMzfZxIm/IQlE8xbALKNXwnGvvQXnwnKHueIspDIbpQGHQsltArgfRhj6g1ZqxOE8JitoUhgQJGg0qo7f8A9J6kncmsugVRfaxdSwQW9xb6RcRT4jLfDiSKVWDdsEYO/cCr1UN4t8Nx31pJbyAHUDoJJGmQA6HyN9if2z60FK8J+HbR44VuZ7hmuV98FtNIEhbW4IbkxKqbsynl7jJ6d62Pd2SSxtHIoZHUqykZBUjBBHpitPPbTNcWpeC6n4lbGOZxKIYI0giJWRLfzKjgs2Qw1E4XJXpVpufbLacsm3WWaX/DKmIDzaPNK/k+LyjSWydh6gJPh9/JYSJbXLF4HIS1uW6gn4bec/n2wsnR9gcN1sl5fxxLqldEUd3YKNvrVZ474ht7mH3dYZbprmFZOVGACscoyjySOQsPqCTnI2BxWPwUyzoLPiIMd3EgdJI3OJUxpEiuBhnUnDqRgNggYIoLpHIGAI6EZ/f5Gu1a78PccNnKbeZZHkOyxxjUVxrcnJfDhlKHYZBbzMSav9tPrUNgrnscZB7g6SRkfWg5kgVsEjcdP3B6/UD9qifcikeg9ObGQevlVoz/AEQ1NVH8XB0EjsCf2ST/AK4oIBLkBMnbBAPoCHgUjPyDEfpVd4Zq4hfQKmBHaFJ7lhvpmUuUgUnv5iWIGwGNiazOI8NuZ5jbwyfZtkSNgYhTmzZffOuRsRhV2+EE7A5uvBuBQ2saxwIEVQF9SQCTlmO7HLMcnuTQZ9VzijNcgHGLcNhf/ivvpcjvErAYB+I79ANVkrHvFyuwyQVYbZ+Fgf32oK5dsSmthg5566euCpVwBnIynb8zfSutldKzsM6CrGM5z5XKcxtORnHm1Z3/AJ1MXlopVRp6Ht0Go6upG41KtRdtaq7N6gxNqJwdg1u/XcHSgP7ZoOLsFSoGw2AUHOBzYj/Jg/0wKheIXTr+HGJNMXzIuLlowdsjyQjc+tTEyll0P9+jO6Z7hZIzk7YGS0YI/iNeV+mrmd/K5GBvqRr07Z75x1oImLW/EYI8DQl0XGOoWC0lRvqNU0e/8VbHqn+EbXmXV1cHOiN3tYQTnYMHmb669Mf/ANGrhQKUrg0FI9pl2zwtbRtpxFJczn0ihBMaH/xZtK47hXq7IcgHpnfHp8q1FDxRJOJSq85ErX0cU0LNFokijkb3ZYl+PKaUdiNvM4O/TbwoOkVuq50qBqOTgAZPqcdT86qnjstG9tcLEpWCVJJpjgMkYYRmNdtR1Cdmx0wjdyKtruACTsAMkn5VUZZn4oQsY08PV1d5W+K65bBgkS9odSjMh+IDCjB1UFwFKUoKvcN7lfB//d71wjjtHdYAjceglVdB/iVPzGrPmq17SD/3bcbDonmOfs8yIOdtv9n95/orxt4JOIjXI8kdmdoo4yY3uF/xZXGHWNvwxqRlcFjvgBneKuISBY7e3IE9yxiRj0jUKWkmI7lVGw7sV7ZqU4Xw9LeGOGPZIkWNc7nSgCjJ7nAqieJeGcP4cBcWxt7e5gPM08wK00WRzomVmy+pA2NshguDWwopAwDKQQRkEbgg7gig70pSgUpSghvFPhSC/hMU6g7HQ+BqjYjGpCeh+XQ961z4w8BzSXVgHkguZQ2lYeT7vCLeECRy+kuQC2hD1H2mAorb9VqzXVxe4LdUtbdYx/DJJOZCPq0aA/5RQR3g7iCxcPkvph553eaQIMnIcwxQRjq2FRI1Hr6ZNeTeGzO5mvBm5OCnLZla1A3VIHjJIIz5nK5c5z5cKO39lBeItDqHuyf7eYwDlbiYsijPdSVllCjcPk+lWJ29W/Rm/wCkqH+tBH2dxrZba/VHkyGgkZNInEZD5CkeWVCoLJ0IAYDGQtlUVDzcMjnQxv8ACSGUrpVlZTlXRkOzqcEHHanD+JyJIILrHMP3UqjCT4GTt/dygblO4yVJGQoTVedxDqUjOM5H7gj/AK16UoPOGAKMAYyST9WJJP7mvSlKBXWRQRgjIOxrtSgxpbXP9D8xuR+oJ2rG9x3ds+Zw3QY3KqD/ADQEfU1IkVim186t3Gcn1yAN/U5C/tQQvFrYudK5HODqSBkgTW77/LDRL0rE4p9lCZdmYI7KoHxySHCoPm0lxj9asM0BLKdzgj0G4fGf2dv0rAHAma5DOcxI7SqCckyMECk+gTS5x6sp/DQZfhvhRtrWKJjqdVzI35pGJaRv1dmP61J0ApQKhPFXFniiCQYNzO3JtwegdgSZGH5I1DOfkuO4qZeQAEkgADJJ7AdzVPsL1MvxO6LKr4hs00szLCzAKVRQWMs7aWwBnToHY0GF4gu7OxFjZtJEhEkTs741iOEtMZGPUGSWMKT3LtV0sOKwzDMMsco7mN1cb/NScVTeD+JWR7ieSyvAZ5gFYRpkRLiGEFDIJACVJxp6uakEtLC9cmLMF1HvqRDb3KZ2yQyguvyYMh+dB7eOY1kFrC5JjmuUjljBxzUKSEocblQVViB1CnO2asqIAAAAANgB0GPSqZ4YWWXiE5vNLTWcccMRVSoZJdTNcKp+EyaVQgE45bDODV1oFKUoKz7SJwvDZ9XwtojYdSVkkRGVR1ZipbAG5NRRubi7JM2u3tseS3jJWVlIwDPKpyg80f2ceMaxltmAy/FLtJf2kJ+7jSW7O2SXiKRoR66BM0gHcoKkpYjgsQAd8g9MEkMp/hBZhq/LJntQVweG7flskcMUaMCHCKMHK6WYkjXuobqc+Vz1K1I+AphE09mNlhKSRLn4I5QQU33wsscuNzgMo7V7SphiwGzHbHxA5G2/wuGA6/iQds1iWsQjv7eUH75ZLZsDSpGjnRMB9YZRvuM6T8O4XWlKUClKUCq/dqE4pA3+LbTxn58qSB1/YPJ+9WCq2SZeLYPw2tqGHze6kIz+i22P9VBi2p/2u/TUiyGSB/Np3hMCqoGoEHzpL/OpaGFgMKB89GFB9NllH9KjvFMHImivgdKoOTddPuGbKybg7xSEN/laSpYMCCdOT2YKsg/4Bn9x+9AgWQ9cg+vy2+bVzxSBXQRyJrRiMknGnBBD5UZVgdwRjBA3FeIc6SE5eT3GknY76kIT6dRXWG1YPqZQTnK4Vk07YPwlgT8zQTVKUoFKUoFKUoFKUoOMVzSlApSlBVeMub2c2aE8iLDXrD8WRlbUH1YEM+OiYH468Z73nXchXTy7LCR+huHXzyEdMRRtp/1S912kPBKj3ND3ZpWY92YzSZYnuT6monwuo90g2+KFWb+IuzlifUkuxJ76j6mgy0jJJBPkOWB7rHMQW+hSTS2f4X9KwuK2XNPMbWJVOpJFPmhbcZjB2wGWVCnRwUBzkGpOBfs4/mz5+eUcnP1JJ/U0fq36n+Vqf67/AFoMD2eXZuHvLmTRzjMLZtByoFqiphc7hWkaWQD0cVdKqXhNQLy7A2HJsjt6mOQE/XAG/wAhVtoFKUoK1fW2ricZ7ravjfGCZ4f0I23/APOpIwaVBx07dTpGdgO+MkfNf0rDlP8A3pH/APKS/wD5oazJXOF3Pxx/zYg/y2oO6W2xwuodtW2xBA9ckbDPcY64qM4hwthHnBJjkhuFbO5KMNYI/Ny9QJHXPrubEKUHNK4Fc0ClKUCq/FFy+Kue09qh/wBVtKwP8rlf2qwVD3f/ALQt/wDwLn/ntKCUngV1ZXAZWBVgdwQRggjuCKq/Ao5E5lvK2uS3YaCU87QN9y4ZWUnABRjudSN6irZVf4scX9ljbIuFOO68tW0n1GoA49QKDPjydt/o2rf5faIf61mRRY6gfoMf0r0Fc0H/2Q=="/>
          <p:cNvSpPr>
            <a:spLocks noChangeAspect="1" noChangeArrowheads="1"/>
          </p:cNvSpPr>
          <p:nvPr/>
        </p:nvSpPr>
        <p:spPr bwMode="auto">
          <a:xfrm>
            <a:off x="917575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6396" name="AutoShape 22" descr="data:image/jpeg;base64,/9j/4AAQSkZJRgABAQAAAQABAAD/2wCEAAkGBhQQEBUQEBESEBUUFBAVFRUWFBESEBYWFBAVFBQVFRUXGyYeFxkkGRQUHy8gIycpLC0sFh4yNTAqNSYrLCoBCQoKDgwOGg8PGiwkHyUpLCotKSwsLCkpLSwpLCwsLCwsLCwsLCwsLCwsLSwvLCopLCwpLCkqKSksKSwsLCwsLP/AABEIAOEA4QMBIgACEQEDEQH/xAAcAAEAAgMBAQEAAAAAAAAAAAAABAUDBgcCCAH/xABOEAABAwICBQULBwoEBgMAAAABAAIDBBEFIQYSMUFRBxNhcYEiMlJTkZKTobHB0RQXI0JicoIIM1SDorLS0+HwFWOjwkNERVVz8RYYJP/EABsBAQACAwEBAAAAAAAAAAAAAAAEBQIDBgEH/8QAMhEAAgIBAQYDBwMFAQAAAAAAAAECAxEEBRITITFRFUFhFCJxkbHR8FKBoQYyM0Lhgv/aAAwDAQACEQMRAD8A7iiIgCIiAIiIAiIgCIiAIiIAiIgCIiAIiIAiIgCIiAIiIAiIgCIiAIiIAiIgCIiAIiIAiIgCIiAIiIAiIgCIiAIvLngC5NlXVuNsZszP97BtWi7UV0rM3gzhCU3iKLNR5q5jNrh7VrFZjr35DIf3sA/qvyDR+abN51Bxfe/Y3d6lU+KTulu6aGfUlrSKCzbLBaVGlcTdl3dWf9PWq+bTi3exeU2+KsqXRSFvfAyH7RsPIPerOGhYzvI2N6mgKRGrWT5zml8DFz08ekW/4NTOnbxthb5xHuU2h04jebSsdF03129tsx5FsbowciAesBU2K6KRTAljRE/cWizSftNGXvWbp1VfOM970aCsolylHHqmXMUocA5pDgcwQbgjoK9rS9Fa18FQaSXIEkAeC8C+XQR7luilae7jQ3sYfRr1NN1XDlj5BERSDSEREAREQBERAEREAREQBFXY3pBT0URmqpmQsG9xzJ4NaM3HoAJXINJOX+SR3M4XTm5NhLK0vkd9yFvvJ6gh5k7c+QAEkgAbScgOsrWsU5TMNpiRLXQ3G1rCZndREQdZcYboriWJkPxOska056jna57ImkRs9vQtswXk0oILXh59w+tMdceYLM9Sy3WY7yLefl+w8HViZVzndqRNF/PcD6l5Zy0Of+awfEXjjzdvYCr2hpo4m6sUbIhwY1rB5GgKcxxd0ryWIrMnyClnkjVzyvzDN2CYk0cebJ/2raMM0sM0AmfTTUl+9bPqCQi23Ua4kdRsehR6mvDcmd07j9UfFVzyXG7iXE/32Bc5rNr4fDoWX3LKnSNres5Il1mMPkORsOO/s3BeMLwx1RdzXDVBILrhxuNosN/Wo1RhwexzJNazgQdVzmEA8HNIIPSCtBrOTJ1O/ncNq5qZ+4F7h2c5HY+UFNLsey58XVv/AM/c8t10K/cp+Z22hwmOHvRc+Ec3eXd2KYAuE0XKrimGOEeIwiqjvYPNmSH7srBqO6iL9IXUNEuUWjxIWgl1ZbXMMlmTDjYXs8dLSV0MaVVHdisL0ILs33ls2dERegIiIDVNJ4NSrp5m5Eua0/he23qcR2LagqDSOPXnpWf5hPY3VJ9ivwolCxbZjuvoSLXmEPg/qfqIilkcIiIAiIgCIiAIiIAueco/K7Dhl4INWoqrd5f6OK4yMpG/fqDPjbK8Dld5VfkINFRuBqXDu3ixEDXDL9YRmBuGe8LjGAYCZ3c9OSWkk5kl0hJuSTttfadp9ayjHJhKSiSmU1XjM5qKqZzhmOcd3oHgRMGQHQLDjmt+wHBYaRtoWAEjunnOR3W7h0CwUOCUNAaAAALADIADcBuUllWpMasESVuTYYahTYqpUuG075j3IsN7j3v9T0BbhRYTHTtEkvdO3A7Segbv7uoep1tVGV1fbt8exsqqnb0P2jgJbrv7hnE5E9S81FYX9ywarfWev4LzNO6Z13ZDc3cPielR6ysbEOk7OK4/V667XWKutdeiRe1UV6aO9M9Os3Lf7F+slDeveVTOxG+d1jdiPSum2ZseGlW/Zzn9Ph9yn1e0JXPdjyj9S6fUqLLOFUSYmo78QurvCK7eZYVga9pY8BzTkQQC09YK57j+hOqeeoyWOadYM1iCCMwY37Qei/Udy211TdYpH3Xu5k84u6fmgXLW+JwpcVJc2+qKgj6Rm604+sPtDMbwdo7ZDM17Q9jg5rgC1wILSCLggjIi29fOWkOBNnGsLNkG/wALod8VI5NOUh+Fyikqy40rnWzuXU7ie+b/AJd9re0bwY1lTXNE2q9S5H0Qi8xSBwDmkOBAIIIIIIuCCNosvSjkopCOcrxwgi/af/Q+pXahYfh/NukcTrOkeXE2tYbGt7Apq0UxcU3Lq239v4Nlkk2kvJfn8hERbzWEREAREQBERAFp/Kbp03CqMvbYzy3ZA0591bN7hva0EE8SWjetue8AEkgAZknIADaSvlDlF0tdiuIPmBPNNPNwN4RtOTrcXG7j1gbl6lk8bwiqoYHVMzpZnOfdxc9zjdz3ONzc8ScytvhmsLDJUNC3UaAFa4fA+Z4jiaXOOwD1kncOlToQUI5kVFt7lLCLFk9zYXJOQG09gW3YJouTZ9RccI9/4yPYP6KVo9oyymAc60ku925vQwe/aejYtuiY2nbzsgu894zf1n+8utc9rdqueYUPEfOX2LDTaRtpz69hFE2mYHPA1rdxGLADs3e7rUJznSu1nm59QHAdC8lzpHF7zcnyDoHQo+OY3FRQumldYDK31nE7GtG8lcrOyV8lXWur5Lzb9ToYwjRHLGMYuymju45nJrd5Pw4laNV4/rOL3uFzxyAHAX3Kvw7DcRx6V0sDRBDct559wwAfVYdriODRt2lbrhvIBTAXqqmoqHb9XUiZ5LOd+0uz2boqtDDMuc31fb0X5zKHVTt1T5co/nNmo/4807HtP4m/FejiB25247vKt9fyFYaRYNqG9Imdf1ghUOK8hkkQL8PrH3H/AA5rC/RzjBbyt7VbK+L6kKWmmlyeShbUErMxyqGSyQymmrIzTzN4gNab7L2ysdzhl7VP5y2RyIyI3qbXWnzRV3Wyg8PkTOcXl0qi86vJlUjcIbtbMk0i1vH8PEg1gO6HrHBXb5FCqc1hOvKN1V7izbOQ/T0g/wCFVDuJpnHozdDfqu5vURwC7SvkKu1oJWzROLHNc17XDa17SCCO0Ar6g0K0mbiNDFVNsC9tpGj6sje5kb1XFx0EKmthus6WiziRTL1ERaTeEREAREQBERAEREBoHLZpL8jwt7GG0lSeYbbaGuBMp8wFv4wvm7D2XeO1dI/KDxnncRjpge5p4QSPtzHWd+w2NaFgNA+aZscbdZzvIBvcTuAW2vC5vojRblrCLzB8LkqJBFELk5k/VaN7nHcF1fAcBjpI9VmbjbXeR3Tj7m8B71g0ewaOki1GZk2L3/WcfcOA3eVbNhlIHXkfkxmZ4G27qVDtDXS1MuHDlH6+rPdNplDm+pno4WxM5+X8Dd5O4/31qFJK6V+u7ybgOAStrDM++xoyaOA49ZWWNoaLlc1qLlL3IdPqdDTUq1l9THWVbII3SPOqGi5Pq7TfIDeSubYXRP0ixXUfrNpKbungE7L2Dbj67yCL7g022BR9O9LDUPLI3fRRaxB3PeAQHdQJy8u9b9yCYUI8MM9u6qJpHE79WM820dV2vP4iur2Zs32WtXWL35dPRfdlPfqePNxj/av5Z0WkpGRMbHGxsbGANa1oAa0AWAAGwLMiKzMAiIgNV5QNC2YjTEAATxhzoX777dQnwXbOg2O5cYoaoviu6+vGRG++22eoT0ixaepq+kCuCaS0QgxishGTZQ6QDdd0bZ/3w7yqforGpbpVbSqTr3yvEnShcsNl5LrK6aOaSMrnLBKV+mbisT39K1s2pFTi8V2lbz+T7pFqVE1A49zK3nox9uOzXgdbCD+rWlYi64soWiWLfI8Spqi9gyaPW+486kn7DnKq1US/0Enu4PrlECKvLYIiIAiIgCIiAIURAfJvKJUOqcZqyLvJqHRNAzJ5u0LQPMW+aH6OCjizsZX2MjvYxp8Ees58LVeD4BatqqyUd06pquaB3AzvBf1nMDovxW3U6rtVdlbkenmYpc8lrhlGZXhje08BvKs8VqxlBHkxmR6SPh7V6A+SQao/OybeLR/T2k8FCpolzetv3FuR6vqW+kpwt+X7Geni3rUNPtJdRppojZzh9IR9Vh+r1u39HWtg0jxptLCXZF2xreLt3YNpXH6+pL3FziXOcSSTtJO1Wn9O7L48vabV7senq/svqV+1ta4LgwfvPr6L/pBqu6Dm3DbtsCb274HcOAV9o7yg4hSU7KWnqKZscetqh0Rce6eXm51c83Fa+I9Yq1oqDoXdKnjPmjnnfwI4RtEXKXip/wCbox+od/ApLeULEz/z1CP1Mv8ALVEymA3LIIRwW/2Go0PX3dy8Gn+J/p9D6Gb+UvY0+xL9PofQy/ylRCEcF6EI4L32Koweuu7l5/8APcR/TqL0Mv8ALVHO6WesFZU1ED3WAdqNkbcBhaABqAXsU5kcF+GJZw0lcXlGizV3TjutkctWJykPCwPUpohRI71GkKkSKJKVHmS60Rag5LX6wZlX05yVFVd8qzUdC60qwfX2jddz9HTz+Mggf2uia4+sqyWrcl82vg9Ef8hjfNu33LaVWFqEREAREQBERAFjmksF7JUOZ1yomqu4cOXVmUVlnLMTZq1Eo4Syfvkq60YowSZ395Hn1u2+rb12UPSOkPy17Wi5eWFo4l7R77q4rQIY2UzDsALzxO31nPyKkuuVdeTdRTxLMGGacyvLzv2DgNwWcPDG3NhkczsFtpKw07FrGnON6rfk7Dm8Xf0M3D8R9Q6VTaPS2bQ1Spj5vm+y82WervhpqnN9F+JGtaS40amYuB7htwwdG9x6Tt8nBa1MblTKh2SwQRaxX12OnhTCNFSwksHA8WU5Sun1ZmoaTfZW8DDsax56mkquxSC1O+3AHyPC3Xkx5NaKvw9lROJjJrzNdqyua3uXnVyH2SFlbetPiOBTp3qcyzgpW00niZfRv+C9ilk8TL6N/wAF0P5k8O8Go9O9fvzK4f4M/p3rR4lHsSPDJfqOeCkl8TN6OT4L18jl8RN6KT4LoXzLYfwn9O9PmXw/wZ/TvXniK7Hnhku5zz5JL4ib0UnwXl1NL4ib0b/gui/Mvh3gz+nenzLYd4M/p3p4iuw8Ll+o5nJTS+Im9G/4KNJTyeJl9G/4LqnzKYd4M/p3rz8yOHeDP6d6eJeg8K9TkcsUnipPMd8FCmjf4uTzHfBdoPIdhvgz+nevz5i8M8Cf08i1S12fI3R2du+ZwmoLgO8f5rlSVN77COxfSHzFYZ4uf08i/PmHwvxc3p5FFsv3vIm10bhZckD74JR/ckHmzyN9y3FV+AYFFQ07KWnBEcetqhzi53dPc83J25uKsFGJIREQBERAERfhQGOZ25RnLM9YnKl1T3nk3RKXEqJonFS76kbhbpvkfIXDtCoA4vcXHaTcqy0grL2YN51j1DJvr9igwCwuua1VrfIuNNXuQz5s8YhXNgidI7Y0XPE8AOkmw7VyyrqnSvdI/NziSeHQB0AWHYtg04xjXkFO05Ns5/3iO5b2A3/F0LWXbF9B/pbZvs2n48170/4Xl8+vyOQ25rOLbwo9I/X/AIRJzcqdh8G9QmtuVc0keS6iK5uRSzeEomWal12FnhNc3tIIHrstu/J+xa8NTRuNnRyNlAO3Ve0MdbqdGPOC1sMyVbSYq/CcRjxBjS6J5LZmjeHW51nXse3pA4FQtdU5QyiVs65Rm4vzPpJFFw3Eo6mJk8DxJHI0Oa4bCD7DuIOYIspSojoQiIgC59jvLDFTVctG2lqKh0JAc6PUIvqtJsL3yLrdYW0aWaTR4fSvqZSO5FmNvnJIR3DB1nyAE7lwjBmyc3JUSOPO1Uhe4gkEtDy5xy3OkP8AplSdNRxZYImq1HBjk6C7lxYP+mV3mtXn59Wf9trvNb8VpT3v8Y/z3/FR5JH+Mk89/wAVY+HR7letpy/Sb27l7iG3Dq0fhZ8V4/8AsDB+gVnkj+K55KXHa9/nO+KhzNPhO853xWMtnJeZnHaTb6HTT+UNTDbRVg7Iv4l5H5RdL+h1f+j/ABrjeJuIHfO84q55J9GjX4pEHC8cB5+W+YtGRqNPW/VFuF1XW1KBY12OR9QwSFzWuLSwkAlptdpIuQbbxsWREWg3hERAEREAXly9LyVjLoeoxOCiVj7N68lMcqLSWq1Izbbaw63G3suVSa57sH8iRTHekkazUT85I524nLqGQ9SjY5izaWnfM7MMaTbidjW9riAskCkVWhbcUop43nUJtzLs7NkZmHEDa3MA9BO+yo9Lp/aNRGL6efwLa+zhweDjNHXmUmR5u5xLnHiSbn1qY85Kh5iSknfTztMb43Fr2ncR7QRYg7wQVbtnuF9c0lkXBR7HAaul7+8ZaVmauYGqupGq0hCl9CvkyVEFknoBIwsc3Xa4Wc3ZfgQdxG4+64X5A1WdOxeNZWGQ3Nxe8jXMErq7B3udRO+UwE6z4HAnrJYM2ut9duRyvwW94Ty90bwBUxT0r9/c89H2Ob3XlaoQoQ7d8VjqdHGyd+1kn32MefOIv61WW6ODeU8Fxp9qzSxOOTaxyxYVa/yvs5mpv5ObVPivLpStGrSRTVTzsu3mY79Jd3XkatfOhMF7/J4PNd7NaykQ4KIhaMNi/wDGxsZ84DW9a1R0Cb5skT2skuUWa9iTqnEZhUYk7Va383Ttu0NB3Bu1gOV3u7o7r5WkyDebDIAACzQALBoG4AWCs30gbuUGdqs6qY1rCKa7VTvllkGRRpFKkUWRbjZEiyqHUuspczlR4rWWFlrumoQySNPW5zKnEqjWcvo7kd0MOH0AfK3VnqdWSQHvmtt9FGeoEkji88FzPkb5PTXVArahv/54HXaCMpZWm4HSxpsTxNhxX0SuatnvSOkrjhBERajaEREAREQBeSvS/CsWDwQtL0sqLvDftOPmjVHtK3UrnmkEl5upo9bifeqHanJRXx/P5J+iWZ5IjXWC6LhNHzULGbw0X+8c3eslaFhEHOTxM3F4J6m90fYukBZbHqxvWfsZa2fNRNA5UeTJuJx8/Bqsqo22aTk2Voz5t53HwXbthyOXABK+CQwzNdG9ji1zXAtc0jaCNy+v1pun3JlT4q3XP0NQ0WZM0XJA2Nkb9dvrG47j0lVrgVM61I4nh84IVxA5UmJaOVWGSc1VxloJIZILuhf9x/uNiOCk0tcuhptVkTndTQ65PsbDT7Va0wWv01YFb0lYFuZU2QaL6nap7GqqpqoKwjqBxUK2LySqJRwZntUOoapD5xxUKoqBxWNaeTK6UcFfUhVNSp9XUhU9TVBT0QoRbZgmKhTSWSprFTVmIbhmTkAMySdgCxlNQWWWNVUpvERiNcGgqfoByey4xPzj9aKlY76SXYXEbY4uLuJ2N67A7JoVyNS1bm1GJB0EO0Q97PJ9/wAU39r7u1dwoaFkEbYoWNjYwBrWNADWgbgAqPU6niPCOh02mVaPOH4fHTxMhhY2OONoaxrdgA3f13qSiKATAiIgCIiAIiIAiIgPwrm2OC1Q7qb+6ulLQNLqbUn1tzh7Df8A3DyKk2rD3Yy+JP0L99o/dE23qmdDZD+zb3rfQubYFWiKoY85AGx6A4FpPrv2LpIK27JkuE16mOti1PPofqIitiEYK2hjmYY5mMlY4Wc17Q5p6wVzrHuRaJxL6GUwHbzb7vh7Hd839pdMX4s4WSg8xZhKEZrEkfPuJaG11J+cp3uaPrx/Ss6+5zHaAq6HESMv/a+ha/GIoRd7hfgMytdq6H/EjnTxCPxkkbXOI+ySL+Tyrf45GD3HHefaPX7ESWx99b0Xur16HKocZI3qYzHzxXSzyW0JaAYnX3ubJI2/YDYeRRZOSCjOx9Q3qew+1is47Qqa5poq57KnnlhmgHSA8VHmxsneuifM7S+OqfOi/gWaLkjoh3xnf1yAfutCy9vpXf5GK2VPsvmcmnxS+9RoTJO7UhjkmdwY1zz5Ghd1o+T2gizFLG4jfJrS/vkhX1PSsjbqxsaxo3NAa3yBaJ7SX+kfmS69mY/ufyOJYPyR1tTZ05bSMPhfSTW6GNNh2kdS6Vovyc0mH2fHHzkvjpLPk6dXKzPwgdZW0Iq2y+dj95lpXTCtYigiItJtCIiAIiIAiIgCIiAIiIAqbSXB/lEXc9+3NvT0e1XKLVbVG2DhIzhNwkpI5Ibg2IIIyIO0dBV7g+lz4QGSDnGDIZ2e0cAd46CtlxjRiKoOtnG/wm2z+8N/tWvTaDTDvHxvHSXNPksfaqH2TU6ee9Xz+H2Lf2ii6OJ8i/h0wp3DN5Z0OaR7Ml6fpZTj/iX6gVrTNCJyczEPxOPsap9NoF4ybsY23rPwUqNuuly3V+fuR5V6Vf7Mz1WnUY/Nsc7ryCix1lZWfm280w/W71vlO3sCvqHRqCHNsYcfCd3Z9eQ7ArOy3rS3Wf5p8uy5Gl3VQ/xx/dlHh2ikbDrykzP+13nk39qvALL9RTaqYVLEFgjTslN5kwiItpgEREAREQBERAEREAREQBERAEREAREQBERAEREAREQBERAEREAREQBERAEREAREQBERAEREAREQBERAEREAREQBERAEREAREQBERAEREAREQBERAEREAREQBERAEREAREQBERAEREAREQH/2Q=="/>
          <p:cNvSpPr>
            <a:spLocks noChangeAspect="1" noChangeArrowheads="1"/>
          </p:cNvSpPr>
          <p:nvPr/>
        </p:nvSpPr>
        <p:spPr bwMode="auto">
          <a:xfrm>
            <a:off x="1069975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6397" name="AutoShape 24" descr="data:image/jpeg;base64,/9j/4AAQSkZJRgABAQAAAQABAAD/2wCEAAkGBhQQEBUQEBESEBUUFBAVFRUWFBESEBYWFBAVFBQVFRUXGyYeFxkkGRQUHy8gIycpLC0sFh4yNTAqNSYrLCoBCQoKDgwOGg8PGiwkHyUpLCotKSwsLCkpLSwpLCwsLCwsLCwsLCwsLCwsLSwvLCopLCwpLCkqKSksKSwsLCwsLP/AABEIAOEA4QMBIgACEQEDEQH/xAAcAAEAAgMBAQEAAAAAAAAAAAAABAUDBgcCCAH/xABOEAABAwICBQULBwoEBgMAAAABAAIDBBEFIQYSMUFRBxNhcYEiMlJTkZKTobHB0RQXI0JicoIIM1SDorLS0+HwFWOjwkNERVVz8RYYJP/EABsBAQACAwEBAAAAAAAAAAAAAAAEBQIDBgEH/8QAMhEAAgIBAQYDBwMFAQAAAAAAAAECAxEEBRITITFRFUFhFCJxkbHR8FKBoQYyM0Lhgv/aAAwDAQACEQMRAD8A7iiIgCIiAIiIAiIgCIiAIiIAiIgCIiAIiIAiIgCIiAIiIAiIgCIiAIiIAiIgCIiAIiIAiIgCIiAIiIAiIgCIiAIvLngC5NlXVuNsZszP97BtWi7UV0rM3gzhCU3iKLNR5q5jNrh7VrFZjr35DIf3sA/qvyDR+abN51Bxfe/Y3d6lU+KTulu6aGfUlrSKCzbLBaVGlcTdl3dWf9PWq+bTi3exeU2+KsqXRSFvfAyH7RsPIPerOGhYzvI2N6mgKRGrWT5zml8DFz08ekW/4NTOnbxthb5xHuU2h04jebSsdF03129tsx5FsbowciAesBU2K6KRTAljRE/cWizSftNGXvWbp1VfOM970aCsolylHHqmXMUocA5pDgcwQbgjoK9rS9Fa18FQaSXIEkAeC8C+XQR7luilae7jQ3sYfRr1NN1XDlj5BERSDSEREAREQBERAEREAREQBFXY3pBT0URmqpmQsG9xzJ4NaM3HoAJXINJOX+SR3M4XTm5NhLK0vkd9yFvvJ6gh5k7c+QAEkgAbScgOsrWsU5TMNpiRLXQ3G1rCZndREQdZcYboriWJkPxOska056jna57ImkRs9vQtswXk0oILXh59w+tMdceYLM9Sy3WY7yLefl+w8HViZVzndqRNF/PcD6l5Zy0Of+awfEXjjzdvYCr2hpo4m6sUbIhwY1rB5GgKcxxd0ryWIrMnyClnkjVzyvzDN2CYk0cebJ/2raMM0sM0AmfTTUl+9bPqCQi23Ua4kdRsehR6mvDcmd07j9UfFVzyXG7iXE/32Bc5rNr4fDoWX3LKnSNres5Il1mMPkORsOO/s3BeMLwx1RdzXDVBILrhxuNosN/Wo1RhwexzJNazgQdVzmEA8HNIIPSCtBrOTJ1O/ncNq5qZ+4F7h2c5HY+UFNLsey58XVv/AM/c8t10K/cp+Z22hwmOHvRc+Ec3eXd2KYAuE0XKrimGOEeIwiqjvYPNmSH7srBqO6iL9IXUNEuUWjxIWgl1ZbXMMlmTDjYXs8dLSV0MaVVHdisL0ILs33ls2dERegIiIDVNJ4NSrp5m5Eua0/he23qcR2LagqDSOPXnpWf5hPY3VJ9ivwolCxbZjuvoSLXmEPg/qfqIilkcIiIAiIgCIiAIiIAueco/K7Dhl4INWoqrd5f6OK4yMpG/fqDPjbK8Dld5VfkINFRuBqXDu3ixEDXDL9YRmBuGe8LjGAYCZ3c9OSWkk5kl0hJuSTttfadp9ayjHJhKSiSmU1XjM5qKqZzhmOcd3oHgRMGQHQLDjmt+wHBYaRtoWAEjunnOR3W7h0CwUOCUNAaAAALADIADcBuUllWpMasESVuTYYahTYqpUuG075j3IsN7j3v9T0BbhRYTHTtEkvdO3A7Segbv7uoep1tVGV1fbt8exsqqnb0P2jgJbrv7hnE5E9S81FYX9ywarfWev4LzNO6Z13ZDc3cPielR6ysbEOk7OK4/V667XWKutdeiRe1UV6aO9M9Os3Lf7F+slDeveVTOxG+d1jdiPSum2ZseGlW/Zzn9Ph9yn1e0JXPdjyj9S6fUqLLOFUSYmo78QurvCK7eZYVga9pY8BzTkQQC09YK57j+hOqeeoyWOadYM1iCCMwY37Qei/Udy211TdYpH3Xu5k84u6fmgXLW+JwpcVJc2+qKgj6Rm604+sPtDMbwdo7ZDM17Q9jg5rgC1wILSCLggjIi29fOWkOBNnGsLNkG/wALod8VI5NOUh+Fyikqy40rnWzuXU7ie+b/AJd9re0bwY1lTXNE2q9S5H0Qi8xSBwDmkOBAIIIIIIuCCNosvSjkopCOcrxwgi/af/Q+pXahYfh/NukcTrOkeXE2tYbGt7Apq0UxcU3Lq239v4Nlkk2kvJfn8hERbzWEREAREQBERAFp/Kbp03CqMvbYzy3ZA0591bN7hva0EE8SWjetue8AEkgAZknIADaSvlDlF0tdiuIPmBPNNPNwN4RtOTrcXG7j1gbl6lk8bwiqoYHVMzpZnOfdxc9zjdz3ONzc8ScytvhmsLDJUNC3UaAFa4fA+Z4jiaXOOwD1kncOlToQUI5kVFt7lLCLFk9zYXJOQG09gW3YJouTZ9RccI9/4yPYP6KVo9oyymAc60ku925vQwe/aejYtuiY2nbzsgu894zf1n+8utc9rdqueYUPEfOX2LDTaRtpz69hFE2mYHPA1rdxGLADs3e7rUJznSu1nm59QHAdC8lzpHF7zcnyDoHQo+OY3FRQumldYDK31nE7GtG8lcrOyV8lXWur5Lzb9ToYwjRHLGMYuymju45nJrd5Pw4laNV4/rOL3uFzxyAHAX3Kvw7DcRx6V0sDRBDct559wwAfVYdriODRt2lbrhvIBTAXqqmoqHb9XUiZ5LOd+0uz2boqtDDMuc31fb0X5zKHVTt1T5co/nNmo/4807HtP4m/FejiB25247vKt9fyFYaRYNqG9Imdf1ghUOK8hkkQL8PrH3H/AA5rC/RzjBbyt7VbK+L6kKWmmlyeShbUErMxyqGSyQymmrIzTzN4gNab7L2ysdzhl7VP5y2RyIyI3qbXWnzRV3Wyg8PkTOcXl0qi86vJlUjcIbtbMk0i1vH8PEg1gO6HrHBXb5FCqc1hOvKN1V7izbOQ/T0g/wCFVDuJpnHozdDfqu5vURwC7SvkKu1oJWzROLHNc17XDa17SCCO0Ar6g0K0mbiNDFVNsC9tpGj6sje5kb1XFx0EKmthus6WiziRTL1ERaTeEREAREQBERAEREBoHLZpL8jwt7GG0lSeYbbaGuBMp8wFv4wvm7D2XeO1dI/KDxnncRjpge5p4QSPtzHWd+w2NaFgNA+aZscbdZzvIBvcTuAW2vC5vojRblrCLzB8LkqJBFELk5k/VaN7nHcF1fAcBjpI9VmbjbXeR3Tj7m8B71g0ewaOki1GZk2L3/WcfcOA3eVbNhlIHXkfkxmZ4G27qVDtDXS1MuHDlH6+rPdNplDm+pno4WxM5+X8Dd5O4/31qFJK6V+u7ybgOAStrDM++xoyaOA49ZWWNoaLlc1qLlL3IdPqdDTUq1l9THWVbII3SPOqGi5Pq7TfIDeSubYXRP0ixXUfrNpKbungE7L2Dbj67yCL7g022BR9O9LDUPLI3fRRaxB3PeAQHdQJy8u9b9yCYUI8MM9u6qJpHE79WM820dV2vP4iur2Zs32WtXWL35dPRfdlPfqePNxj/av5Z0WkpGRMbHGxsbGANa1oAa0AWAAGwLMiKzMAiIgNV5QNC2YjTEAATxhzoX777dQnwXbOg2O5cYoaoviu6+vGRG++22eoT0ixaepq+kCuCaS0QgxishGTZQ6QDdd0bZ/3w7yqforGpbpVbSqTr3yvEnShcsNl5LrK6aOaSMrnLBKV+mbisT39K1s2pFTi8V2lbz+T7pFqVE1A49zK3nox9uOzXgdbCD+rWlYi64soWiWLfI8Spqi9gyaPW+486kn7DnKq1US/0Enu4PrlECKvLYIiIAiIgCIiAIURAfJvKJUOqcZqyLvJqHRNAzJ5u0LQPMW+aH6OCjizsZX2MjvYxp8Ees58LVeD4BatqqyUd06pquaB3AzvBf1nMDovxW3U6rtVdlbkenmYpc8lrhlGZXhje08BvKs8VqxlBHkxmR6SPh7V6A+SQao/OybeLR/T2k8FCpolzetv3FuR6vqW+kpwt+X7Geni3rUNPtJdRppojZzh9IR9Vh+r1u39HWtg0jxptLCXZF2xreLt3YNpXH6+pL3FziXOcSSTtJO1Wn9O7L48vabV7senq/svqV+1ta4LgwfvPr6L/pBqu6Dm3DbtsCb274HcOAV9o7yg4hSU7KWnqKZscetqh0Rce6eXm51c83Fa+I9Yq1oqDoXdKnjPmjnnfwI4RtEXKXip/wCbox+od/ApLeULEz/z1CP1Mv8ALVEymA3LIIRwW/2Go0PX3dy8Gn+J/p9D6Gb+UvY0+xL9PofQy/ylRCEcF6EI4L32Koweuu7l5/8APcR/TqL0Mv8ALVHO6WesFZU1ED3WAdqNkbcBhaABqAXsU5kcF+GJZw0lcXlGizV3TjutkctWJykPCwPUpohRI71GkKkSKJKVHmS60Rag5LX6wZlX05yVFVd8qzUdC60qwfX2jddz9HTz+Mggf2uia4+sqyWrcl82vg9Ef8hjfNu33LaVWFqEREAREQBERAFjmksF7JUOZ1yomqu4cOXVmUVlnLMTZq1Eo4Syfvkq60YowSZ395Hn1u2+rb12UPSOkPy17Wi5eWFo4l7R77q4rQIY2UzDsALzxO31nPyKkuuVdeTdRTxLMGGacyvLzv2DgNwWcPDG3NhkczsFtpKw07FrGnON6rfk7Dm8Xf0M3D8R9Q6VTaPS2bQ1Spj5vm+y82WervhpqnN9F+JGtaS40amYuB7htwwdG9x6Tt8nBa1MblTKh2SwQRaxX12OnhTCNFSwksHA8WU5Sun1ZmoaTfZW8DDsax56mkquxSC1O+3AHyPC3Xkx5NaKvw9lROJjJrzNdqyua3uXnVyH2SFlbetPiOBTp3qcyzgpW00niZfRv+C9ilk8TL6N/wAF0P5k8O8Go9O9fvzK4f4M/p3rR4lHsSPDJfqOeCkl8TN6OT4L18jl8RN6KT4LoXzLYfwn9O9PmXw/wZ/TvXniK7Hnhku5zz5JL4ib0UnwXl1NL4ib0b/gui/Mvh3gz+nenzLYd4M/p3p4iuw8Ll+o5nJTS+Im9G/4KNJTyeJl9G/4LqnzKYd4M/p3rz8yOHeDP6d6eJeg8K9TkcsUnipPMd8FCmjf4uTzHfBdoPIdhvgz+nevz5i8M8Cf08i1S12fI3R2du+ZwmoLgO8f5rlSVN77COxfSHzFYZ4uf08i/PmHwvxc3p5FFsv3vIm10bhZckD74JR/ckHmzyN9y3FV+AYFFQ07KWnBEcetqhzi53dPc83J25uKsFGJIREQBERAERfhQGOZ25RnLM9YnKl1T3nk3RKXEqJonFS76kbhbpvkfIXDtCoA4vcXHaTcqy0grL2YN51j1DJvr9igwCwuua1VrfIuNNXuQz5s8YhXNgidI7Y0XPE8AOkmw7VyyrqnSvdI/NziSeHQB0AWHYtg04xjXkFO05Ns5/3iO5b2A3/F0LWXbF9B/pbZvs2n48170/4Xl8+vyOQ25rOLbwo9I/X/AIRJzcqdh8G9QmtuVc0keS6iK5uRSzeEomWal12FnhNc3tIIHrstu/J+xa8NTRuNnRyNlAO3Ve0MdbqdGPOC1sMyVbSYq/CcRjxBjS6J5LZmjeHW51nXse3pA4FQtdU5QyiVs65Rm4vzPpJFFw3Eo6mJk8DxJHI0Oa4bCD7DuIOYIspSojoQiIgC59jvLDFTVctG2lqKh0JAc6PUIvqtJsL3yLrdYW0aWaTR4fSvqZSO5FmNvnJIR3DB1nyAE7lwjBmyc3JUSOPO1Uhe4gkEtDy5xy3OkP8AplSdNRxZYImq1HBjk6C7lxYP+mV3mtXn59Wf9trvNb8VpT3v8Y/z3/FR5JH+Mk89/wAVY+HR7letpy/Sb27l7iG3Dq0fhZ8V4/8AsDB+gVnkj+K55KXHa9/nO+KhzNPhO853xWMtnJeZnHaTb6HTT+UNTDbRVg7Iv4l5H5RdL+h1f+j/ABrjeJuIHfO84q55J9GjX4pEHC8cB5+W+YtGRqNPW/VFuF1XW1KBY12OR9QwSFzWuLSwkAlptdpIuQbbxsWREWg3hERAEREAXly9LyVjLoeoxOCiVj7N68lMcqLSWq1Izbbaw63G3suVSa57sH8iRTHekkazUT85I524nLqGQ9SjY5izaWnfM7MMaTbidjW9riAskCkVWhbcUop43nUJtzLs7NkZmHEDa3MA9BO+yo9Lp/aNRGL6efwLa+zhweDjNHXmUmR5u5xLnHiSbn1qY85Kh5iSknfTztMb43Fr2ncR7QRYg7wQVbtnuF9c0lkXBR7HAaul7+8ZaVmauYGqupGq0hCl9CvkyVEFknoBIwsc3Xa4Wc3ZfgQdxG4+64X5A1WdOxeNZWGQ3Nxe8jXMErq7B3udRO+UwE6z4HAnrJYM2ut9duRyvwW94Ty90bwBUxT0r9/c89H2Ob3XlaoQoQ7d8VjqdHGyd+1kn32MefOIv61WW6ODeU8Fxp9qzSxOOTaxyxYVa/yvs5mpv5ObVPivLpStGrSRTVTzsu3mY79Jd3XkatfOhMF7/J4PNd7NaykQ4KIhaMNi/wDGxsZ84DW9a1R0Cb5skT2skuUWa9iTqnEZhUYk7Va383Ttu0NB3Bu1gOV3u7o7r5WkyDebDIAACzQALBoG4AWCs30gbuUGdqs6qY1rCKa7VTvllkGRRpFKkUWRbjZEiyqHUuspczlR4rWWFlrumoQySNPW5zKnEqjWcvo7kd0MOH0AfK3VnqdWSQHvmtt9FGeoEkji88FzPkb5PTXVArahv/54HXaCMpZWm4HSxpsTxNhxX0SuatnvSOkrjhBERajaEREAREQBeSvS/CsWDwQtL0sqLvDftOPmjVHtK3UrnmkEl5upo9bifeqHanJRXx/P5J+iWZ5IjXWC6LhNHzULGbw0X+8c3eslaFhEHOTxM3F4J6m90fYukBZbHqxvWfsZa2fNRNA5UeTJuJx8/Bqsqo22aTk2Voz5t53HwXbthyOXABK+CQwzNdG9ji1zXAtc0jaCNy+v1pun3JlT4q3XP0NQ0WZM0XJA2Nkb9dvrG47j0lVrgVM61I4nh84IVxA5UmJaOVWGSc1VxloJIZILuhf9x/uNiOCk0tcuhptVkTndTQ65PsbDT7Va0wWv01YFb0lYFuZU2QaL6nap7GqqpqoKwjqBxUK2LySqJRwZntUOoapD5xxUKoqBxWNaeTK6UcFfUhVNSp9XUhU9TVBT0QoRbZgmKhTSWSprFTVmIbhmTkAMySdgCxlNQWWWNVUpvERiNcGgqfoByey4xPzj9aKlY76SXYXEbY4uLuJ2N67A7JoVyNS1bm1GJB0EO0Q97PJ9/wAU39r7u1dwoaFkEbYoWNjYwBrWNADWgbgAqPU6niPCOh02mVaPOH4fHTxMhhY2OONoaxrdgA3f13qSiKATAiIgCIiAIiIAiIgPwrm2OC1Q7qb+6ulLQNLqbUn1tzh7Df8A3DyKk2rD3Yy+JP0L99o/dE23qmdDZD+zb3rfQubYFWiKoY85AGx6A4FpPrv2LpIK27JkuE16mOti1PPofqIitiEYK2hjmYY5mMlY4Wc17Q5p6wVzrHuRaJxL6GUwHbzb7vh7Hd839pdMX4s4WSg8xZhKEZrEkfPuJaG11J+cp3uaPrx/Ss6+5zHaAq6HESMv/a+ha/GIoRd7hfgMytdq6H/EjnTxCPxkkbXOI+ySL+Tyrf45GD3HHefaPX7ESWx99b0Xur16HKocZI3qYzHzxXSzyW0JaAYnX3ubJI2/YDYeRRZOSCjOx9Q3qew+1is47Qqa5poq57KnnlhmgHSA8VHmxsneuifM7S+OqfOi/gWaLkjoh3xnf1yAfutCy9vpXf5GK2VPsvmcmnxS+9RoTJO7UhjkmdwY1zz5Ghd1o+T2gizFLG4jfJrS/vkhX1PSsjbqxsaxo3NAa3yBaJ7SX+kfmS69mY/ufyOJYPyR1tTZ05bSMPhfSTW6GNNh2kdS6Vovyc0mH2fHHzkvjpLPk6dXKzPwgdZW0Iq2y+dj95lpXTCtYigiItJtCIiAIiIAiIgCIiAIiIAqbSXB/lEXc9+3NvT0e1XKLVbVG2DhIzhNwkpI5Ibg2IIIyIO0dBV7g+lz4QGSDnGDIZ2e0cAd46CtlxjRiKoOtnG/wm2z+8N/tWvTaDTDvHxvHSXNPksfaqH2TU6ee9Xz+H2Lf2ii6OJ8i/h0wp3DN5Z0OaR7Ml6fpZTj/iX6gVrTNCJyczEPxOPsap9NoF4ybsY23rPwUqNuuly3V+fuR5V6Vf7Mz1WnUY/Nsc7ryCix1lZWfm280w/W71vlO3sCvqHRqCHNsYcfCd3Z9eQ7ArOy3rS3Wf5p8uy5Gl3VQ/xx/dlHh2ikbDrykzP+13nk39qvALL9RTaqYVLEFgjTslN5kwiItpgEREAREQBERAEREAREQBERAEREAREQBERAEREAREQBERAEREAREQBERAEREAREQBERAEREAREQBERAEREAREQBERAEREAREQBERAEREAREQBERAEREAREQBERAEREAREQBERAEREAREQH/2Q=="/>
          <p:cNvSpPr>
            <a:spLocks noChangeAspect="1" noChangeArrowheads="1"/>
          </p:cNvSpPr>
          <p:nvPr/>
        </p:nvSpPr>
        <p:spPr bwMode="auto">
          <a:xfrm>
            <a:off x="1222375" y="922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6398" name="AutoShape 28" descr="data:image/jpeg;base64,/9j/4AAQSkZJRgABAQAAAQABAAD/2wCEAAkGBhQSERUUEhQUFRQUGRgYGBcXFxgVFRUXFRYXFRQXFBQXHCYfFxokGRUUHy8gIycpLCwsFR4xNTAqNSYrLCkBCQoKDgwOGg8PGikkHCQqLCwpKS0pLCwsLCksLCwpKSwsLCksLCwsKSksKSwsKSwpKSwpLCksLCksLCwsLCwsLP/AABEIALQBFwMBIgACEQEDEQH/xAAcAAACAgMBAQAAAAAAAAAAAAAEBQMGAAECBwj/xABIEAACAAQDBAgEAwUFBwMFAAABAgADESEEEjEFBkFREyIyYXGBkfChscHRBxThI0JScpKissLS8RYzQ1NigpMXc+IVJFRjg//EABoBAAMBAQEBAAAAAAAAAAAAAAIDBAEABQb/xAAtEQACAgEEAgEDBAEFAQAAAAAAAQIDEQQSITEyQRMiM1EUcYGRBSNCQ2HBFf/aAAwDAQACEQMRAD8A9czRsGOTrGxEKY049YExrGgudeZgqBcbp5wmzxY2PZBmNVudDxPdDtNB4D5QiJuvn9IeyeyPAfKC0fbBu9Gxx98I4xHZMdrqfKOJ/ZMWT8WJXZBhDfyPzgptIDwna9fnBjaQrT+AU+zqAcZXMKV1HHuMG1gPFdqO1HgdDsJldkR3xiOSeqI74w2PigX2czeyfD3xgbCnrevGCZvZPhAuF7XrCLPuIOPiw337vGlPv2Y3Glir2LA8YesPD6wRh+yPf1gfG9ryHzgjDHqiJa/uMY/FHZ19/eNTeyfD3xjZ1993fHM09U+Bh76YC7A8KeuNfXug+F+EPXHn8oYAwnT+LDs7NJpAO1CeB4c4OU29/eAdpG48PrHX/bNr8gjBdgefziY8PfAxDgj1B5/MxMTp74Q2HggH5G2Nvf2hVhmOcXOo4mGb6HwhXhe2PGEX+cQ6+mNh790jQ46/GMr7tGKdfGKciwXHk0XXXv7oUyWOSXc9leJ5LDTaRsPP6QskDqS/5U+Sx5uo82U19DiTwjcZKGkZF1fQlrk1G40Y2ISjSOsC47s+cFHWBsaOrCrPFjI9gvFfP5Q7kdlfAfKEh/d8T/dMOsP2F8BG6PtnXdHfE+Ucz+yfCNgX9PrHM/smLJeLJ12D4PtesGHSAsIet6wYYVR4B2dnUB4o3998FCBcVr6Ruo8DIdhEnsiO+MRyOyI74wyPigX2zU3snwgTC9r1gqbofCBML2vWE2fciHHxYdGLGRoRT7FgmN7Q8B84nww6o98YHxvaHl84Iw3ZHvjE0PuMa/FEh19fpHM3snwMdHX33RzO7J8D70hz6YtdgOD7Y8/lDGF2C7fr8oYwrT+LDs7NJoIB2lqPD6wcug9/SANpdoeH1jr/AAOr8gnBdgefzMTE6e+HjEOD7A8/nEraj3wMMh4IF9mTDY+B+XjCzCdseP0MM5vZPgflCzB9se+BhF/nEOHTGg9+6xpfv71jqscqfr8/GKhYDtdqL4Kx+EAqtMg7l+kF7bPUb+R/7p74HPaXyjzL/NlNfQzl8I3GJwjIvh0Ib5NfrGRhjcICZGYHxnZMENrA2L7Jhc+mHHsFP7vj/haHGF7C+EJjovj/AIWhthZwyC49+cDpWlLk25cE41998amjqnwjnphXUac/1jJs0UNxp74xc5La+RCXINhe16waYAwzgNfv+UHdKOYhOnklHAdi5NiBMZr6fOCVnCmo9YFxcwV1HD52jb5Jw7MguQnDnqj3xjvjEMiYMov7rHZnDmPWGRnHauQWnk3M0PgflAmF7XrBM2cKG4098YEwzgNc8/lCbJLfEOKe1jCNCOenXmIimbQlouZnUKOJNB84p3LPYvDIsbqPL5wRhuyPfGFJ23InNSVNRjpQG9jwB1hnh5y5RcezE0GlY8jZL6UTnX33RzO7J8DHDYpai4907+6NTcQuU3Ghh7nHDASeQXBdv1+UMYV4WaA9zz+UH/mV5wmiSUXkKaeSRdBC/aXaHh9Ymm7UlItWdVGlSaX5eMVfHb/YQzggmGhtnpRAeRJNfOlI25qUMI2uLyW3B9ge+MSnUe+HhAGzNpynlqUdWF7g1FawQ2MTmPde6DjOKiuQGnklmjqnwPy8IW4MdcefyMGTcUmU0I0PD9IAws4B7nTXzFoRbJOcWmMgnhjenv2Ixfv70iH80nP4fpHKYtOfw/SKXZH8itrA9vdhv5H/ALpiI9tffON7amhkan8DfI90Yf8AeD3zjzrXmfH5KYdDJNR74RkaTURkXw6J5dmVjcahZvLjjKwzstiaKDyzHLXxpCUw8Z4K7vRv90LNLkKGcWLNdQdLAa38rcY8825vPipl3nPQcFOUV/lWgpAkza2ZmfhoPAWHw+cDzMQrgV1gor8obx6J8HvTPQVVyKXoLDuh3gvxIxJRpedOkIGV3AseI5VPMg0ppFXMtaEe7QrlrVwBqTQedh5wzZGXoBtoa7V3gxomVmz54Yjq0mEArWtQEOWkCYfe7GISVxM4V/8A2OR6EmBcfjK0UVolQK663+PyhcndD4wWOUIk3ng97/Dbel8bKImUM6XQMdAymtGoONiDF2GHbu9f0ikfhRsmVKlF5dS8zJnJ7lNALWF2j0Me9YiVcZttDpNxwmAysMwAFvX9IhxIpYkA1U68mB+hjyrfnfbETXmS5cwy5IqAF6rMotVm1vc0HC0ecTcW3EkgQS0ya4M3tPk+o5chiK2p4n7RqZhGqOzbvP2748Q/CjGzWx8sdLMWWK5hUlWqCFQitLtT0j32l/fdG/p49Gb32BPhWpw9f0gZJJLkil6C/cDDSYLHwMBYTtD3whNlUYySQcZtps22EYCtreP2jzTb+zJ89elJJuaKGsADagPC0etUigbexLplVJeYMdb2NTYL5e+PXx+JraN0/wBbaZQpOxZvWLHKwqVv1vUaGPWN1hNm4SU7lSxW5qamhIqba2igT2mdOVKqFBodetQ3oa8qx6JuY7dAwY2Vyq9wAUm41ux1jK38jxIbqIKuOYhkzZzGl156nw5d8bfBMASSvr+kMTqPP6RxP7LeBh7ogk2RfIxPJwpaYSCL8+4RDtzHDCy87lSTZVBux7hy/TnB+B7fr8o627sqXPkssxQwHWHAgi+vlCIVJwchjl9SR4ztXa0/FOciNS/WbReNlW1PWK/ikEvU5mOpIvwrQcI9P25JCoUTKg7tBwA7zFCxe75WYAxrmpfnzHvnGU3R6fBZOl4WAncLeVpWKRC1Jc1grA6VawbyJj0neneOTgRSa2aY1CJaCrUFTVqkBR7AMeXPsD9tI6MFDNYLxIUki9zyqdf3YC3jlzDPmdKzMxZszE1LGvH4Q5RrseSecJweGW6b+MYBthiR/wC5f+5Fh3W30w2OdgjGVMHWKzaAUAFSrg0It3G+keNScJndUHaY0+9If5xh0CS9K0cmzM3MkcOQjZ1VrhLkGG6R6/M3gwoYocVJDaXrT+rT4w2kYLMAyspVhUEVII4EEG8fN2KczHKioCir99TZRyieRtmdLoEmOiiwCsyhacBQxyoh7MefTPoDacgqjA0NV4ekS/8AEHvnHkm7v4nTAehxTZ5bAKsw9pL/ALzfvLrc3EetoazARcHl3iJbK9kgk8oYS9RG4xBce+EZFseiWXZqE2+GGL4OYBqBX0hyYU72YzosJNambq0p42hQ1do+acTPI6vj8/0+MQ/mTBG1ZZMxzQ0qTfvP3hZW8XxWUJk2mMpGLNonwcwmYtBVswpzrW1IVyX4Rd9jbFRXkECpFWmMSdSLKBoAPWFWSjAdVCVn8Fb2xhB0julShY3I0JJta2oNDbSJJOxZquilQOkI78tQD1qaEAg0hrg91ZnSBpnVVSSASGZr2rwA0ixJN9a1JrqaUqOQoBbnWET1KXEeSivS5y5cF6/DvAGWh61RZQOPVU9Y+OYWi7MlQRzt7tFa3PwuSTLJ7TjMePaqV8OqRFnjNN4vJPqHmfB8zbcqjzAx6ykingae/GE8vBO+gJ7h40+dY9L/ABl2KkudKnILzlbOOBZMgBpTUhr+EUfdYTBO6qhk/fDeNfEHvihy2xbMjHfJJ9Fp3TwTSZQIWjlgxqaaG2nhHtez8YJ0tJi6MK/cacDaPJhjFpQG/HhePUN3SThZNTU5BcCkRaacpSk2V6uEYxikMZmh8DAGF7Y8/lB76HwMUbeP8QJWDmCWiGfP06NTQKWHVDGhuajqgV8Idam5rBHDpl7pFN3g2hLDfsXDkFcwRlZhmbTWi1I48Kx5VvXv9jpzGXNcyhb9mnUW4BGal2seJhl+FOIWZPmYdjlM6XVGHB5XWFuNUL+kHdV8kQqZ/HPkPbGMZrFgdTmNVtUkiyk+vfF63V3wwTSxKE6Wk1SQyORLYtWhIzUDVtoTFaw+7xmTZrz5qNJkuysqNUky6Mc9AKClPGPImz4qfMZFqzmZMy2FrzCAOJpwHKFaevDbZRqrVPCifVgNaU5H6RzP7LeBj5r2ZvVjdnTWRJrKUOVpbETJdv8ApNR5r6x7PuPv+m0pUwFMk6WtXUXUg2zIaWFeB05mKZL6WQrsfbP7fr8oZTEqCDoQR6iFmA7fr8oaQnT+DDs8jzjauzJIxbCrFrFVLFgMq5qkaga8hYQp2iVB61P9Y9L2zsZcRKK3V6dVgcpB72Cm3O0eX7xbIxINFkzGKDrkBiop/CzXewrappEdmnkpL8Hp06iLjj2dbHxH7RSAWOag4niopXSxhXvXsRjNbLctQ68SaU8SdI62FiChRq0AYVOtjZvgTDfa00LVjW+pBobXFzwqB5QOJVST/I2W23KPPd38Iz4ySgpUtY8AFVmJp4CsEbQmEvXQfX0h9u9sOYmMkOihmGtNMjAhr20DfCF2/WxxJnNlqc9wBqCT2aC5vpSK1YpzX7Ekq3WmKsCyrLnsdWcqO6lKQrx0+5Fdb/WC8SryZASYpVmYsVYUIFAtwfCFkwVF9dIpglnJPOXGCOXNvHsf4T71mbTDTDVpYrLJ1KAHq17vlHizCLFujtEyJ0ucuqMK+Fbj0+cddBSQup84PpxeEajUhwwUjQio8CKiMgIrgCXZoxWt8toK2GdFNWOn8NeFTxvDLbOLoCo1Na/aPPd4NpMaS1UsRwqAK99DUn4CE4HxXs842xnFVKEAjXW9da+p84QtIYG6n05xdMbPetHCgcSDUjx5iHO7GMkvTDYlFIb/AHT2Dof4c3I8O+3GH/I4rhA7FJ8spextjsxzuKKBYHU17vOLnu5jpSzZK4g0QnIDpcg5czcBmIv3wVtzYZkCoOZDWh0NuDDn3i0UbaqMTmrUDhy5kD5wn73LKG1THET1bb270xQTKBdeX748tD5X7oV7pbtrjcw/M9G8snPK6OrZa0zKxehFbVpY+IJO/D3ev8zKEqax6aVQZv41sEYnnw7zTiRWpStszMLjGxKA5kmPmXQOhdgRbgVIue48IXXUoNxaClZOceGe3YNKFQNBQegpB8/EKilmNAIVbKxizVlzJZqjhWU8wwqK9/CFm8eLGdleYBrlTjQcYnnqHRW2lzkVCr5ZpAO3t4OkIWgMscCAa8L+sebbzYbLMqq1DXAXUeFL18PSLTOcVIrX6wDOGZ0YDrymDCosRodNQa6cwIi090lZvlzk9iVEYw2xJtz94nkyyEByMQxE0iYSSq1GagIFKW4V5x6hsTa64hMwGUglSNaWBFO6nyjyyfhyjqwoUdAK1r1kJAJBFQctvKLt+HbVlzTXRwP7IP1i+iyTtx6fog1NUFVu9lufQ+BjxDbCq22J7i5lhiF0q6oqG/ChJbyEe3ObHwMfOs7ahfajODn6V3Fhcq1cpIA4AL5LF803nH4IKWtyz+Rhitn5WmzMqsTJZTUVoRUnXiVoPI84q+6m1TJxciYGK5Zi3GoDdRv7LGLZt3aiypDsTUzAVXmSwp6cY85lzaUPKh9LiB026UXko1rippI9Fn7xmWMYwoony2RAp/gTKrN3mrknWvjdHs/AKFw2JwquzI6rOl1zEto9OIBB5aOORgLEy86t/wBVfibfMQf+G21wk15Tf8YLk5Z1Jt4kEjyAjZJxg2hVbTmlI6/EfA5J4a3WqDTQ0uprxqD8KcIsX4FzR0+KXiZAI7gswV/vD0hd+KUoErlFcmUtTQdUqSfPIK+HOF/4UYxZe0ZeckZ1dFoaDM6kKDzBNvEiNqeaTL1i0982eev6/KGhhVs49fyPyhqeMBp/BgWdmDSPLN/97S7vKlHqJ1SR++44fyg0HfHqLzAqljYKKnyFfpHz3sv9tipa/wAbjU21zfNfhDZ4xz6Mr7Ge8GMAlsqgKxdkoNANSw/mBH9R5QjbeAzlClSBL6pv2stq30rSDt5GpMVQKVVCasGJIBSpItov14xU8HU1prMcgdy1qTGLFsU2McnXJpHrOxMJMmdA0jUgdbgE45jypbxtG9vYAdIGmAHLXUctIbbqTEwGyGnkAk5nA4lmOWWhPeaE8sx5RSts74rNStTmACzCRbPlGelBe/LSILdNKLTh+S+i9TlifRRd4ZxM010Wi04AKKWhdnPrFwO7n5mUZiEHjXg1NfOK6+zstuXOL6rItbfaJb6ZKW70xWXvBeAxGUkVpUfGOmRV1oYHaeOAEPfJIk4vJ9P7l7VXEYOS4NTkCt3MoymvpXzjceL7i76Ps+pp0ktxdCaX4EHgYyELjgZKDbyj1XbuNy5qGjNW/IVuR3xRZxzMUllRXU0LM3PN+ph5tid0kxidKmvrpC786iWUe+cJHLgAm7GABq2buIGX0/WE87ZIHYNxpy8uUE7W3g5ny0H+kJBtgk9pR4UtBpSBbRZNs7zzJ2ESWw66MRMYi1lojHvJJr3jviiPtU161LeVwYsC4oTFKsVuKZhrzFRCLbOGAm2WtQCaXvS58IOtJcGWcwygnYe3Dhp6TpR7JunMfvr3qR6G9LWt++MhWmSp8q8jFIFBoOq6KcmnEqPVSOEeavhiLi3d+sXLdrbHTYKbhn1lET5Xih/aqPFSW83jbI/7kDTPDwei/hJtYPhhJr15Lnq8RLdsykd2YsPSLXtmXdiAK/E6cfSPn6TtSbg8QJspsry2zKeBVr0I4qRYjuj1TYv4kSMa2R/2Ux1uGNFL1plRibjlWh4R5n+Qpk6sxWecjqnts59Crb2HNS4GVhQ245b352ECrOrelufcYe7YkU4Edx636iKvMboyUYW4cip0+0eXT9Uce0e8nxkLfHmnRtQkMSDxpTQ+vwiz/hfjyZk+USMoo4HEmuRj/dijJigRm/eFUJ8KU9QQfOGe6rYmRN6aWGdamqgLR1JqVzslALC4PDWPSqarlmTwRXw3QcUehfiHvEMJgnNaPNBlp4spzN5LU+NI8D3c2ioxK52yq+Zc9LqWUhTTiK6jkY9h3mmSMaJbYiXXow1JfSMVq1K5qUDGgEeWb74CTK6NJUpULVK5K5uFQxNS9Tpe19Y9CGohZLYjynROEd7Fm9eMBcIGDZCSWWpWrAWUmhNONhe3C6KsXTbu4Yl4pMOswIUwonznYMeuas4ygk/vKo8Kw62dsJUwCBJqE55rlxKqWyqGVQzXFkOvOKcxhFIS91km2VTZUl5xCyhmYjSw0Arc24QC+yZkomblGWW2btrXquvAGouyio5x6Dj1SWJbKFd1kTLkFa3QN2CCxVM59bWitMhaQxaWoEwylz9daGZM063VNQoNNeqx4GAjLk1xJcfi+kkT8R0stldcoUV6QuzCzqRRMutia0FDSKpg8c0uYkxDRkZXHipDD4iPTtq7a6PEymWXRZlKjM4oAyhaqCBQhzwiv4/dWXNcspZS7OzMcuUMSpyqlQQAS2pqYGNkYrnobKqc3x2exbl7dTGS0noCAwNVOqsO0vfQ6HiCItLaR4vu5vaux8OsqZLM1s0xsyMoQ5qZbmpBoLggU741j/xhxWLYScJKEtnBW37SYTQ1KsaBaDjS1K1jK0knjoXNPOH2Xr8Q98EweHKChmzQVANDkBFGZxWuhNOZ8I8e3Zmg4qTmNAWoTStKy3FaQ3wf4YTJil8RNMt2JJVRnseLuWux7q+MKcTIl4Sf+ydnMpu01ACwBBsL0ueMZvjYnGL5CUJQw2c7x4/PiJzUAy9UACgGRQgFDcXWB9g4ENNROHVT17RheZ7TGLVu4J/7ya1J4mt6RZtzsIPzUpRxLGveEY/MCDa2V8ekYvqn/I33q2sUw6YaXxmu9OGauRa9wyTD6RQNoOFAWtQOPFibsx8TUwdvJtJulN+xnP8AW7Ko8gWPnCSZLFKsasb86cgOUMrWIoCyXLLDuFvB0U7ophHRTjT+VzZT4HQ+UEbalAYhwlqG57+Pxiu7EkgzM1Ozp4mw+FYZ4iZS3M1PMxPOtKzcj6P/ABdWat8+vQPicOraknzgGbs0C4JgysZWGRbRVdpKLYv6efyALMJGWtBz8oyNYqUVNtIyHJJnytkZQltZfdobZJY+J08YTztrXOtNT3gcPX5wJi8Sc58T8zAU6eKXJ9+EJUTHIjmP0jFnCVPFmPygiVgkI0l+S/UmBkbiqCnM6epiWXNY6An+UW9dPSDYCOpmya9kZTzUn4qfpHUmUzArMBZkHVF6MK2qvGh1rEqZqVmEqvKpqY05GUmWzZqGxUgMCKEA86QKYWBc0gA3ap7ifpaDNmOJcxWU3BqRpmGjLXvXMPOJsPi5RHXlBzSxqVPi1NTHQ2fmtLKqzaBiKeRA+cE2Yl7Rxt3D0RaGuWqVprS6H4f2oTSJlOMPMXg5yplyiZSlcp6S450NaCg4QtmYNAOy4NgaGyk86i3gY2PCwFa90soY7N3rmyey705Mc48laoB74cbP3sksKYnDhyb5lZgxPNjmqT5iKpLwCk0Dt4kCg+N/hEy7OFf99XnRCfjmpCbKK5ev/Aq7rI9M9R2fIkNhzPlYcBWbKGZSRUcczk5iL6Vp5Qzw2JJACgueJocteWY2PrE2w3/O4cPJAlScMpliUas1VUPWooLqVGmoPOO/zoI1r3/6x4Wo06Uuc4/c9ei3dH1kr8/pRLcjoQwsitMu16VNBRRlqdSe6GGwN2naZLnzkRZ0vsPLbOtK8FqaH3Xkn2nXpGAVXJsAyBmaugVhavJaRcd0pM2TKKvhZpq2ZasgABFaZZjLlvw74u0644WP+xOqW1Zz/BufsJnxTTTJll3XIZjFmYqKdUqyALUCmphdhsAwSiyzKQ9HV2GUAugD8BxVySOdK3FLJjdsCQAzSzUs1swAl5QO0VDU4aVhNtLHB5FkQoMvVJYVJ1sVUkUK0ppSKWkuyGLZTRvXh5mSVIV3aWhVTMk53Z6ks6MrllLE5qn+EVhlNpMyypkmVLStVzpKlipLZTLDHKWoKVN6fxaxTtqbNltiGMuT0C36oZmqa6gt2fAWje1tkq65lBDC1tPSHYWUAsnqXQKJkqZNIR+i6MkBiJqp2GLKSLZyaGugNbCBpOz8Q83OrBJUw9UNlJ0AsF1rax5xVNjqww6K0nLRrOC7TBXKSQWa4qt1NqE6axZcbt9c0qXJAejFXqHzAM4Eq+YUZg1rE1PdCZdjYNrrsq21fw/xWIIPS4ZFJIGZmzkjuKi9DpWCNnbjjZqNiHxKdLlyAkBUXOQCwLG5AGneYsu98lUwr5hkyzragtVQC1TqT5ajlFYlbwKMDi5GJmf7wNkRizNUqMpA17WU+K1jtza2egsf8nsT47faes9lE9Xw60uejzta+WwOttO/jFZxO0VZizMTUk0Avc1ux7+NIVdE38LehiZdmTiKiVMpzyNT1pFka4R5RLO2UuGdydoAHSldaV+VYuO58wripJGozH0ltFKXZcwMM6Mq1FSRQUrzMWnYe0Vlu8w0qJM3Jx/aNQL5dqsZaswaRlb5yxRNnCdOnOdDM+C1sPWBsdOBPVA5exHJxAErIuoNSado8Tfut5QPhVLuoJtWp8BcwaWEdFOclFex1s5Mi31AzHxNlHpGmTidTEkoEq3eR7+MRzWvEzeWfc01xrrUV6IyY5JjDGQQm2eeDTCsZGUvGQR5s0m84OZ02rG9L+PGIhiCNGpW1REk6a4r+yp46fGFk/EEngPCGJHzbeBkuGOuUv4moicYpxS1PKE8nHEcSPCDEx7c6xziwlJDKW+Y1KV7yfpBSz6/w07xaFAxpOpMES8aKVqB74QtxYaYZicAJgJSgmcgbN66HvhOMYVNGBBFjWxENpOPXg1/C36xLMyTLOqseZFxXhWMTx2a1nlAEra2XQkQ9lbwESsNL6RlM2a7sQ1BkXIi5gTQiqzKVhSuzJJHZYEWsxAPfQ1pHM7YksjtulBY1DUvyIB+Mc9r4OjlPkvK7n4SaKlXUscxKubmtdKEUrwAjX+xuDTMM00M1gWYdU/xAUGbwMIdmbddJYVZhagAByBTbU6mvwhphdvFWAmTGK1GaihqAm9qCto8516iPUj0FKiXLRZNz1/JB5at0yzWDfuyytBlIoWoRQDiIwbOZVo7AcsrVtzLaD4wZM/D+SjNipbvMYjOE6qSaUrVZaAcL3JgKbPrqfX7RNqJNcPl/kfp1F5ceECyJ0qVME1kmFZZqSCDdbhgMtWoaGndHoODxYmy0dHejgEWUMAdMylbekedzdTTLpxqPQiLZgsIGQBZoqqrmUdIuWqlh2dYfpZtrArW1riQfN2KKFsxZg6uM9wCK1zBTetbWFKcoUbfwIllyGd3JUVLaKEAOamtSW8NeUMAElAr0oLHUAMW0zce4QLi8NM6Or5qnUnieN/KLG0+CFZRSsdhKmvOJMLs6tIPmSLwxwOF0gkaSz8IFlg0Y5RWgFT5CBd22RpzupRZzKUVmGaWWWoXL1lzFTqV5WuLtdplllnL2qW7jwMULZO6JQhp2KyAdVFJaiktmzNVaU7gb11EA485TCUltaaH21Npz2mlCXCJQKxUstVHWPVJK+hhhu5tEy5pzAOHFDc5l41CNTNpe1flAB3RxTLMaVMlzBmfomY3IDkATFy0tQioNxS0CnYOKoROkoGt1pc1WVv+1iGU+sSOucZbi/5Kpx2FT/EXGg4+dMlvmlzMjKymqkdGqmh0sQQYqxSY1erQHiSBbz1j0hMFOl9USnp3Lb1W0VXb0orNJZSpNyCKX5+cWw1DfGDKP8fVZLDn/QgxEtwo6p8qEfCI1kzWBAQjxsPUwzoQK0IB0NwD4HjHPTc4f8jKv/j05zveBZ/9LmVAIoOJqCBDSThERKgVal2Ot9R3RqZMrGZ6DxjHJss0+gooe5c/uFS7ADzPzgWYYJrYnwgRzAHoN4RyY1WMJjljTWDR59tyXBvNSMiNK11jcHg875JPoX4iazGrMWPwgcjlBEyUgN2r3L945zE9haD4w1HzrIGWmsaD00iV5NBUxDGmE8ufzgiSy1v8/pC+OlJjGjkx0+VVzAjwrcnlGJijTW5pClT74RJ0p1INIHaHuGiYzLY6k/IUjmZi2mHKP9BCo4gk19gchDXCYrDhaP0/fkEsV82J+UY44NUshoxqpYXIGvL7x0u06dkX5m5jqRP2caZpW0H8JslflLhnhTs4Uy4DGv8Az4gD+4BC2l+BibPTNx9tg4KT0rrmowuQDQOwApxsAIFXYcwnRaVNAM1Suo62UgWpzjrYO2BLkr0OBKKAAAZq1oOZK1PnBU7f0qb4V6/+4n2jzpU7pZaLIWygvpG+z8KVXKMNKANK1OYnlXMl4IweygDMNKZqEAGgIFTTNyBJppaEuG38Z7jCPTvmyxDOVtx2UzGliWssFh1w2bqmtaAUAHedYojHDESbZBjtjCW7TXmW7u0epQBa1vUgeAMAScUCgU1qKipqdTU3PfeGUzEfmcr6rfLypUivnT4QLjMIBpG7cPg7c35C9sPUwwwknSIUlwfIWDRjJXk1EINqSyXCiw19DFkWFuMw1SxGtDTlWlq+cdJHJjnd/DCXh5YBLBgXq1j+0OeluRakHOO6KhJ2xi5ahFXDlVAArnrQWFYml7exnGXhv6po/wAJgZcmKLQTjBMr1kIH8tvhAsjIzBXCuCbg0IPIEHmbecSNvDigKmRhz4TZn1lwun73za9fCSm//pXTxSJHp3nKZVG5pYwUnfjbzTJgAumUXPWWtesqA9VQuhoAecVQzakaWPIfKLbvTvBIeVN/+wWVMep6RX/frXMQLMe/vihyNoA2NR5W9Ytrg1E9jS62raq5LAdjpSE1AoSa9Wqi/JQaAdwiJMGNTW3/AFfeOi1QI66SC5Rf8FUucI282ISYxmjmNSButWNqZhgeY1YnZKxC0ukMieTqIz/HBytQbRkbXWMgiRLBCjLyPjSo+EbN9CDFmn7FwXCehPeCD/UAQfWIm2HhDczh/V+kJ+eK9P8Aoj/SzfTX9lVnNEPlFobYmDFzOr51+kcPKwi2q7eAoIJXp9J/0A9LL21/ZWTG1UnSLB+Zwy9mRXvY/rE8rbYqAiBSbAIqk17qCsb8kvUTFp4e5IXbPw0wKaSM3N2UtlHdwXxi2bn/AIevjXHSDJLF2IFDTmSOPIfSDsBskmjTSSf4SagHv5mL9sjeWVh5YSXImHixLICzcTr8INbsZfZkoxXEQVfwR2eP+d/5P/jEi/g1gBwm/wBYP0hj/tyeGGb/AMqfaNHfdv8A8Y/+Vf8ALANSB2nGF/DLCS+wHHmp/wAMHpudJHZLDyX7QC2+0zhhx5zCfkkcHfWb/wAlP6mP0jNsguRyuwABQTDT+VYhfdRG1dv6VEKf9tZv/Ll/2vvHD77T+CS/Rv8ANGbGbljo7ty5akhmNBUdkX4cOdIFmNMQA5EaWLtQkTCKaAHqm9eIhFsHfLE4vGTZTKiyJQuyqwLOKdXMSRQE6DlDvH4/KCOcLmscM1ZYVh8aZiVSWFUmxagI0zGi176XjjEiBtm42wWDJojo4aNawwJUgmWIipE0uCMJlMQ4pTlOXXh5Xp56RMIwmOOJsHg5M1A65iG/6jY8QaHURMNly/4T/U33ihvtGfhcRNSW1FYh1qARla5FDybMPAiCBvniRr0Z/wCz7GO2N9HF1OzJf8PxP3iE7DkVvLX4/eKgd+cR/DKP/a3+aNf7e4j/AJco+Tf5oz4pHZLPiN0cG/bw0pvFaxGu5mBGmEw//jU/MRXf/UGcP+DK9X+8ct+Ik2lRLk+ec/WM+Ofo0sOL3GwToyflpK5hTMiKrL3qwFjHjW+G507ATKE55T1yPSot+63I90egf+o88f8ACknzmD6mBtpb8NPltKm4aS6NqC7jzBpY98FGE4vodXbKDymeO/njWjACJRj1BvX0g3bmxgCWA6tTS9adxNBXxhM0gHUsKc7w/CC/U3QluTz+4xXFq2hjoisDLhl1X4GOiGEDhei79XOa/wBRJ/sShBXWMjJRrGRmQkk1lYFRmHmfWOOmPMxkZD8HzbbMM9uZjRc8z6xuMjcGZZzmMegbg7HlmV0xqXzFQTSgA5Clo3GRoUey4LhR3/D7RPLwg5n4faNxkaPJ0woobn4faO8NhhStTU66faMjIWwkTflh3/D7Rgwann8PtG4yBNMGBXv+H2jl8Avffw+0ZGRjOLLhdjy5SBUFAB3VJNySaXJN4W43AqW1Pw+0ajIlmbAyTggGFCfh9oanCCmp+H2jIyMgFIi/Jiup+H2iRcGOZ+H2jIyDAZJ+UHM/D7Rr8oOZ+H2jcZGgirb+zVKBjWqmxtx14RXfyS9/w+0ajIbHoI4bBL3/AA+0QzcIO/4faMjIJHAk3DDv+EDJhRUi+lfOMjINHM02HHf8IjaV7tG4yNOQBjMMCCDWkUTaq5JhA0vr4xkZHGS6IZE0k6xN+ZZTYxkZAtAwbC5OJJpUKfL7RkZGQpotjJ47P//Z"/>
          <p:cNvSpPr>
            <a:spLocks noChangeAspect="1" noChangeArrowheads="1"/>
          </p:cNvSpPr>
          <p:nvPr/>
        </p:nvSpPr>
        <p:spPr bwMode="auto">
          <a:xfrm>
            <a:off x="1374775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6399" name="AutoShape 32" descr="data:image/jpeg;base64,/9j/4AAQSkZJRgABAQAAAQABAAD/2wCEAAkGBhQSEBQUExQVFRUVGBgYGBgYGRwXGxwaGBgaGhodGBodGyYeGhwjHBgXHzAgIycpLCwsFx4xNTAqNSYrLCkBCQoKDgwOGg8PGiwkHyQsLC8sLCwsLywsLCosLCwsLC8sLCksLCwsLCwsLCwsLCwsLCwsLCwsLCwsLCwsLCwsLP/AABEIALcBEwMBIgACEQEDEQH/xAAcAAABBQEBAQAAAAAAAAAAAAAFAAIDBAYHAQj/xABGEAACAQIEBAQDBgQDBgMJAAABAhEDIQAEEjEFIkFRBhNhcTKBkQcUI6GxwUJS0fByguEVJDNikvFTorMWQ6OywtLT4uP/xAAaAQADAQEBAQAAAAAAAAAAAAABAgMEAAUG/8QALREAAgICAgECBAYCAwAAAAAAAAECEQMhEjFBBBMiUWGBcZGhwdHwMrFC4fH/2gAMAwEAAhEDEQA/AOQLlx0YX7iP3w77mfQ48DP/ANwD+2JaTei7+o/Q4nQRv3U9j+v6Y80Ri0tf/F8j+xGPRX9T9B/XBOK6J6/lOJRTj19t/wAxiZBPRSPbD1UTtH+aMK0VjkaGikndvorfo37Yd93T+aPcEYRy4PRvpOH+Xb4gPe2J8X8yvvwfeNP8/wBmiLRGzDDAsYtPkWiwUj0M/TDDkHX4lIwyT+ZGUoN6Vff+SAKScPrKCbT898SCn7/TCM++OsTiu7IgMOejEGLGb7bdsP8AlhE+pwLBxfiiPTvfHug9h+n0nDynriWuwYjSumBBvM+uOsSUpR0VypHfHu/riaiokajA67/thsj3xwvuOyvoGJ8sGUym8bwD+oIx7JiRa8WH74jaTaScGhZNyVUjw0SDJdVJ3vf6LiXzqYT4ixmdtP5xiqVwwrg1YjhfbLS11YiAJJjmlvzxHWJ/mP7fKMV0YqQQYI2xL5buSQGJO5jAqmDgov6fUYtTv9emEWvtGJ6qbbCAAZZQbe39MR1aawDqHv8A3++ODzTIfNOPPNkb/LDmpQNifmBiIt6D54NIbTPASNjj1STuThCcekRbvjhGeu0iP3tjypTiPX+7YZoOHUm0sCRMEGCY2744KQwoATIP0j/thNUU7DpeT+oA/PE/la9bHeLSTc/S/wCWIzkyOw6746ysZ1pkOr1I9InCxKKR9PrhYFl+UC15ft9CMTU0tsLYhekB9f3xYfm9PY4owI9NEEbfphv3cdseeUf5j+X9MMlr3Fh2whQpVHucTZTmMWFsVsE+CJckgGbCZ9zYMJ6byL4d6REenDmadImLmJMAe2LlLI6QdbPI/hSD0EyxOld/+YyNsX2y8AQ7bzGkAA+gmPpGHNl2QdADMXA2n2M2PvHXEuQVTfYOOaeR5aBYm45nM/zN/wDaF3wyvnHQg7swII6QI37n9IB32IDNF1jWxA6FiR9JxDmcgGjcEbH0PpH745S3sdwj4ZS+9a1UHp6n6f33xE4vgrQyoVQovHeMetl17DA5qxeP1BLDDlp4tHKXuDh4y49cc2icnRU0Y8i+L6ZWeuGVMge4wvJErb6KZx58sSGmZw1lPbDJDpsZp9cPp0/UfPDRbCBw1BTj5Q1qF8RVPbEpjDGbB2B8fBE7kEwfpiOsxJgmTt3xKzYjZ8ECiuyApthunEnXDNOCE9aoYA1bf30F8Ts6uwAsIAvA2t7fliALizlMtN+mFdEMlRVjvuwUHrHY236WxWb/AA4uVr4YKeFQuOLe2VgD0EfLEiqfXFunl8TplcFs0qBQ+7++JNJ6ybRvi41DDGp4UdIqmiMLEhUYWCEZVFsTbYiqnlO/0w9D3n6Ycoh6rN8Nppzkeg/XEin3+mPAw1/L98LTHtHqZBZ2xPTywV0A2vh9Oop64lZhqS+xwu2I5IkrnSJkDbcgbkC3eN8Nrp8HqY+uLIrL3GK+arry3FmBwqso3GuzyjlwgMdf7GJhlWa4vpgtyzyzczsALC/8wxEKwN5wq9Qyt7TcdNxGBbslOUUi+F6YrZslpVQswDJ9+/fFtmB64ravxP8AL++JpvsVqJLRqhU0lVLAA6oAN1Bi1ox6HDAELE3sT29ce12LsxJJLXJ+UWAsLAC3bEuWo8i+wwspGadRaRSVuaP9f1x7WsCSbATsOnzx6uX01el+gLEbRbUSd5O/XHmbPKfY4qkNFP5kFDKrUUMCBNrggz8iev6j1iucsIkOp/zH9xizUEaYB7mYKnaLbg79du2KOVpCIvFyf6flingo0eldJgkH5jC+5s0kKT8if0xEFBdoJIBsSNJ+Ykx9TiVLBjqg8sC8nuQQIt6x+kkFMr1KJG4j6j9cRFbevvgiqqabl6pVtkWCxNgd55Rvfv74FJW3BveO+CnZ3Guxjj+4xEVOJ1O0wBP7xhlZrjpg2AjVYIkWw9Qh6n54aXv7YlydQDUCJlbbbyN5FxE9sFgPaWWk2uMEHpQAqgn2BwOy9RvMkSoG/T5fPFnzb2JHse+EatkJQ5yV9I8fe/YYkpqMe1eIVGMsxb/FzfrhU8wCfhHvtg0aUqLdJBi8KapuNTdRsB7xcn6R64rcPcGoo/5h+uL2TzNKYrowvdqZhvWVblP5YRv4qLJfDZUrOpBkRtGn3vMnt+2KnEaHltEgiAQe6sJB+hwf47xsMq06C09AKhNMl7EROoDmJi/vc4AcezE1As6iiqhMzLAcxnrzEifTBFBpfCwlS2FjrFJ3SxxJTWw9v2x6dseUvhHtiiRc9ZsN08w9jh+2PKXM6gdZwehJSovZVLYdmn5lPriSpAEdsUsxU+H3GEsgpWXS+K2aew/xL+uHlsV83U5fmP1xPyar0WQB2GPa9CQpjrghwfhTVpI2GL+cpqukRcHbCJ7MWXIm39CNeF2Fh9MN/wBhzUsBsenqMa3h3Ci6a25U7n9sXsnllqVAtMTAMn54mk278EvdctrpGYy3hm0lcTjgWlRI6Y3FagKdiJMYpPT8wdvTDKHzM/GUpcpHMeIUStQW3xSrpKk32PU42vGOAMagPKbd/fAPNcGeDYbHbFLo349IBmlPf64rCnpTr1/XBupS0jbAhqZPQ7noe5xykOVsnlHdm0I7bzpUttJOwOwx4abAklW/6T/TGw8DVvINR2Fh5oN4+NNI39SMTfd5IW3vP8wH7YLmh4xbMCysSSQRPcdh0xXy63b3ONr4hyrChTmI1NBF+4PttjI5endvc47lrQyi7plcjl+v64hqnmGLZXk2/ucQ1k51xVEqImG+LnDssJ1N8K/me2G0MoXfSBc/0xPxCqFhF2Xr3PU4WTvSMmeTb9uPb/REWczeo4rqcMIw5Ew6VF4QUFSJlIxIjAYhWn74kWlglC4tTF5OIow/Ep6j/MraGPvYg+8TgWKXvGJPK98TcVdjpuqLOczwiKaaBIJOrUxja8CAOwA+cDA5hidkxG6YAaFTUQMLEyLYewwsJYaGfPEKVLb/ANzhxbFUPY+5xbkc0PetjRZDh/limwU1KlYA00U6jpJIuFNmJHw729cZV3kHG98GUFGfyXlv5gBR35Suli11vvEi4sZwspGXPNxjoD1KDBtJVtcwVMzMxEbzOIPJLVAgpuWn4QCWJG9t++NlxnMKnHY7ZkE/Ngf3xb4bQNPxIsiPxW/8yt/XCJmdeoako1/xswmSpGrUCJSd2aQFWST7CcXeH5Ba1QU1phZJksCQoUSS0BjtODPg0aONUo/8Zh9dQwS8I1UFatT8uahqViHnZfKcaf8AqvjtMeXqppOkv8bKfDuJksuUy6oodwNR3JNrxsPQYLcE4KGqQyqXDEXPKSszPU7bYb4B8HeYtPNvWFKKkKrLdisRBLCZPYHbFd+Lp981kigVqgHW6C4aDdVIAsZkmNpvhZY+jPkwTySq6VX+LNKK9bMsALIIsLAD06Y1CaKCBRAaAPXa0nraP9Mc3yniSo2nyrAbFLzeJ7Y2nDCgcVMwHL6aekC4GlAJ3E6oDek4Ef1Njg6S8BLM5JiOrEgGI7icZHxIKiuUQkBbdpsMa4ZxmqjTUCfhqZNh7CbTP6YEcdNPzXk3tJ/yjFHVWGEKBHhvIVKtT8UsaSoxMWuASJIv0NgcNr+H2qjLw9X8bVIVVhRrIkW/lvH54u8HzIFcAbaKvrsjb/X88Kl4lCplAKjLqBWAAQwFQi8kQbYVcfIs58bbZiszwN1ldTa9ekTYadMgmdj0w6nwrTmaFLnCsaa1XkfEWh9JvEYMvxxGBYoCCQAJg/CYuMDePVWy2gzpYQwBHMLk8wMiQRHba14xNy3o7lfw3vZV4fwzVxA0NdQUy9VZViCQoaL/AOUdMWPCmVqOrkNYTqDKH1AFYEkSt42IJv2w7wpULZym7fERUY2i5pucQ8DzTLOiCASWBi4kDeJF+3fB5D4pNZafyX7l/wAdZc06YohKfM0glwGGmQwVQJuGuTHwjrjA5PJSXiLEzjc8YzxzTj8LQUYhQrsRdQfh0gG0X98ZThvDCTUZrc2mx674Ccao3ScnOyo+SH3dW7n/AOvFPM5T8dR7/pg/w/gLtlXqqh8tGXUzEDdhGkbkcvTriqVVa4qMLKCQO5iw9up9PfF+VGaelZBVo+RTb+dx9Fj9Tv7e+ANQS2D+bzPmLVZtyf2wDLXw0V5IYsPG3Lt9/wB+gqeXkgY6V4P+x5c5k6eYOYamXLcvlhgNLFd9Y7Y5xSzGkzbHQPCH2vPlKVLLmijUkJkgkPDMWMSdM3OKIsHz9gQ6Zv60f/6YGj7GnOaeguYXkppULGmR8bOoWNR/kJn1xpqn24ZXTajXLdjoA+uo/pgLk/tGy9evWrZo1KdNxTQUaY16wkn8R7HTLtKiAdjOxakGyhlPsjq1WIpVqb01sasMELAxCb646sLdJJmGcR+yWvQKaqtIU2Ok1ObShPw6+WVB21bA7xOOkv8AaRkKR8tqjUyoXlNKoNIIBAgJaxFumKnFvtY4alJprCpqU8mh+bpBBWINxe2BSOs5232S5k5k5cVKJcUxVnU+nSWKAfBMyD0+eJK32IZ7o+XP+dv/AMeJch9reXy2bqPSSrVpNTp06YdgpQKWYqDDEqCxiTIEDpjX8E+1EZt0UClSBJ1l3BhQJhRIknb9sJJxQ8U2cMzIZHZCVlCVMSRKmDH0wsEuKrlzXqFGZkLEhiu4Jno1t9sLEuS+RRwdlKhwyo9GpWVSadOA7CIBO3WTuNpwJO7C8T29Bi+a6gXYfXFZXUliDIt/f5YlFjSRXHW393xvvDfF6afc1poUc1U8xpnXDLEW5QBFupOMGXF8bXg9Ko1LKV6oVaFF9CMFUFmkMVsJYjeTt3w8ra0YPURco0jQeNeHBeL1HP8AOjfkuCvGNKcfosbFqlI/9UD98C/tZzbJnzFgy0zPuBj3xhWji+Wc9DQP004m8iV18/5JZMXGcF84yf2VgzJVxS42tvhzRH/xCMX+C8Jarn6+Xa1MZwkuLHWoraFudmAMiDOn60+M5UrxmpG4zQI+bgj9cO41xR8hxjM1VTzNNfzNGrSD8Rk79HP1ODCXf0LywVKD8Sgg34Z47lGKpmGrvX82FAsg+EDqABqm20dMYbxtkloValOmulVr1VVRMAKxAH99sQUuLpSreakuVqagTyg802FyPnjQ5HiJzuaNZaXxZjzQnxEReAbTf97YaU1GNvwVx+lUXFR8rf4/UpeFeNJQpqXExciY3baelsbWt9oj0CAqBCadORUU6pVdwJHKSbN1j0xheJ0S2czcXvVcQCBuW2NxHY3xHU4XmqjGUYlEVETSdRWSAFABmDq39O4xP3V2mao+n+NcuvJ0NvGlJfLetSZ0NFY0kDn1EXMi0A4C+JvFGqqYWAQpF+hRSB8gY+WKud4HVy/Ca5rAB6dRaQsCCrFSGV4kjmjtYdsDsv8AZzxB6QK5d73ElVJBFrMwIt0MYSOSWRP8RIYOMoNvpO/0oLeE+PF66JJCstUkTuVp1In2k/XHgzSxkDIEl/8A1v8AXAk+CczSpDzl8oozBpIMSrODyk7hY73HTA/jnh7MUEWpWXyk0wpJBDGxgaSbwZvFge0Y5yV8SWT0XuJu6v8Ah3/stVMyNLKGvqH/AMrYMpnKTfc2qMrKppByRI+M6tQ9Bv7YyeQyDs7GEbQDrDVFSx+FgSQTuDPcYvcapqlFCHGmejBjsZkry9I74GtJBXpUpuT+v6qv0Do49RXiRqeYopmpXOvpBVwvyMiPfADgvEgKyEsQkvqHcAH1/wC2M7miQFkGeoJ/pcW74dRE6Bq0wSZv12ExH59cWUPh/MZwjHLyXyivyOhUeIaahZZBYyvQgaVUk7/2fXFTLLpSrsQ1S3SWYgR8mJE+hxncvxGolYQ2osIIMmI5hE7dMEvvapkQ1TWX8xtajlVJOqmQD/MSTPTbfGWUWkvsaoyi20H8kjJQq5SRpdUqOSbzLWST1IY/Id8DaOR81KZWoTpR2YcoKU7s4NgSdRAO5EjAGnxMVOYhj2USxMzBIEb6bbfnOKWVrhqqJUDaGcAmQDpY7menubSe+LpTrbJyULTSCr8HSqtXyS3IJ3Z9VwPhCnTAm5I/KCH4bwwvUCFahmbooa8EiARcTA+pxo6b5fJM2lqlW7wQ4ClQSgEaSZifSGO84o0eKivyrSK01kqirrOqOZrpJMAdtgBikZutdCOKsCcR8P16JAqJpLSRtcC0xvH99MQ5XJVdVkLHtp1flBxrquS0qpaU6QxBI6+0G8e22DfBmp0yGY7RPKG379hefbF4ZE18TJyxyTXFWYD7rVsGpMBIn8PT6bgDpgjkskQtVjl9QuVIY8o0/wCK+31+mN1xTxFV0VdGXYBQb6QYNiCYaCpXV8M3GMmczVanU1O+mF5VXSAENxyiIM9r6RfbDc8cfI0cGbN/jHoB5vj2YqE1Krh2IEtUSmzGBAkssmAPywN4oruwlQsLeLAczE22G8wMbHKeC6jUvNV6TJDtTiWLMu6QASC17kaek7DFvhfBxTbVVp1KaPTKlUXzXUn4YOjTqnraIF+uGhFt6Qk6S3+hhKXh2swB0NcwBG9pt3tizl/DjsHYQqpualh7A3BaxOnf0xdzVJXa9U0CJQipZlC9r/KRGJOK8bc5UoHFQ025yVDnS3LqDtLKZCgwROq+Cot9sVuPiwW/CczPLSd13DBTBBuCIEYWKr+KK8mK7gSYAJUCegAsPlhYnxY/JHV+DPQ18KYU8qjMp88aUWQ0LJUJcm5E7H5SJ+3NFGdolQAHy6wAIHLUqTt74zWQ4yqvRYjV5YQACRIBBgn3GPftB462aqU6h18uoAnsxmBicXyGkZrRGCFLOkUlvYN8pE/6YhymUd6ZcCQJmOgHft88RpTJpNAmGO3y/qcLaegcK2aHxh40bPVFqMgQqirAM/CN798N4l4vq5mrTqsqymgKoBM6IibyZjACowFOCrB7kG0RFrTO/XCQ1VXzAGVf5gIHbcD1+eFUFX3Dkx44yg+6VL6X2tms4j4jrZnM1q7UxSdirR8OkgWgNcnlH1w7O5+rmHrVq5BeohBPKLqo3UbCI6T+eCXhnh2SbhyV6pIrg1ATJJJUsRAMjYKAQN7TjF5bi0UjppoCQEc3JJIPNvbY7Wv8sTTcnJL5lnUYwT8LX4Cp02cqiIzOzAAC8zYACJknHcvAX2ctkzTaq/4pBZkAkLNgoM3Ii57m3c8S4bxIUq1KqCZpujwP+UgwD6xjveS48+Zp06wp6KVRFvrLNBk6bKIJ2JvaY74XNaVONryL7itW0n0M8QZHLiialBfKq06juzJRJL6dQZXaNmmZJg2sRjzgFUVqaM71NSOdBEABQyHSIgkQFBmRy22wziArZjRRkqlQspgEgtdlGoQBZHsbHUuB+Z4XUBNEZmnTCSAo1apZl08u5M9JgQL7nGS5SXX0LqUI6cgl42oa+F1KakBA6QOtnn2idowercfFOkXbM0AqqCeQsduwqySegAxzPP8AGagzRywptUqEqGpkmkTpaJkFpBM3k397AeKeMqTsyKoOoKAAHa9ioDFgLm117A40Y45ku6/gjOcJdfXZ0RPE+VzdUow/EcadT0dIsriTJYix3Pt0xD4s4DXr5fLZemFrClVSVCtTVVRCINQkGACBIve0kYl8J8bo0iKdWmocgfiLTVQD0QgIukjawaSbnoCHiH7SsrlyFZh6iRIkWMbkd+1u8Ynu9bfYJyaVUZhvD2RKkVcuEYsQGpmoLWA1MvWepEeuA1YcKpgUfMUxqZdNUsNRIMVDBK7sDF/ninxr7SvODiktiIkwoBItPsenpjP8GzlLzVOaphqOoEmmZIjpaYBMSZmNomRXDjyVc7/MjJJ6iyfjGfV8zVqqisFAV9AZkbSpUEHULkKX1DoCfTFjhNAtrBoJCwokC6m08qfFAmf1wcznEi6fg09NJm1BNIp+WAWUcxGppXSTJN9iNsRgMLmNjMjV07TH5HFuSWiixfNgesopVkeAyU25kDadQG4kyNhtY4GZviqUgdaFmKqASx20rEofjAg3DASfTBfMZSm45GZdSayegWQObqu+3vOBCUSab2Vw7adbhtameXSZgCBMR326tDHeymoQaXba/S7/ANlT/aFSuKugBKbWhFCgeWmoCALCFuSTibh3A3LIx1KrTDAEkkKWZR/zETH7xgocvUFFtT0g4dKYAKpJJgFF0jULQTEXIOCeutl1NIkmkAoaWIiIqCW2JBZzEm8Yqsct1pHZPaioq23Vv6P5fYocFy6qaZemKhDaXXWUEQACQyXPMTyndLi+NV/tupSq0xSpBKLAgJaGOkgHVZpgsSdQ/hHfFD/2UzmZqOiKKQdUZSQFNwB9bE9D13tgDnq4FYZeppoCgrEM01dTBAVUgGOYqB2kzHTDv03JfERWdL/FGgL0mqK+arAtrAUsxqGTaCQfhI6Hp8sWaXEBSzHlZWnTqFi4PMUUtJUGQDpkAGDJgeoOMuwq1itSmC4BRWQyw1LZCZHNbaTaOm+Pc1x1suayrTRKurVyMHF+sxzW7GcVWCENIXJ6rJm2+6JqHFjUzdVM2NLs4GhhZIBXk0gBWUQQVie+4xf8JvQr1VpO+su0U1YgSEYmSkSGKiTc9b4G8NpPxEkNVRH1amqsNgRAWBvsO231lrKuQ41lJC2IDMNitSaeq9/4jv267mvtJNNrokvUSimot7Wzs1DhqhFEWAgDsBEfQWj0xBnMisbYzn2n+Lcxk6FL7sg1Pr1VCuoIFA6bSZ3NgFxz/hf2q56jU1Zo061MzykKjemgovfuCMankSdMhBOrNF458C/ewGptpqICFnYg/wAJ6i+x6SbYyNXIj7iF8kUc1ScUap2LiCUYdw4JU9CQp6Xm4x9r2aqSKS06I9Brb6tI/wDKMZnJ+I6pqt5jljUKyzSxDA2O46EiNoO1sZZuMU+JauTVlM8Pqkk+U5/ynCws1xeo7ltZE/8ANG1tseYz3ItUDf0eCha9AUVDVBTSooJgErUl9XU8s2F7dMWvHKI4OoARc9Y+eGcI4ylGrSrzTerTslJzFyCs6hOmNROwF8DPEeZq5hiG8oVmc6qav1HMx7CmJ+It/CelziWRuTXgtKHFIC5fUiMqEhWHMLCxtzH8t8e0MgfLaGpaZEy6k32gLJxc+4otNnApZmogt5obReSfLQRqiP4yN/gGH8W8RZmkdFMrT0osijTSmAxEn4Vm0jrjuNvQW2lsq1/C1RY1trhQw8vU8ar35AARYkDbY+mmT7LwUX/euVxPIqvvcAtr3iJA6ziXwl4V8+jTzecz7ZUMQRqqlSxuZUlhBK6Wgbax7DReNKdCj5Wir5jsJeoBTGuYCMzKB5h3veZBnumSUktMmscn5/HWuv75I8n9luWo0qXmZyqNZhEAVJZecn4W7bm3Triv4g8B5Cjw+q1JS1UFYYuXIhhJmdO0iw64ucH4rl0pN95r00HluEpkczOxA1KQLiCoj1k7A4A53jbUUYaogyARb0Pt6+mIvJNtUZskckoun/5v9jHcO4D5pJLFFBAuB192H6HG6yedr0aNNUVtFNQsnUNl3BIRSYPScZChxFjVVcsTIEyYUQBJbVM0wovqtH5Ym4ZxXLCuQiVMxUYPzu76CVRnIRBDFZFi5kz8K40OEp9mmLjrX5m0zPijMU2p6HIZNWqmShVm3U1Cdo9D7kRjPcO4RUzTVcy7+Win8ao7ElmfZVABLMSRAUWsJvgHR8TZqpWFIqlIVCFBWn5RS4OrVGogDcE3E9YjolDgRyS6M5nBWZ+ZaWg1Cr/wsGJld42g3kHHe3wVIKac+fkzPHeG0SKZStUqahzVGDK4ZSUIIJFlW2kjqT/EZB5V0y+ZpnQlVUVRpYb2IBkXkWg+g7YP5nJk1VYOVqvUARtWkCqxtAmBcD6YF+LPD1TLuuudemSNJ2HUGTaexOBjdvirKzikm6Wij4i8R6s0K1DVTUCnppl9UeWAAH7mQSQb8xwGz/GqldiX/iPSO0GCbgfPBLN5qm9YvQpU0VKZ/wCIVqSAwE6WBGq+xLSJv0x5laT5gt+Cjs0KNIFO8qFChYQWjpG5ONCUYkOEmwdQyr1A+hCVpoWbaAFIkzMHbpf5YjymSqVzFNCVEy2yiFLGTtsDGNcQ2VPk6alF1psrKWkMGDTysSgBBUT1At0xR4C4WaRlV0nRawcggBxMkg36xjlkbtpD+yk1bD/DaoWnTo6laoAim+wESSIk2wapcFyxrrSzLuKNWAGBZVdmMaQ17qQC2wGoTacGvss8F06VJ69RQ7uYUm/Ifyv+w6zjQeKOKtlaNNaNGnUGorpY6VEQZ+EjqTisMC19SM822jnvE+DcKoZo0vNrpWpwjAVKYSQN9bgkSsW7nTvgVlM9Syx1B0BaSFrkmARBkqF1bzAjYdsS+NPtTzqlqQWjR1DmKRUYzfc2FovpnHMqmZLsWYksbknfFHCpdhWWoNOKt+fkdc4LwilVyrTUV9HmkMpC2sUPWWMQFICmBYxefwjlWq5dqlYuWUm3MCnliCCwTtG3b1xzzw+takRWCsaQu6yQGC9DDBhvuNv16Bxr7RAlCmKCkI0Lp+CQrKTtMQIFzJ1A7baIUZpdBGpwB6ymrrqA0lJpqpPPA1oIMaGAMC/UHocck4lU8yq7NquepkiAAASbmI63xu+H+Jzmw9J3dREhjVgg3ABhQNj84M72fl/AdFqr1ndDSpKS1MuZdtOoaSvM0gNYRsIm+C5RcuN7KLDkWFZGtN1f/XZX+zquaqVaaVKFFVRRUat/E7M4GmSALACfQQMQcWyeTXK1GrA/eERUpspYhnVmA1QSrcoUSeg77zcPGWzlZ6NCi9CnBZWpIW1VBHxkkgAxAMgC07k4dxrwzQy+WK1GZ6riVA5VBHYbkr13wiaSOdyegd4K4JUIapKolXYvInRMx3ufyxQ4n4frPmz5zkAKG1tJAQywgx05hHdTgbWy9GpXW8U1hBJgwDuVJsYOw9cb3wdxsZmeH1xOsRQ8w9BPKzReIJXc3gdMJKXLSOjGu2VOIeLjVpljUNZPKembBIsQX0xBaDeN8c94rwVwSRUpVAoBPlvMfJgCY9AYx0vJ+CqlHPihmaQamxnkHIVAJBkAQthIMfncV9rXAcvQNF6IWmzFlKKABAAIaOkbfMYS3eyrS468HNi2HZekX1kEAIuok/QD3JjEVY4N8P8AC9apl/MFNihI5gB62F79cdJpdk0rC/AfEeXp5emj5XLOyggsygseY3JLb4WAh8NL/wCLHoVv+uFifwlbkbrLeHMlTUNUzKVG3KKQvTYkBzPSwxJ4h4hkzl6SZXLqr6jrOtnJCiygtpaGJWZQAgHeDASl4xoAhaWWpIWstSrqrQempSQsHYkC299sbLhOR4vWcEUKJSY58vQSmYN5ldXTGFQaq+zS5LwY7OcCc2rVfL1rqMIzFiWYEpoGl1AA/iAv64T5ANmqlRUqGmzE3OhiG39uvtjqPHvBCUqQqpl6VKq+kVBSbkBuSyqY09uWfiEj+IZMUb7YnkyOLorCClFS/ujzh2aLV6jVMsCvlqlJVYEIFBtzAQCT0GwA6YB5jK+VcnaeWLKCSYXsLnGrA+uK+c4elQQd/wCvfEFkd7HnC0AuDZp61VVSkjGkNYNQKVGogTzcvQD6/LUr4NIpivnKy06Zst/MZtUnSiLM9bA97Yy48P1abjyqwG5AM/Qb2+WGZfxTUGdXzirrS0oSzMQOjMB0mRqtcL0xoilJ/CZowSiuS2anidPhtHJv91mXYUq0qEJkFgrqyaoJgiCOhklRGNo5WjRzAfzBSbRUYC8gNSeNIgwSSIk3F+2CnGuKZCpl1FF6wesza/MWAuhi1OItqkxu0LUMxgX/ALDTzSK1ZoI0q0kgELZwAdTKJW6gjpiqu/P4D8VWvzKWUz7+YgUSCFI1HSASbE72EXNxEnD+E1GOZarVDapZmcgsSxBUgt11H6kDFnJ8UaiC1SmgFQOunQo1rpCgksCWUm5iNp7QuG8ODMj5h1VGDsPLF1IgjrNoMA9AYnD1J2vsD4Vv7hGlx1/NFLLhjU1QFBgm9h2kGwHqJx2nL0qdRpqMrVKajzKXKdIa/OLgG0/IfPi2arjK+RVoxTeiYIcAOdipYKxEQCRPQ42fDg1Sj55q0g1Y+Yw+Itq/m7EAAXIgz6Yvhx0utmfNNOtpD/Fvg7LZtK1JGT7zTptVouCPxE/lqkCWZANM7kFSZM4wHA6r5fNNQqKjUT5csFVSwptKEMrWaWIPeIONnlOJtUqrmkXyKdMRqgHWoJUkzABIMECe+MWviAJnuWq8BSimixRCpUNaNwSSZ6kz1nF8mKM0yGLI468lzxnQFas2apuDTdlQK12mmsN0i1rSfzGIH4o+YqUwiLSNKkiageaoaamS3qSZHp+er8M8WoZrlqvrNNTpViC09TMX3H0M455xjM6cy6UebS8rpv6gesbHsRhIw4x0X5wun99m48E+PM1TzVOjWbXTZmDKUUEE6jK6VBnV3J6+mDnivMmvVOimXemCUpsSFPmFdyCLkIDHT3xjqWXd1RyihyJZlu0iYN7AwNxvE4IcGzFY16qmoTUIQoSAViDNrHVb8sUcqRn4Jso1+CzR01qKpVYgfEzcrSL6pmBa5mcAaHhNZ0lgmksXnY6Se9thjU8XzdPzIqVqXmITqD1AlhNhvfVYL2FziTLcCrVaaVwAqOxAZmEAAHUSb2AHvb54hyfZfitIwnFOIslQKJQJYEW3E9x0jFZc/TqEFy4hjqO5IIt+YHe04P8AizhYRKLkEs2rWQfUaTHTl6HuOuMlW5WIAhdx6++LQnbslOHHRs/E9BTQygo00VUDKzoWIa5PMTZjLEzvzRsMQcEyxrv5OolVU1AZkjQVld+pIidjjpmR8Afe8kv4gprUSlUAAB0uVDNABELewmcNyf2fHIU3qLWmoSod9IH4U3VbnRJKsWueUYO02cnF8f7RgKXD83lqhXKtUXUoIgiSrC6t6gj8hixxXg2eq0qHm87KW/illVgJ1EmT/rjXeGOBVqeZZnQ+WXYCY72YyJg9CTg9xDidAEo3pB3kiwt1Fx1vjF776NTwpPlWzidTKqOV11MsgspHcmZB3kze/LiTI55stVp1UDEJVkMbhmplWN+kgDG7y/2X16iz5tJJJj4jy2KkCIveR+ZxqOHfZ7QOTo5WvzGi5qak5dbGZnrsR/040pPsnKLRslzK1qC1F2dFcezAEfkcfMP2mVSeK5lT/CwUD0CrH64+lqZFJNAsoAC+gAiPoMZzwRVSqtevyqKmZrkNAkhanlrf2QYv2jN0fOHCeDPmq1OjTjXUcIJ2GrqfQQSfScfS3hrIU6eXpppWKaKsbiSLkT7HEdXIZVOJUtOXp+dWSq5rKoVhpUKZI6nURgP4Z4hCVKbHmRgD/kLLf8sZs6qNlsXZW4lwXIvVZmRZMemwAH5YWKreGq9TnUqFbad+2FjMpMsznfhHw1rzdOoealR/Fa1tX/u1bpzMAY/lBx1DKeLs5WoeZlmShQQQpKK5I/nqs1l1XMCN9zvjmnhnjVQkUXJSiSZggLsQNQiTMARO2DPFePLqzFIeYaYY05Lqqnlh9ICAqN+UEi99ziU5zUvsXhjjKOjW0PG1fMUkJQCo1iV2NyAUkncQfnvgJnM2tMMzmy3aLtfaFFzP5Yy1TxK9GjSp040BYLadR1gmIO6nr6zfFHw/Qq5vOUqYqNSUsQKhnSojdog3AAgnc+uJrFKbvwU5Rgq8mjyPG/NruKNVGAhmWr+EqKq82lzA1Eyb298A8hxTTmqrFyPMc/CCwImxmYMTEfLDeIUVP3llKKihlAQGCFOktfbVBbSO+CXB/B/m5XUX0vrVZNiAV16+YQy/D2sd7jFo4dfiI8i8ePyIfvZzLprq06N2tOmoFGkS1/8AFAI/h9cP4nkadLMrRHl1T5aGo5EzUb8RFAc25WQEmREjvinwKhSo8bFOrUKUqdR1LsFMBUYB21ArBOltrSMDj5laq9UeZXZnZi6qz7MQCYuBAFu0DGhYVHozPLfgu8TarTphtC6KjwGZTIZRMA9NJG0Xj1gVchng1VWqwWc6ZkzcwI6AeuOn53wRl34XUapJKKaoeT8YE2vsZI9jjl2fztOkmgUqbv8Az6fhG4g7lus/riyxJUTnklbsOcOqUqFTSzGrToliKkGJG40dQDI9TJiMQcJ4rQqNX1ISSrLRBEBdTDZdgQpN+3rGH+BeGDN+YSYZbwTbmm/wmb9Le+IOJfZ3XolfJb7wSQoVFIeTawkyPnbfacUWFqPIi8qug/Q8O+fVbytAIVWbUZWBIkyTvYRbAfjWQq5XiHkJULLyNAYkKrDUVWbC+r3GNj4I8AZwB2zCPQcgAElGDLa0ISVNtyD8sAPGvGPKr+VSHmPRaoDWAjmeJUi/mBSIExHrheLrZ3KLdrYZydWpUrhFRvKKsUtpBIG/NaCN77xvjPZrwK2TzHmVnRkVGcEFj00KII6Fl2mYGNR4J4y+YUmvWNSrT6EKsK20AAdr/L0xc8V8Q81BRpEa3IQE2AYmBB9+vrOLqCULZGWSTy8YrRzzhmeanLJSqrpYlaukIRB5SJMi/wDQ46DxfguRrZN89lQEqrzVLkGSQ1QMCTe5YHr3OMBW4llyopuWDII0mxRlUhwfWV27k4XBvEdTzc1QEGnmKXlkTsUsjL9SOxB9sLCTeh8kF2bPwhnaOYRlVlFZANQYxKyQCvf4gLXtjY+A+BCnWrVqyhajsEo6xDeWqjUV1AHmYm0bKMZ/wH4XpZQ+dVYakUs7zYC3KvuYHcxHpibif21U6dYU3ytQIdm1rq9Dojv64aWPhqXZKOd5k3jWl5+ZznivCUr5jNVKreU5r1G0xaGYtaPRl/PGj8KZ9nqrk6HMHIaDYa6WsNM7AqD3sV7RjM+Ic0tXMVXo6mWoVdLXI03EQIgzI6acFvs5qjLZ7LVqx0jUymTt5isst23BxifdM9Rf42kdepeGsplctUqZlKfNz1Sw1gE9FkSTJPSWPyA51mczwipmFc5DNFVJaTADCBGqkak6QLgn1x1nxMoeiKRMLVOlo30xJHsYg+hxic3lssy6Kqn8MhFdbNKi8H5EYMsig+KJKDntmv8AD3HctmKP+6kBUgFNOgp2BSLe4tbFTxFnglGoWuAJj0BBP6Yw+U4rRy+YytSkxv8AhuYgNTqbBwOqtBBxN9o3HR92q00qL5pKqEDXkMpIYA/y9I2PScVjPkiThxejX1M5S8ioWqKg0/ESInp73G2MPwmvQq54tUrxRQqUL8gZtlALXIm97mBjmvE+I1sxU8xgq2VdCTTWF7KD1NzJNz7YPeXmcrTSpUUMliRMssEHm6xYT+2JwwpU5F5eobejvYgARiKq8QRuL4xHgLxbTrO9BWEaBUUAyBcBwsgGJKmIEEtjY1XtjU3Zoh8cbG8bUvRbSzKWUwyxqBIsVm2rtPXAbw3lEyuTpUGdVKEgl2F3jU9ybw7vf2wTzGcAyxcmAuqT6Am/0xwzx14ibNViiqq00JUHTzsRIJZt9ywAFvffCIwTVM7RxvxXw+i6O9egayKQgDhn5ugCzGqeoxhslmvNzVZ1srs7EdYBJj645JT4XUZtNNWY7woJP0E42XgU5halUV1cKlN2BaVMtYWIv1M74hnTaHxNI6FV8VlTChSABG/YdsLHLM74hqJUZVYQIH5YWIKDNPJLwUOAcIbPZhKWsU2aeZw2kkSWAibi9rTBvhvCeLrlMzzjzwpqDSZEG6hhfeYMX7euNPwzhCZWq9anmELKjlVC3SVMkBrECT0i5xmnqrVV6tvMY62MLp1AkkBYiSTMjti3tp6ZL3XHcWe1a5rHSWKoIlTYkjf2aTi54Z4nRoVEVqrJzSSGYEmRZ/w9JHTeD6dKeZpoaZfWCzAwALzEyTPy+mKKpFNTU2JGoKBqCg3jFYY6VEJZG3ZrOM+HAlGrVZmXmOhZlWDEkiIkWm5J/PGZyrMzBS3IPh1cwBtsvyA9sbvgHAnzOVo0cw9SmKpApSNR03vr+EKADa5+HacAuPeGBlaoVG1AagSbzBIkWAiIO3U4HttPkWeePt+23tvRecoOF1lChqqvT1tHM6apAJ7C9uwGK3hDj1KjSr/goXbywiMDpklrtaIAI9TGJ8z4Xr+QAqAsyqWBJgaiNKxsTdZmR9MGuL+FPuvC1rKi06pZHaBMm6sIJMATMC0E9cMnW0RcvDCnA+Oir/umZVfKrTSaCVKlrALfacD/ABd9muXogU0dkVQSC3wif52gAX6nvjN8Kzwr5mjTqOKas6y7GBpBn+Kw2gbdMF/tk8WJWqpSoV1ekurzAjSNUyAxFjE+oth0uUbYkpcZaMbw3MVaFSpSoVhzAamp31RJAUkT1O3546R9n/HajZunSqfHoZw0QSBYyNuo23HTvxt8xoZWSQd5n1tHa0D5YP8AhHxU1DPrmWpvV0owYJvBWJ9tsLyfQVFWrPqmjUDAEemPmrxbwirQ4jmiaqkNWqMFm5DMWHpaTaehx1TwZ9pFKpknqZirTp1A1TkBuqj4JE3MdbT0xh+MVcqVpCsHfVq/EnnF9UEezD64nlycaQ2PFbbM3wniTUs2khgrAyb3EEiIIkXGIuI8betULkw3SP4R0C9o74O8U+7v92p0lhBADG5FzJPWT+2AnCPD7ZrPjK0yLswLbgKkkt62GLYctpi5MdOx3DvD9fiddilMVaxMuQQg2HO1oAY9JkkGNsdQ8I/YlTpL5maYmqSTpptCKLQJiSZnsPTG68MeGaORoilREDdmN2Zu7Hv6bDpguWxyVO0LJ8lTOO+Ncv8AdR5LuxV6gIjqq8yg/wCaCf8AB64x3FvDa121iqsgCxN4Fh+/54P/AGx59/vgQMAsC3oT+Ww/LGM41mTSrUx0UHb2j+v1wuWblK2Nhxxxw4roWfy/kBdDalIBDCRck9PkLemFkuKCdNRtrhjuSdp9pP0wIz/FCyhegC/ljynTZ/hG4n/U9hiTgpF1kcD6EzXHGTh+QruklkXV0s1NTM7QYxjM7xcvSAjeoT8zcf8AqAY0vEvFwocNyaCn/wAeilLQOZgrUtOoWuV5SBF7j1w/gXg0gNWalCqZpI8ry7XXeTvfsN8R9RC2qGwzpUznNYh0p3KLqMuATpEssxuY3jAziXA3yVUNrFajVJanVUMqva8yNQcTcA9ZnHWs/wCHlC1AaRT/AIYK203Cubbhl1OpiZ9OuczHhJ3yeZiy0FapTU/GWUySOhAp6lnrqHyGGTi+IcsVJcjIDPqaZlB26SZ25iCT8hPriM8aqCn5ZPw7aheOk3tb54CU+JkmFEwRuTcnsF5j8se55CoGoFQf5lKT7LE42mUP/ZrnfL4zSCXFQVEOmwgoWtHYoPpjuddmPKogm31tj588L8UGRrJXlXdSBoBDEq26gidEgxJv1i2OzcO8Z02FAufKeurhBuA8MFvbcqY9So6466RswTSgwd4g4NVq1BR88LRRmBhoVmO09o5rRuT2GBlf7PKGojUzMPT/APbr79cdEpcBpE05EhJ+c7n1OCeU4alIm12vJx53PJJ3dBkoLvbOV5PwBWpIalCq1IbkFdQMC4ZGgyOl8R5nw75lOqK2YYMwLB006dIsoKElhuSVBHWD36xxan+H6bH54wvGuEg0SNiJKn9QcPGXx1IS7h8JwTPp5dV01atDFdS7GDEiemPcWOMZc+e80tJBggFokCJ33b4j6m2FjWZ6Nf4l8SA01ZUUwGsQRZlKQTa3MLDtjn1DKvUMKJ3PQC25j2nCwsUaszqTRq/D3gHMZoa0ZVWygmLknQIAvv1MfPGf4hVq0cxUoVYY06hRo66WIMH1jCwsInotLTo3vj7jaUPulDIqabGmtYsLWqDkGkkgGASffffEXCqtbMVXp5mDVVUINvhJkzFtVxthYWHi7lRk9Z8OJzXa6NzS495jGoFUIQpJPZTNh7DEWd4n5qFKnNKMQQICFgVJHWflv9ceYWMSmz0nFHC8xVOo6iSZMk3v1nHuWpGoYGwwsLGqTpEIq2Hsvweg20vUQamWCBp9CTE+8423hfgQpZmnWo0UelmgxCNEJDTEmSCu0gXvbHmFjJKTNsIrshy3CUbjmZofDSZpZVsJKqxA9NTH5E7YzHiPL6KxpaTr8xrEzAJlL/4I+mFhYM23JL6AjFKDa+YS4N4cfzELGwEkA7m4A9r/AJY2uSpHLuHRURx1VRN9wTF5wsLHj+oyzWSk+j6X0GKHsq4p3d3+J0Th3GRVo03iC8gjsy2b5Ti75si2FhY+gwycscZPykfK+qgseacI9Js+d/tFzAfP1C+y7gekkD9zipmUpuVFUEOoAMXH1/PCwsK3seMU4X9V+4Ifw/eQbRIPpMC3zxK9DSI20xabG0if7thYWOvYiSdnXfs3UZ7OeeyxTyVKnToqYnUy6dTR1hWj/EO2OrkYWFirIIo5vJFmNlKsAGB9D0t1Fj8sQ0+HJTpmkolTIIMRDTI+YJ9PqcLCxLik7Ht9HzhxPghyrtpr+Wg6DXIE7W3wPemGHIGJMc7RLXsFEnTfqST7YWFi7JMIcA4Sc3nVoa4fUF1EaghY828F20q5LnfSB1wd8V8JzVPiVOlQRW+7eWUuoWIVlMM07AAydx64WFic3UWUh3R1fLcfKLTaoqjVAYAklWO42gieowWqZnzFkEgY8wsYWtG9U3ZJls1qGhpkdT1GA3EVvp6tMf5TB+tsLCwiehZRSbSMXmfD9JnJk39BhYWFi/JkqP/Z"/>
          <p:cNvSpPr>
            <a:spLocks noChangeAspect="1" noChangeArrowheads="1"/>
          </p:cNvSpPr>
          <p:nvPr/>
        </p:nvSpPr>
        <p:spPr bwMode="auto">
          <a:xfrm>
            <a:off x="1527175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6400" name="AutoShape 34" descr="data:image/jpeg;base64,/9j/4AAQSkZJRgABAQAAAQABAAD/2wCEAAkGBhQSEBQUExQVFRUVGBgYGBgYGRwXGxwaGBgaGhodGBodGyYeGhwjHBgXHzAgIycpLCwsFx4xNTAqNSYrLCkBCQoKDgwOGg8PGiwkHyQsLC8sLCwsLywsLCosLCwsLC8sLCksLCwsLCwsLCwsLCwsLCwsLCwsLCwsLCwsLCwsLP/AABEIALcBEwMBIgACEQEDEQH/xAAcAAABBQEBAQAAAAAAAAAAAAAFAAIDBAYHAQj/xABGEAACAQIEBAQDBgQDBgMJAAABAhEDIQAEEjEFIkFRBhNhcTKBkQcUI6GxwUJS0fByguEVJDNikvFTorMWQ6OywtLT4uP/xAAaAQADAQEBAQAAAAAAAAAAAAABAgMEAAUG/8QALREAAgICAgECBAYCAwAAAAAAAAECEQMhEjFBBBMiUWGBcZGhwdHwMrFC4fH/2gAMAwEAAhEDEQA/AOQLlx0YX7iP3w77mfQ48DP/ANwD+2JaTei7+o/Q4nQRv3U9j+v6Y80Ri0tf/F8j+xGPRX9T9B/XBOK6J6/lOJRTj19t/wAxiZBPRSPbD1UTtH+aMK0VjkaGikndvorfo37Yd93T+aPcEYRy4PRvpOH+Xb4gPe2J8X8yvvwfeNP8/wBmiLRGzDDAsYtPkWiwUj0M/TDDkHX4lIwyT+ZGUoN6Vff+SAKScPrKCbT898SCn7/TCM++OsTiu7IgMOejEGLGb7bdsP8AlhE+pwLBxfiiPTvfHug9h+n0nDynriWuwYjSumBBvM+uOsSUpR0VypHfHu/riaiokajA67/thsj3xwvuOyvoGJ8sGUym8bwD+oIx7JiRa8WH74jaTaScGhZNyVUjw0SDJdVJ3vf6LiXzqYT4ixmdtP5xiqVwwrg1YjhfbLS11YiAJJjmlvzxHWJ/mP7fKMV0YqQQYI2xL5buSQGJO5jAqmDgov6fUYtTv9emEWvtGJ6qbbCAAZZQbe39MR1aawDqHv8A3++ODzTIfNOPPNkb/LDmpQNifmBiIt6D54NIbTPASNjj1STuThCcekRbvjhGeu0iP3tjypTiPX+7YZoOHUm0sCRMEGCY2744KQwoATIP0j/thNUU7DpeT+oA/PE/la9bHeLSTc/S/wCWIzkyOw6746ysZ1pkOr1I9InCxKKR9PrhYFl+UC15ft9CMTU0tsLYhekB9f3xYfm9PY4owI9NEEbfphv3cdseeUf5j+X9MMlr3Fh2whQpVHucTZTmMWFsVsE+CJckgGbCZ9zYMJ6byL4d6REenDmadImLmJMAe2LlLI6QdbPI/hSD0EyxOld/+YyNsX2y8AQ7bzGkAA+gmPpGHNl2QdADMXA2n2M2PvHXEuQVTfYOOaeR5aBYm45nM/zN/wDaF3wyvnHQg7swII6QI37n9IB32IDNF1jWxA6FiR9JxDmcgGjcEbH0PpH745S3sdwj4ZS+9a1UHp6n6f33xE4vgrQyoVQovHeMetl17DA5qxeP1BLDDlp4tHKXuDh4y49cc2icnRU0Y8i+L6ZWeuGVMge4wvJErb6KZx58sSGmZw1lPbDJDpsZp9cPp0/UfPDRbCBw1BTj5Q1qF8RVPbEpjDGbB2B8fBE7kEwfpiOsxJgmTt3xKzYjZ8ECiuyApthunEnXDNOCE9aoYA1bf30F8Ts6uwAsIAvA2t7fliALizlMtN+mFdEMlRVjvuwUHrHY236WxWb/AA4uVr4YKeFQuOLe2VgD0EfLEiqfXFunl8TplcFs0qBQ+7++JNJ6ybRvi41DDGp4UdIqmiMLEhUYWCEZVFsTbYiqnlO/0w9D3n6Ycoh6rN8Nppzkeg/XEin3+mPAw1/L98LTHtHqZBZ2xPTywV0A2vh9Oop64lZhqS+xwu2I5IkrnSJkDbcgbkC3eN8Nrp8HqY+uLIrL3GK+arry3FmBwqso3GuzyjlwgMdf7GJhlWa4vpgtyzyzczsALC/8wxEKwN5wq9Qyt7TcdNxGBbslOUUi+F6YrZslpVQswDJ9+/fFtmB64ravxP8AL++JpvsVqJLRqhU0lVLAA6oAN1Bi1ox6HDAELE3sT29ce12LsxJJLXJ+UWAsLAC3bEuWo8i+wwspGadRaRSVuaP9f1x7WsCSbATsOnzx6uX01el+gLEbRbUSd5O/XHmbPKfY4qkNFP5kFDKrUUMCBNrggz8iev6j1iucsIkOp/zH9xizUEaYB7mYKnaLbg79du2KOVpCIvFyf6flingo0eldJgkH5jC+5s0kKT8if0xEFBdoJIBsSNJ+Ykx9TiVLBjqg8sC8nuQQIt6x+kkFMr1KJG4j6j9cRFbevvgiqqabl6pVtkWCxNgd55Rvfv74FJW3BveO+CnZ3Guxjj+4xEVOJ1O0wBP7xhlZrjpg2AjVYIkWw9Qh6n54aXv7YlydQDUCJlbbbyN5FxE9sFgPaWWk2uMEHpQAqgn2BwOy9RvMkSoG/T5fPFnzb2JHse+EatkJQ5yV9I8fe/YYkpqMe1eIVGMsxb/FzfrhU8wCfhHvtg0aUqLdJBi8KapuNTdRsB7xcn6R64rcPcGoo/5h+uL2TzNKYrowvdqZhvWVblP5YRv4qLJfDZUrOpBkRtGn3vMnt+2KnEaHltEgiAQe6sJB+hwf47xsMq06C09AKhNMl7EROoDmJi/vc4AcezE1As6iiqhMzLAcxnrzEifTBFBpfCwlS2FjrFJ3SxxJTWw9v2x6dseUvhHtiiRc9ZsN08w9jh+2PKXM6gdZwehJSovZVLYdmn5lPriSpAEdsUsxU+H3GEsgpWXS+K2aew/xL+uHlsV83U5fmP1xPyar0WQB2GPa9CQpjrghwfhTVpI2GL+cpqukRcHbCJ7MWXIm39CNeF2Fh9MN/wBhzUsBsenqMa3h3Ci6a25U7n9sXsnllqVAtMTAMn54mk278EvdctrpGYy3hm0lcTjgWlRI6Y3FagKdiJMYpPT8wdvTDKHzM/GUpcpHMeIUStQW3xSrpKk32PU42vGOAMagPKbd/fAPNcGeDYbHbFLo349IBmlPf64rCnpTr1/XBupS0jbAhqZPQ7noe5xykOVsnlHdm0I7bzpUttJOwOwx4abAklW/6T/TGw8DVvINR2Fh5oN4+NNI39SMTfd5IW3vP8wH7YLmh4xbMCysSSQRPcdh0xXy63b3ONr4hyrChTmI1NBF+4PttjI5endvc47lrQyi7plcjl+v64hqnmGLZXk2/ucQ1k51xVEqImG+LnDssJ1N8K/me2G0MoXfSBc/0xPxCqFhF2Xr3PU4WTvSMmeTb9uPb/REWczeo4rqcMIw5Ew6VF4QUFSJlIxIjAYhWn74kWlglC4tTF5OIow/Ep6j/MraGPvYg+8TgWKXvGJPK98TcVdjpuqLOczwiKaaBIJOrUxja8CAOwA+cDA5hidkxG6YAaFTUQMLEyLYewwsJYaGfPEKVLb/ANzhxbFUPY+5xbkc0PetjRZDh/limwU1KlYA00U6jpJIuFNmJHw729cZV3kHG98GUFGfyXlv5gBR35Suli11vvEi4sZwspGXPNxjoD1KDBtJVtcwVMzMxEbzOIPJLVAgpuWn4QCWJG9t++NlxnMKnHY7ZkE/Ngf3xb4bQNPxIsiPxW/8yt/XCJmdeoako1/xswmSpGrUCJSd2aQFWST7CcXeH5Ba1QU1phZJksCQoUSS0BjtODPg0aONUo/8Zh9dQwS8I1UFatT8uahqViHnZfKcaf8AqvjtMeXqppOkv8bKfDuJksuUy6oodwNR3JNrxsPQYLcE4KGqQyqXDEXPKSszPU7bYb4B8HeYtPNvWFKKkKrLdisRBLCZPYHbFd+Lp981kigVqgHW6C4aDdVIAsZkmNpvhZY+jPkwTySq6VX+LNKK9bMsALIIsLAD06Y1CaKCBRAaAPXa0nraP9Mc3yniSo2nyrAbFLzeJ7Y2nDCgcVMwHL6aekC4GlAJ3E6oDek4Ef1Njg6S8BLM5JiOrEgGI7icZHxIKiuUQkBbdpsMa4ZxmqjTUCfhqZNh7CbTP6YEcdNPzXk3tJ/yjFHVWGEKBHhvIVKtT8UsaSoxMWuASJIv0NgcNr+H2qjLw9X8bVIVVhRrIkW/lvH54u8HzIFcAbaKvrsjb/X88Kl4lCplAKjLqBWAAQwFQi8kQbYVcfIs58bbZiszwN1ldTa9ekTYadMgmdj0w6nwrTmaFLnCsaa1XkfEWh9JvEYMvxxGBYoCCQAJg/CYuMDePVWy2gzpYQwBHMLk8wMiQRHba14xNy3o7lfw3vZV4fwzVxA0NdQUy9VZViCQoaL/AOUdMWPCmVqOrkNYTqDKH1AFYEkSt42IJv2w7wpULZym7fERUY2i5pucQ8DzTLOiCASWBi4kDeJF+3fB5D4pNZafyX7l/wAdZc06YohKfM0glwGGmQwVQJuGuTHwjrjA5PJSXiLEzjc8YzxzTj8LQUYhQrsRdQfh0gG0X98ZThvDCTUZrc2mx674Ccao3ScnOyo+SH3dW7n/AOvFPM5T8dR7/pg/w/gLtlXqqh8tGXUzEDdhGkbkcvTriqVVa4qMLKCQO5iw9up9PfF+VGaelZBVo+RTb+dx9Fj9Tv7e+ANQS2D+bzPmLVZtyf2wDLXw0V5IYsPG3Lt9/wB+gqeXkgY6V4P+x5c5k6eYOYamXLcvlhgNLFd9Y7Y5xSzGkzbHQPCH2vPlKVLLmijUkJkgkPDMWMSdM3OKIsHz9gQ6Zv60f/6YGj7GnOaeguYXkppULGmR8bOoWNR/kJn1xpqn24ZXTajXLdjoA+uo/pgLk/tGy9evWrZo1KdNxTQUaY16wkn8R7HTLtKiAdjOxakGyhlPsjq1WIpVqb01sasMELAxCb646sLdJJmGcR+yWvQKaqtIU2Ok1ObShPw6+WVB21bA7xOOkv8AaRkKR8tqjUyoXlNKoNIIBAgJaxFumKnFvtY4alJprCpqU8mh+bpBBWINxe2BSOs5232S5k5k5cVKJcUxVnU+nSWKAfBMyD0+eJK32IZ7o+XP+dv/AMeJch9reXy2bqPSSrVpNTp06YdgpQKWYqDDEqCxiTIEDpjX8E+1EZt0UClSBJ1l3BhQJhRIknb9sJJxQ8U2cMzIZHZCVlCVMSRKmDH0wsEuKrlzXqFGZkLEhiu4Jno1t9sLEuS+RRwdlKhwyo9GpWVSadOA7CIBO3WTuNpwJO7C8T29Bi+a6gXYfXFZXUliDIt/f5YlFjSRXHW393xvvDfF6afc1poUc1U8xpnXDLEW5QBFupOMGXF8bXg9Ko1LKV6oVaFF9CMFUFmkMVsJYjeTt3w8ra0YPURco0jQeNeHBeL1HP8AOjfkuCvGNKcfosbFqlI/9UD98C/tZzbJnzFgy0zPuBj3xhWji+Wc9DQP004m8iV18/5JZMXGcF84yf2VgzJVxS42tvhzRH/xCMX+C8Jarn6+Xa1MZwkuLHWoraFudmAMiDOn60+M5UrxmpG4zQI+bgj9cO41xR8hxjM1VTzNNfzNGrSD8Rk79HP1ODCXf0LywVKD8Sgg34Z47lGKpmGrvX82FAsg+EDqABqm20dMYbxtkloValOmulVr1VVRMAKxAH99sQUuLpSreakuVqagTyg802FyPnjQ5HiJzuaNZaXxZjzQnxEReAbTf97YaU1GNvwVx+lUXFR8rf4/UpeFeNJQpqXExciY3baelsbWt9oj0CAqBCadORUU6pVdwJHKSbN1j0xheJ0S2czcXvVcQCBuW2NxHY3xHU4XmqjGUYlEVETSdRWSAFABmDq39O4xP3V2mao+n+NcuvJ0NvGlJfLetSZ0NFY0kDn1EXMi0A4C+JvFGqqYWAQpF+hRSB8gY+WKud4HVy/Ca5rAB6dRaQsCCrFSGV4kjmjtYdsDsv8AZzxB6QK5d73ElVJBFrMwIt0MYSOSWRP8RIYOMoNvpO/0oLeE+PF66JJCstUkTuVp1In2k/XHgzSxkDIEl/8A1v8AXAk+CczSpDzl8oozBpIMSrODyk7hY73HTA/jnh7MUEWpWXyk0wpJBDGxgaSbwZvFge0Y5yV8SWT0XuJu6v8Ah3/stVMyNLKGvqH/AMrYMpnKTfc2qMrKppByRI+M6tQ9Bv7YyeQyDs7GEbQDrDVFSx+FgSQTuDPcYvcapqlFCHGmejBjsZkry9I74GtJBXpUpuT+v6qv0Do49RXiRqeYopmpXOvpBVwvyMiPfADgvEgKyEsQkvqHcAH1/wC2M7miQFkGeoJ/pcW74dRE6Bq0wSZv12ExH59cWUPh/MZwjHLyXyivyOhUeIaahZZBYyvQgaVUk7/2fXFTLLpSrsQ1S3SWYgR8mJE+hxncvxGolYQ2osIIMmI5hE7dMEvvapkQ1TWX8xtajlVJOqmQD/MSTPTbfGWUWkvsaoyi20H8kjJQq5SRpdUqOSbzLWST1IY/Id8DaOR81KZWoTpR2YcoKU7s4NgSdRAO5EjAGnxMVOYhj2USxMzBIEb6bbfnOKWVrhqqJUDaGcAmQDpY7menubSe+LpTrbJyULTSCr8HSqtXyS3IJ3Z9VwPhCnTAm5I/KCH4bwwvUCFahmbooa8EiARcTA+pxo6b5fJM2lqlW7wQ4ClQSgEaSZifSGO84o0eKivyrSK01kqirrOqOZrpJMAdtgBikZutdCOKsCcR8P16JAqJpLSRtcC0xvH99MQ5XJVdVkLHtp1flBxrquS0qpaU6QxBI6+0G8e22DfBmp0yGY7RPKG379hefbF4ZE18TJyxyTXFWYD7rVsGpMBIn8PT6bgDpgjkskQtVjl9QuVIY8o0/wCK+31+mN1xTxFV0VdGXYBQb6QYNiCYaCpXV8M3GMmczVanU1O+mF5VXSAENxyiIM9r6RfbDc8cfI0cGbN/jHoB5vj2YqE1Krh2IEtUSmzGBAkssmAPywN4oruwlQsLeLAczE22G8wMbHKeC6jUvNV6TJDtTiWLMu6QASC17kaek7DFvhfBxTbVVp1KaPTKlUXzXUn4YOjTqnraIF+uGhFt6Qk6S3+hhKXh2swB0NcwBG9pt3tizl/DjsHYQqpualh7A3BaxOnf0xdzVJXa9U0CJQipZlC9r/KRGJOK8bc5UoHFQ025yVDnS3LqDtLKZCgwROq+Cot9sVuPiwW/CczPLSd13DBTBBuCIEYWKr+KK8mK7gSYAJUCegAsPlhYnxY/JHV+DPQ18KYU8qjMp88aUWQ0LJUJcm5E7H5SJ+3NFGdolQAHy6wAIHLUqTt74zWQ4yqvRYjV5YQACRIBBgn3GPftB462aqU6h18uoAnsxmBicXyGkZrRGCFLOkUlvYN8pE/6YhymUd6ZcCQJmOgHft88RpTJpNAmGO3y/qcLaegcK2aHxh40bPVFqMgQqirAM/CN798N4l4vq5mrTqsqymgKoBM6IibyZjACowFOCrB7kG0RFrTO/XCQ1VXzAGVf5gIHbcD1+eFUFX3Dkx44yg+6VL6X2tms4j4jrZnM1q7UxSdirR8OkgWgNcnlH1w7O5+rmHrVq5BeohBPKLqo3UbCI6T+eCXhnh2SbhyV6pIrg1ATJJJUsRAMjYKAQN7TjF5bi0UjppoCQEc3JJIPNvbY7Wv8sTTcnJL5lnUYwT8LX4Cp02cqiIzOzAAC8zYACJknHcvAX2ctkzTaq/4pBZkAkLNgoM3Ii57m3c8S4bxIUq1KqCZpujwP+UgwD6xjveS48+Zp06wp6KVRFvrLNBk6bKIJ2JvaY74XNaVONryL7itW0n0M8QZHLiialBfKq06juzJRJL6dQZXaNmmZJg2sRjzgFUVqaM71NSOdBEABQyHSIgkQFBmRy22wziArZjRRkqlQspgEgtdlGoQBZHsbHUuB+Z4XUBNEZmnTCSAo1apZl08u5M9JgQL7nGS5SXX0LqUI6cgl42oa+F1KakBA6QOtnn2idowercfFOkXbM0AqqCeQsduwqySegAxzPP8AGagzRywptUqEqGpkmkTpaJkFpBM3k397AeKeMqTsyKoOoKAAHa9ioDFgLm117A40Y45ku6/gjOcJdfXZ0RPE+VzdUow/EcadT0dIsriTJYix3Pt0xD4s4DXr5fLZemFrClVSVCtTVVRCINQkGACBIve0kYl8J8bo0iKdWmocgfiLTVQD0QgIukjawaSbnoCHiH7SsrlyFZh6iRIkWMbkd+1u8Ynu9bfYJyaVUZhvD2RKkVcuEYsQGpmoLWA1MvWepEeuA1YcKpgUfMUxqZdNUsNRIMVDBK7sDF/ninxr7SvODiktiIkwoBItPsenpjP8GzlLzVOaphqOoEmmZIjpaYBMSZmNomRXDjyVc7/MjJJ6iyfjGfV8zVqqisFAV9AZkbSpUEHULkKX1DoCfTFjhNAtrBoJCwokC6m08qfFAmf1wcznEi6fg09NJm1BNIp+WAWUcxGppXSTJN9iNsRgMLmNjMjV07TH5HFuSWiixfNgesopVkeAyU25kDadQG4kyNhtY4GZviqUgdaFmKqASx20rEofjAg3DASfTBfMZSm45GZdSayegWQObqu+3vOBCUSab2Vw7adbhtameXSZgCBMR326tDHeymoQaXba/S7/ANlT/aFSuKugBKbWhFCgeWmoCALCFuSTibh3A3LIx1KrTDAEkkKWZR/zETH7xgocvUFFtT0g4dKYAKpJJgFF0jULQTEXIOCeutl1NIkmkAoaWIiIqCW2JBZzEm8Yqsct1pHZPaioq23Vv6P5fYocFy6qaZemKhDaXXWUEQACQyXPMTyndLi+NV/tupSq0xSpBKLAgJaGOkgHVZpgsSdQ/hHfFD/2UzmZqOiKKQdUZSQFNwB9bE9D13tgDnq4FYZeppoCgrEM01dTBAVUgGOYqB2kzHTDv03JfERWdL/FGgL0mqK+arAtrAUsxqGTaCQfhI6Hp8sWaXEBSzHlZWnTqFi4PMUUtJUGQDpkAGDJgeoOMuwq1itSmC4BRWQyw1LZCZHNbaTaOm+Pc1x1suayrTRKurVyMHF+sxzW7GcVWCENIXJ6rJm2+6JqHFjUzdVM2NLs4GhhZIBXk0gBWUQQVie+4xf8JvQr1VpO+su0U1YgSEYmSkSGKiTc9b4G8NpPxEkNVRH1amqsNgRAWBvsO231lrKuQ41lJC2IDMNitSaeq9/4jv267mvtJNNrokvUSimot7Wzs1DhqhFEWAgDsBEfQWj0xBnMisbYzn2n+Lcxk6FL7sg1Pr1VCuoIFA6bSZ3NgFxz/hf2q56jU1Zo061MzykKjemgovfuCMankSdMhBOrNF458C/ewGptpqICFnYg/wAJ6i+x6SbYyNXIj7iF8kUc1ScUap2LiCUYdw4JU9CQp6Xm4x9r2aqSKS06I9Brb6tI/wDKMZnJ+I6pqt5jljUKyzSxDA2O46EiNoO1sZZuMU+JauTVlM8Pqkk+U5/ynCws1xeo7ltZE/8ANG1tseYz3ItUDf0eCha9AUVDVBTSooJgErUl9XU8s2F7dMWvHKI4OoARc9Y+eGcI4ylGrSrzTerTslJzFyCs6hOmNROwF8DPEeZq5hiG8oVmc6qav1HMx7CmJ+It/CelziWRuTXgtKHFIC5fUiMqEhWHMLCxtzH8t8e0MgfLaGpaZEy6k32gLJxc+4otNnApZmogt5obReSfLQRqiP4yN/gGH8W8RZmkdFMrT0osijTSmAxEn4Vm0jrjuNvQW2lsq1/C1RY1trhQw8vU8ar35AARYkDbY+mmT7LwUX/euVxPIqvvcAtr3iJA6ziXwl4V8+jTzecz7ZUMQRqqlSxuZUlhBK6Wgbax7DReNKdCj5Wir5jsJeoBTGuYCMzKB5h3veZBnumSUktMmscn5/HWuv75I8n9luWo0qXmZyqNZhEAVJZecn4W7bm3Triv4g8B5Cjw+q1JS1UFYYuXIhhJmdO0iw64ucH4rl0pN95r00HluEpkczOxA1KQLiCoj1k7A4A53jbUUYaogyARb0Pt6+mIvJNtUZskckoun/5v9jHcO4D5pJLFFBAuB192H6HG6yedr0aNNUVtFNQsnUNl3BIRSYPScZChxFjVVcsTIEyYUQBJbVM0wovqtH5Ym4ZxXLCuQiVMxUYPzu76CVRnIRBDFZFi5kz8K40OEp9mmLjrX5m0zPijMU2p6HIZNWqmShVm3U1Cdo9D7kRjPcO4RUzTVcy7+Win8ao7ElmfZVABLMSRAUWsJvgHR8TZqpWFIqlIVCFBWn5RS4OrVGogDcE3E9YjolDgRyS6M5nBWZ+ZaWg1Cr/wsGJld42g3kHHe3wVIKac+fkzPHeG0SKZStUqahzVGDK4ZSUIIJFlW2kjqT/EZB5V0y+ZpnQlVUVRpYb2IBkXkWg+g7YP5nJk1VYOVqvUARtWkCqxtAmBcD6YF+LPD1TLuuudemSNJ2HUGTaexOBjdvirKzikm6Wij4i8R6s0K1DVTUCnppl9UeWAAH7mQSQb8xwGz/GqldiX/iPSO0GCbgfPBLN5qm9YvQpU0VKZ/wCIVqSAwE6WBGq+xLSJv0x5laT5gt+Cjs0KNIFO8qFChYQWjpG5ONCUYkOEmwdQyr1A+hCVpoWbaAFIkzMHbpf5YjymSqVzFNCVEy2yiFLGTtsDGNcQ2VPk6alF1psrKWkMGDTysSgBBUT1At0xR4C4WaRlV0nRawcggBxMkg36xjlkbtpD+yk1bD/DaoWnTo6laoAim+wESSIk2wapcFyxrrSzLuKNWAGBZVdmMaQ17qQC2wGoTacGvss8F06VJ69RQ7uYUm/Ifyv+w6zjQeKOKtlaNNaNGnUGorpY6VEQZ+EjqTisMC19SM822jnvE+DcKoZo0vNrpWpwjAVKYSQN9bgkSsW7nTvgVlM9Syx1B0BaSFrkmARBkqF1bzAjYdsS+NPtTzqlqQWjR1DmKRUYzfc2FovpnHMqmZLsWYksbknfFHCpdhWWoNOKt+fkdc4LwilVyrTUV9HmkMpC2sUPWWMQFICmBYxefwjlWq5dqlYuWUm3MCnliCCwTtG3b1xzzw+takRWCsaQu6yQGC9DDBhvuNv16Bxr7RAlCmKCkI0Lp+CQrKTtMQIFzJ1A7baIUZpdBGpwB6ymrrqA0lJpqpPPA1oIMaGAMC/UHocck4lU8yq7NquepkiAAASbmI63xu+H+Jzmw9J3dREhjVgg3ABhQNj84M72fl/AdFqr1ndDSpKS1MuZdtOoaSvM0gNYRsIm+C5RcuN7KLDkWFZGtN1f/XZX+zquaqVaaVKFFVRRUat/E7M4GmSALACfQQMQcWyeTXK1GrA/eERUpspYhnVmA1QSrcoUSeg77zcPGWzlZ6NCi9CnBZWpIW1VBHxkkgAxAMgC07k4dxrwzQy+WK1GZ6riVA5VBHYbkr13wiaSOdyegd4K4JUIapKolXYvInRMx3ufyxQ4n4frPmz5zkAKG1tJAQywgx05hHdTgbWy9GpXW8U1hBJgwDuVJsYOw9cb3wdxsZmeH1xOsRQ8w9BPKzReIJXc3gdMJKXLSOjGu2VOIeLjVpljUNZPKembBIsQX0xBaDeN8c94rwVwSRUpVAoBPlvMfJgCY9AYx0vJ+CqlHPihmaQamxnkHIVAJBkAQthIMfncV9rXAcvQNF6IWmzFlKKABAAIaOkbfMYS3eyrS468HNi2HZekX1kEAIuok/QD3JjEVY4N8P8AC9apl/MFNihI5gB62F79cdJpdk0rC/AfEeXp5emj5XLOyggsygseY3JLb4WAh8NL/wCLHoVv+uFifwlbkbrLeHMlTUNUzKVG3KKQvTYkBzPSwxJ4h4hkzl6SZXLqr6jrOtnJCiygtpaGJWZQAgHeDASl4xoAhaWWpIWstSrqrQempSQsHYkC299sbLhOR4vWcEUKJSY58vQSmYN5ldXTGFQaq+zS5LwY7OcCc2rVfL1rqMIzFiWYEpoGl1AA/iAv64T5ANmqlRUqGmzE3OhiG39uvtjqPHvBCUqQqpl6VKq+kVBSbkBuSyqY09uWfiEj+IZMUb7YnkyOLorCClFS/ujzh2aLV6jVMsCvlqlJVYEIFBtzAQCT0GwA6YB5jK+VcnaeWLKCSYXsLnGrA+uK+c4elQQd/wCvfEFkd7HnC0AuDZp61VVSkjGkNYNQKVGogTzcvQD6/LUr4NIpivnKy06Zst/MZtUnSiLM9bA97Yy48P1abjyqwG5AM/Qb2+WGZfxTUGdXzirrS0oSzMQOjMB0mRqtcL0xoilJ/CZowSiuS2anidPhtHJv91mXYUq0qEJkFgrqyaoJgiCOhklRGNo5WjRzAfzBSbRUYC8gNSeNIgwSSIk3F+2CnGuKZCpl1FF6wesza/MWAuhi1OItqkxu0LUMxgX/ALDTzSK1ZoI0q0kgELZwAdTKJW6gjpiqu/P4D8VWvzKWUz7+YgUSCFI1HSASbE72EXNxEnD+E1GOZarVDapZmcgsSxBUgt11H6kDFnJ8UaiC1SmgFQOunQo1rpCgksCWUm5iNp7QuG8ODMj5h1VGDsPLF1IgjrNoMA9AYnD1J2vsD4Vv7hGlx1/NFLLhjU1QFBgm9h2kGwHqJx2nL0qdRpqMrVKajzKXKdIa/OLgG0/IfPi2arjK+RVoxTeiYIcAOdipYKxEQCRPQ42fDg1Sj55q0g1Y+Yw+Itq/m7EAAXIgz6Yvhx0utmfNNOtpD/Fvg7LZtK1JGT7zTptVouCPxE/lqkCWZANM7kFSZM4wHA6r5fNNQqKjUT5csFVSwptKEMrWaWIPeIONnlOJtUqrmkXyKdMRqgHWoJUkzABIMECe+MWviAJnuWq8BSimixRCpUNaNwSSZ6kz1nF8mKM0yGLI468lzxnQFas2apuDTdlQK12mmsN0i1rSfzGIH4o+YqUwiLSNKkiageaoaamS3qSZHp+er8M8WoZrlqvrNNTpViC09TMX3H0M455xjM6cy6UebS8rpv6gesbHsRhIw4x0X5wun99m48E+PM1TzVOjWbXTZmDKUUEE6jK6VBnV3J6+mDnivMmvVOimXemCUpsSFPmFdyCLkIDHT3xjqWXd1RyihyJZlu0iYN7AwNxvE4IcGzFY16qmoTUIQoSAViDNrHVb8sUcqRn4Jso1+CzR01qKpVYgfEzcrSL6pmBa5mcAaHhNZ0lgmksXnY6Se9thjU8XzdPzIqVqXmITqD1AlhNhvfVYL2FziTLcCrVaaVwAqOxAZmEAAHUSb2AHvb54hyfZfitIwnFOIslQKJQJYEW3E9x0jFZc/TqEFy4hjqO5IIt+YHe04P8AizhYRKLkEs2rWQfUaTHTl6HuOuMlW5WIAhdx6++LQnbslOHHRs/E9BTQygo00VUDKzoWIa5PMTZjLEzvzRsMQcEyxrv5OolVU1AZkjQVld+pIidjjpmR8Afe8kv4gprUSlUAAB0uVDNABELewmcNyf2fHIU3qLWmoSod9IH4U3VbnRJKsWueUYO02cnF8f7RgKXD83lqhXKtUXUoIgiSrC6t6gj8hixxXg2eq0qHm87KW/illVgJ1EmT/rjXeGOBVqeZZnQ+WXYCY72YyJg9CTg9xDidAEo3pB3kiwt1Fx1vjF776NTwpPlWzidTKqOV11MsgspHcmZB3kze/LiTI55stVp1UDEJVkMbhmplWN+kgDG7y/2X16iz5tJJJj4jy2KkCIveR+ZxqOHfZ7QOTo5WvzGi5qak5dbGZnrsR/040pPsnKLRslzK1qC1F2dFcezAEfkcfMP2mVSeK5lT/CwUD0CrH64+lqZFJNAsoAC+gAiPoMZzwRVSqtevyqKmZrkNAkhanlrf2QYv2jN0fOHCeDPmq1OjTjXUcIJ2GrqfQQSfScfS3hrIU6eXpppWKaKsbiSLkT7HEdXIZVOJUtOXp+dWSq5rKoVhpUKZI6nURgP4Z4hCVKbHmRgD/kLLf8sZs6qNlsXZW4lwXIvVZmRZMemwAH5YWKreGq9TnUqFbad+2FjMpMsznfhHw1rzdOoealR/Fa1tX/u1bpzMAY/lBx1DKeLs5WoeZlmShQQQpKK5I/nqs1l1XMCN9zvjmnhnjVQkUXJSiSZggLsQNQiTMARO2DPFePLqzFIeYaYY05Lqqnlh9ICAqN+UEi99ziU5zUvsXhjjKOjW0PG1fMUkJQCo1iV2NyAUkncQfnvgJnM2tMMzmy3aLtfaFFzP5Yy1TxK9GjSp040BYLadR1gmIO6nr6zfFHw/Qq5vOUqYqNSUsQKhnSojdog3AAgnc+uJrFKbvwU5Rgq8mjyPG/NruKNVGAhmWr+EqKq82lzA1Eyb298A8hxTTmqrFyPMc/CCwImxmYMTEfLDeIUVP3llKKihlAQGCFOktfbVBbSO+CXB/B/m5XUX0vrVZNiAV16+YQy/D2sd7jFo4dfiI8i8ePyIfvZzLprq06N2tOmoFGkS1/8AFAI/h9cP4nkadLMrRHl1T5aGo5EzUb8RFAc25WQEmREjvinwKhSo8bFOrUKUqdR1LsFMBUYB21ArBOltrSMDj5laq9UeZXZnZi6qz7MQCYuBAFu0DGhYVHozPLfgu8TarTphtC6KjwGZTIZRMA9NJG0Xj1gVchng1VWqwWc6ZkzcwI6AeuOn53wRl34XUapJKKaoeT8YE2vsZI9jjl2fztOkmgUqbv8Az6fhG4g7lus/riyxJUTnklbsOcOqUqFTSzGrToliKkGJG40dQDI9TJiMQcJ4rQqNX1ISSrLRBEBdTDZdgQpN+3rGH+BeGDN+YSYZbwTbmm/wmb9Le+IOJfZ3XolfJb7wSQoVFIeTawkyPnbfacUWFqPIi8qug/Q8O+fVbytAIVWbUZWBIkyTvYRbAfjWQq5XiHkJULLyNAYkKrDUVWbC+r3GNj4I8AZwB2zCPQcgAElGDLa0ISVNtyD8sAPGvGPKr+VSHmPRaoDWAjmeJUi/mBSIExHrheLrZ3KLdrYZydWpUrhFRvKKsUtpBIG/NaCN77xvjPZrwK2TzHmVnRkVGcEFj00KII6Fl2mYGNR4J4y+YUmvWNSrT6EKsK20AAdr/L0xc8V8Q81BRpEa3IQE2AYmBB9+vrOLqCULZGWSTy8YrRzzhmeanLJSqrpYlaukIRB5SJMi/wDQ46DxfguRrZN89lQEqrzVLkGSQ1QMCTe5YHr3OMBW4llyopuWDII0mxRlUhwfWV27k4XBvEdTzc1QEGnmKXlkTsUsjL9SOxB9sLCTeh8kF2bPwhnaOYRlVlFZANQYxKyQCvf4gLXtjY+A+BCnWrVqyhajsEo6xDeWqjUV1AHmYm0bKMZ/wH4XpZQ+dVYakUs7zYC3KvuYHcxHpibif21U6dYU3ytQIdm1rq9Dojv64aWPhqXZKOd5k3jWl5+ZznivCUr5jNVKreU5r1G0xaGYtaPRl/PGj8KZ9nqrk6HMHIaDYa6WsNM7AqD3sV7RjM+Ic0tXMVXo6mWoVdLXI03EQIgzI6acFvs5qjLZ7LVqx0jUymTt5isst23BxifdM9Rf42kdepeGsplctUqZlKfNz1Sw1gE9FkSTJPSWPyA51mczwipmFc5DNFVJaTADCBGqkak6QLgn1x1nxMoeiKRMLVOlo30xJHsYg+hxic3lssy6Kqn8MhFdbNKi8H5EYMsig+KJKDntmv8AD3HctmKP+6kBUgFNOgp2BSLe4tbFTxFnglGoWuAJj0BBP6Yw+U4rRy+YytSkxv8AhuYgNTqbBwOqtBBxN9o3HR92q00qL5pKqEDXkMpIYA/y9I2PScVjPkiThxejX1M5S8ioWqKg0/ESInp73G2MPwmvQq54tUrxRQqUL8gZtlALXIm97mBjmvE+I1sxU8xgq2VdCTTWF7KD1NzJNz7YPeXmcrTSpUUMliRMssEHm6xYT+2JwwpU5F5eobejvYgARiKq8QRuL4xHgLxbTrO9BWEaBUUAyBcBwsgGJKmIEEtjY1XtjU3Zoh8cbG8bUvRbSzKWUwyxqBIsVm2rtPXAbw3lEyuTpUGdVKEgl2F3jU9ybw7vf2wTzGcAyxcmAuqT6Am/0xwzx14ibNViiqq00JUHTzsRIJZt9ywAFvffCIwTVM7RxvxXw+i6O9egayKQgDhn5ugCzGqeoxhslmvNzVZ1srs7EdYBJj645JT4XUZtNNWY7woJP0E42XgU5halUV1cKlN2BaVMtYWIv1M74hnTaHxNI6FV8VlTChSABG/YdsLHLM74hqJUZVYQIH5YWIKDNPJLwUOAcIbPZhKWsU2aeZw2kkSWAibi9rTBvhvCeLrlMzzjzwpqDSZEG6hhfeYMX7euNPwzhCZWq9anmELKjlVC3SVMkBrECT0i5xmnqrVV6tvMY62MLp1AkkBYiSTMjti3tp6ZL3XHcWe1a5rHSWKoIlTYkjf2aTi54Z4nRoVEVqrJzSSGYEmRZ/w9JHTeD6dKeZpoaZfWCzAwALzEyTPy+mKKpFNTU2JGoKBqCg3jFYY6VEJZG3ZrOM+HAlGrVZmXmOhZlWDEkiIkWm5J/PGZyrMzBS3IPh1cwBtsvyA9sbvgHAnzOVo0cw9SmKpApSNR03vr+EKADa5+HacAuPeGBlaoVG1AagSbzBIkWAiIO3U4HttPkWeePt+23tvRecoOF1lChqqvT1tHM6apAJ7C9uwGK3hDj1KjSr/goXbywiMDpklrtaIAI9TGJ8z4Xr+QAqAsyqWBJgaiNKxsTdZmR9MGuL+FPuvC1rKi06pZHaBMm6sIJMATMC0E9cMnW0RcvDCnA+Oir/umZVfKrTSaCVKlrALfacD/ABd9muXogU0dkVQSC3wif52gAX6nvjN8Kzwr5mjTqOKas6y7GBpBn+Kw2gbdMF/tk8WJWqpSoV1ekurzAjSNUyAxFjE+oth0uUbYkpcZaMbw3MVaFSpSoVhzAamp31RJAUkT1O3546R9n/HajZunSqfHoZw0QSBYyNuo23HTvxt8xoZWSQd5n1tHa0D5YP8AhHxU1DPrmWpvV0owYJvBWJ9tsLyfQVFWrPqmjUDAEemPmrxbwirQ4jmiaqkNWqMFm5DMWHpaTaehx1TwZ9pFKpknqZirTp1A1TkBuqj4JE3MdbT0xh+MVcqVpCsHfVq/EnnF9UEezD64nlycaQ2PFbbM3wniTUs2khgrAyb3EEiIIkXGIuI8betULkw3SP4R0C9o74O8U+7v92p0lhBADG5FzJPWT+2AnCPD7ZrPjK0yLswLbgKkkt62GLYctpi5MdOx3DvD9fiddilMVaxMuQQg2HO1oAY9JkkGNsdQ8I/YlTpL5maYmqSTpptCKLQJiSZnsPTG68MeGaORoilREDdmN2Zu7Hv6bDpguWxyVO0LJ8lTOO+Ncv8AdR5LuxV6gIjqq8yg/wCaCf8AB64x3FvDa121iqsgCxN4Fh+/54P/AGx59/vgQMAsC3oT+Ww/LGM41mTSrUx0UHb2j+v1wuWblK2Nhxxxw4roWfy/kBdDalIBDCRck9PkLemFkuKCdNRtrhjuSdp9pP0wIz/FCyhegC/ljynTZ/hG4n/U9hiTgpF1kcD6EzXHGTh+QruklkXV0s1NTM7QYxjM7xcvSAjeoT8zcf8AqAY0vEvFwocNyaCn/wAeilLQOZgrUtOoWuV5SBF7j1w/gXg0gNWalCqZpI8ry7XXeTvfsN8R9RC2qGwzpUznNYh0p3KLqMuATpEssxuY3jAziXA3yVUNrFajVJanVUMqva8yNQcTcA9ZnHWs/wCHlC1AaRT/AIYK203Cubbhl1OpiZ9OuczHhJ3yeZiy0FapTU/GWUySOhAp6lnrqHyGGTi+IcsVJcjIDPqaZlB26SZ25iCT8hPriM8aqCn5ZPw7aheOk3tb54CU+JkmFEwRuTcnsF5j8se55CoGoFQf5lKT7LE42mUP/ZrnfL4zSCXFQVEOmwgoWtHYoPpjuddmPKogm31tj588L8UGRrJXlXdSBoBDEq26gidEgxJv1i2OzcO8Z02FAufKeurhBuA8MFvbcqY9So6466RswTSgwd4g4NVq1BR88LRRmBhoVmO09o5rRuT2GBlf7PKGojUzMPT/APbr79cdEpcBpE05EhJ+c7n1OCeU4alIm12vJx53PJJ3dBkoLvbOV5PwBWpIalCq1IbkFdQMC4ZGgyOl8R5nw75lOqK2YYMwLB006dIsoKElhuSVBHWD36xxan+H6bH54wvGuEg0SNiJKn9QcPGXx1IS7h8JwTPp5dV01atDFdS7GDEiemPcWOMZc+e80tJBggFokCJ33b4j6m2FjWZ6Nf4l8SA01ZUUwGsQRZlKQTa3MLDtjn1DKvUMKJ3PQC25j2nCwsUaszqTRq/D3gHMZoa0ZVWygmLknQIAvv1MfPGf4hVq0cxUoVYY06hRo66WIMH1jCwsInotLTo3vj7jaUPulDIqabGmtYsLWqDkGkkgGASffffEXCqtbMVXp5mDVVUINvhJkzFtVxthYWHi7lRk9Z8OJzXa6NzS495jGoFUIQpJPZTNh7DEWd4n5qFKnNKMQQICFgVJHWflv9ceYWMSmz0nFHC8xVOo6iSZMk3v1nHuWpGoYGwwsLGqTpEIq2Hsvweg20vUQamWCBp9CTE+8423hfgQpZmnWo0UelmgxCNEJDTEmSCu0gXvbHmFjJKTNsIrshy3CUbjmZofDSZpZVsJKqxA9NTH5E7YzHiPL6KxpaTr8xrEzAJlL/4I+mFhYM23JL6AjFKDa+YS4N4cfzELGwEkA7m4A9r/AJY2uSpHLuHRURx1VRN9wTF5wsLHj+oyzWSk+j6X0GKHsq4p3d3+J0Th3GRVo03iC8gjsy2b5Ti75si2FhY+gwycscZPykfK+qgseacI9Js+d/tFzAfP1C+y7gekkD9zipmUpuVFUEOoAMXH1/PCwsK3seMU4X9V+4Ifw/eQbRIPpMC3zxK9DSI20xabG0if7thYWOvYiSdnXfs3UZ7OeeyxTyVKnToqYnUy6dTR1hWj/EO2OrkYWFirIIo5vJFmNlKsAGB9D0t1Fj8sQ0+HJTpmkolTIIMRDTI+YJ9PqcLCxLik7Ht9HzhxPghyrtpr+Wg6DXIE7W3wPemGHIGJMc7RLXsFEnTfqST7YWFi7JMIcA4Sc3nVoa4fUF1EaghY828F20q5LnfSB1wd8V8JzVPiVOlQRW+7eWUuoWIVlMM07AAydx64WFic3UWUh3R1fLcfKLTaoqjVAYAklWO42gieowWqZnzFkEgY8wsYWtG9U3ZJls1qGhpkdT1GA3EVvp6tMf5TB+tsLCwiehZRSbSMXmfD9JnJk39BhYWFi/JkqP/Z"/>
          <p:cNvSpPr>
            <a:spLocks noChangeAspect="1" noChangeArrowheads="1"/>
          </p:cNvSpPr>
          <p:nvPr/>
        </p:nvSpPr>
        <p:spPr bwMode="auto">
          <a:xfrm>
            <a:off x="1679575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895600" y="2852738"/>
            <a:ext cx="6248400" cy="1008062"/>
          </a:xfrm>
        </p:spPr>
        <p:txBody>
          <a:bodyPr/>
          <a:lstStyle/>
          <a:p>
            <a:pPr eaLnBrk="1" hangingPunct="1"/>
            <a:r>
              <a:rPr lang="nb-NO" smtClean="0"/>
              <a:t>TA 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TA with Impact = Communication</a:t>
            </a:r>
            <a:r>
              <a:rPr lang="nl-NL" baseline="30000" smtClean="0"/>
              <a:t>2</a:t>
            </a:r>
          </a:p>
        </p:txBody>
      </p:sp>
      <p:pic>
        <p:nvPicPr>
          <p:cNvPr id="17411" name="Picture 2" descr="http://t1.gstatic.com/images?q=tbn:ANd9GcT1fmslJaYcyD_mfJXYRo-e3GyirtDpW8LCHOBOZT6yz8jA6CF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695575"/>
            <a:ext cx="5099050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AutoShape 4" descr="data:image/jpeg;base64,/9j/4AAQSkZJRgABAQAAAQABAAD/2wCEAAkGBg8QDw8PDxAQDxAPDg0QERAQDA8PEBUPFBAVFBMUFBIXHCYeFxkjGhUSHzAgIycpLCwsFR8xNTAqNSYrLCkBCQoKDgwOGg8PGikcHx81LCouKSwpKSwpKSksLCkpLCosKSkpKSkpLSwpKSwsLCksLSwpLCksLikpLCkpLCksLP/AABEIAOEA4QMBIgACEQEDEQH/xAAcAAEBAAEFAQAAAAAAAAAAAAAAAQcCAwQFBgj/xABIEAACAgEBAwYICwUFCQAAAAAAAQIDEQQFEiEGBzFRcZETIjJBYYGhwRQzQlJicoKSorGyI2NzwtEWQ1Oj4RUkRIOzw9LT8P/EABoBAQADAQEBAAAAAAAAAAAAAAABAgQFAwb/xAAtEQEAAQMCBAQFBQEAAAAAAAAAAQIDEQQSITFBURMiYXEFI0Kh8RUykbHwFP/aAAwDAQACEQMRAD8AziAAAAAAAAATIFIUmQKAAAJkZAFJvDIFBN42Z62uPlTgu2cUBvg6q/lVoK/L1mlh6JaulPucjsNNqoWQjZXKM4TjGcJReYyhJZjJPzponEozEtwoBCQAAQoAAAAQFAAAACNkslhNmB+W+plPaWqzKTip14i5ycUnTB8I9C/1Paza8WrbDwv3otU7pjLOd+srhxnZCC+nOMfzZwbOVWgj5Ws0qx5vhVLfcpZPnaqmKz4scqUlndj5pM3DbGgz9TBPxLtT92ebeX+zI9Osq9W9P8kcW3nN2XH++nL6mmvl/KYRIXjQUd5ec/Ea+lMMx287ez15MdTPsphD9c4nEu549P8AI017+vOiP6ZSMT4BeNDb9VJ+IXemGTLOeZ/J0a7Zapv2KtfmcO3ni1XydPp19Z2S/Jox+MF40drs85116ev2e1t52dovyfg8OzTzl+czh285W1Jf8Qo/U09C/XGR5cIvGmtR9Kk6q9P1O8t5b7Sn5Wsv9ThX/wBOMTiWcoNZLytXqZeh6u5r2yOvKXizbj6Yec3rk86p/lrs1E5eVOyXbbN/mzZdUX0xi/S4xb7zWVF4ppjlCm6qeckVjo4dnAy1zTbY8JpZaeT8bTWNL+FPM4erLmvs48xibB6bm62o6NoQi3iOojKl9W/5db71JfbMuroiq3w6NmiubLmJ6s3g0xfA1HEd8AAAAAAAAAAAAAaLl4r7DA/Lqrd2jd9KNE/wuH/bM8yXBmE+c6nd10X8+j9Fj/8AYa9HOLsMetjNmXkmsSmvpZ74oot8t+mEH+a9xDs0zwcGqOKghUWVwAAGAAoTgKQoMBQMEGFAwXATgNULJRcZweJwlGcH9OL3o+1IgImMxiUxOJy+hNibQjqNPVdDyba4TXoUlnHuOwMf8021d7T2aZvjRY93+FZ4y7pb67EjIB87XTtqmns+mt1b6Yq7gAKrgAAAAAAAAAAjMQc7dGL9NPr8ND9MjMBi/ngo/Z0T+bqEvVKuf9Ee1icXKZeGojNqqGNb+mt9cJLua/qaTXd5FT6pyj3p/wChoO7Evn6ukqAVEq4AC4BgRUTBcBOAoBGTAVAqGQKCgwhcAqIynD0XIDangNoVZeI3p0S7X41b+8mvtszfF5R83qcotSi8Si4yi+qcWnF96M/8n9px1Ompvj0W1xn05w2uK7U8r1HK1lGKt3d2NDXmiaezsgAYm8AAAAAAAAAAAx9zuVZ0bl823Ty9XhYxfskzIJ4vnRo3tn6jrVUpLtj4y/ItROKolSuM0zDDclml/Rsg/al7zQbtS3qr19DeXqy/cjaTO/E8ZfOzHCAoKicowhT1Wzq/9zqnp9PVbdvyjPfqU28N5fT9XvJtmhQppusphTqI2x3o1xxFxTzxS4eZHJ/U437NvWY5xnPt29Xp4bzleksl5MJy+rCT/JG/pdkai1yjXVOTg8SSjjD6nnofoPWbZ1c99N62WnhKKcYKEpN+lbp1/J67fnrKfCSs8LFtWcVKTzu72H5+KPCPiVyqzN2mI4e/fHsnw4zh1Gr2BqqY79lMox4ZfBpduHwN/R8nLJ1xunZVRXLyZXTxvdiSycuraWn09N1cLLb5WxccTr3IJ4ab4vibmtplqdFppVJzdC3JwjxkuCWcfZXeT/2X+G7yxM/ux09pTsp6Ou12wLKXW5ShOq2SUbq5b0OPX511+pnZazYOiosVV2puU2ovMdPHc48M5z2k8DOvZtkLk4N2p1RlwlnMXwXf7Tk7V2s4V6a9V02SsgsuyG/NSST4ceHHePGrVX66oppnPGacxiM44xK0U0x0cLU7P0ukslXqYW3vhKuVdiqi62vlJpvOUzmbdr0enjCNekU/DUuUbJ6i3MW/RnDayjruUeoqsjTqIyW/ZDE61PecWlw4eZdKNra21K7dHpoqf7apuMoYedzDXTjHyY956W4uXPDrq3cZmKvdGYiJjEOqlNLpNuWo6jZKd5nVyyZW5ntr71Fulb40Wb0V+6s8Zd0vCLuMUHoub7a3wfaNLbxG/Onl2y41v76S+0ZtVRutz6NWkr23Iz1Z6KaYPKNRxndAAAAAAAAAAAPPctdPv6O+PTvU2r1uDwehOu23XmpoD572P43D51XuRx6fJj2I3tjLcsjF/J34Pti2vcbe7hyj82di7pM7tM5fP1Rz91KQpd54d1s3atUNJqKJ7+/NqVTiuClhdLzw4pGnRbbUNNfp7Yys8J8W95eJLHTx9OGdQXBjnR2ZmqZjnOV90u8/tHCVdULdLXbKqCipSssSwkl5K7F5zYW3pRthbTVTS4RnHEINxal85N8Tq0iiNFYjp95/pO6WqyblKUnjMm28LCy3l4XrNVGonB5hOUH1xk4v2G3g0Tux0f6GnZExtxwVb+o1U58bJyk+uUnJ+04072+g2m89ILU0U0xiIVmZkABdAAAjAVSaw4vEk04vqknmL70iAiYzwTHDi+iuTW1lqtLRev72qEmuqTXjR9TyvUdqY15nNr5qv0rfGmxWQ/h25bx6FNT7zJKODXTtqmH0VurdTEqACi4AAJkoAAAADibSjmqXYcs2dVHMJL0AfOlkdzW3R+brL196xteySNvVxxdavpqX3oxf9TlcpYbm0tUv31c++uHvTNG1oYvfVKuD7nJf0Oxbny0uLcjzVQ4oBT2y8MBQUZTgQBx7bc9g5oarLurvNrJAWhVcjJASLkZIALkZIALkZIAPQ8gdrfB9o0NvEbm9PL/mY3PxqHeZ+hLKTPmDj5nh8MPOMPOU+/B9E8ldrrVaOi/z2VRlJdU8YmvVJSXqOXrKMVbu7q6KvNM09ncAAxNwAAAAAAAAaLV4r7GayS6GB8/84VO5tK36dNMu5zh7ji7X4uifzqpL9L953POrTu66mXz6LI/cmn/OdPrVnT6WfVJR74SXuOpZn5dLlXo+ZU4RRgYNLMFBt3WYXpYQ0X2+ZGzkAlAACcoAAMgABkAAMgABkDKfM1tfMNRpJPjXNXQX0LPK/HFv7Ziw77kLtb4NtHTzbxGyTon1btmFHumq36mZ9RTuolp01e2uH0IDTCWUmajkOwAACAoAAAAGABhznjoxbpJ/Tur9Uq97+Q8x5WhT+ZYn/mLPsbPb889H7GmfzdTV+JSj7zxGzvG0eoj1Kb/Cn7joWJ+W5+oj5jiYBE88espryyYG/OcOyeXk3tVPhjr6ew4xMKyAAsjAAAYAADCkABhQQAwpAAYUjz5nh+ZrpT6U16U8MAgh9E8kNsfC9Fp7/POuO+uqxcJr7ykd2Ys5mNscNRpG/Ikr4L6M+E0uyST+36DKZxblO2qYdu3VupiQAFFwEAFAAAAAY854aM6CyXzJUz7rYr8mzHXJrxldB+dR9uUZY5ztPv7O1S8/we1rtUG17UjEHJaz9q15pVZ7pL+rNunnyzDFqI80S41Hkx691Lu4e41llHErI/NtsXq3217GjbuliL7jXDHPNxbZ5bZoyCZPR5qMkyMhK5BMjIFyMkyMgXIyTIyBcgEyBcjJMjIFyATIHe8idrfBdoaa1vEZT8DZ1blmI59Utx+pn0NW8o+XHx4Zx6er0n0RyJ2z8L0OnuflSrSn6LI+LNfeTOfq6cTFToaSrMTT2d8ADG2AAAAAAAAOk5WUb+mti/lVzXfFo+f+Ss8WU56XBxfbuP3o+jNsQzVLJ84bL/Z6lR+ZqbI/5jXvNWm5zDLqeUS5+vji+5dc1L70Is4Orl0L1nZ7ZjjUP6VVb7nJf0On1MvGfo4G2jkxVxxbYID0eaggAoIAKCACggAoIAKCACggyBTJ/MvtjD1Gkk+hxvgvQ8QsS7JKD+2Yuyd1yN2t8F1+mtbxF2Kqz+HZ4jb7G4vsTPG/Tuoe1irbW+jgaK5ZSZrOU6oCACgAAAAONtGOa5djPm/akfB6/Vr5usnP1Skpr2M+lNSsxfYfOnLWrc2nq18/wM++tR/kNGnnzs+ojyOXygj+0pl1xsj3OLXvPPzfF9rPQ7beadPZ9KP46n7zzeTdRyYq+agmRk9HnhQTIyDCgmTdo0llnCuudnohXKf5IZMNsHb6fkhtCzydJdjrlDcX4sHNjyA1i+NenoX73VVx97ZXfT3W2T2ebB6dckdPD47aejh6K3K72rBqWzNjQ8vW32vqr00kvU8Eb4Tsl5YYPU/7U2DXwVOpua/xLYQ/KSfsN2HK/Rx+I2VFvzOe9N9+57ys3cLRay8nCmUuiLfYmzm0bA1U/IoskutVya70j0n9uNc/idDVV1fsse1yibdnKHbNnnrr+zX/AOMyk3o9F4sz6uuo5D62XTXu/WlFe859XN1f0znCPoz70maHXtWzytXNZ80XP3NL2Glck9TZ5d90v/vS2UnUR3XjTz2ct8itNWm7tVFJJt+Mk+Hp3lnuOByd5PV6ycmlLwUbZQUFiL3Fhx3n08U/Qc7T83eelWS7ZuP6cGRuRfJmGlhuxrUMveeF0y62/OzxuX90YjL1os4nMvS7PT8HHPThHKIkUzNIAAAAAAADTYuD7DAfOPoJvamIQlN2aWLxCEpPEbJLOF2mfZdBjLlvptZDUK7R3OiUq5VTaim5Q3t5Yfmw895e3Vtqypcp3U4eUv2NqrNFBR09zlFVPHgZ5zGSXV1ZOl/sxqV5aqpX73V6erHanPPsOzv5P63UPev1N1r62pN/ilI3KOb6T6fCv1xj+SNUX4j8M3gTP5dSth1r4zXaOP1JX3v/AC4Y9pXpNnQ8vV3T/haJRi/tWTX5HpqObhPprb+tOb9mcHZ6Xm3iuKqrXpVcc9+CJ1KY07w0dbsqPk06u762qpri/VXBtd5v17XoXxOya36bZavUL+VGR9PyBa9HYsHPp5Bx85SdRK8WIYyr29r18To9LR1OOj0yffNykbstqbbs4PUyguqNmF3RgjKtPIqpeY5lXJemPyUU8ar/AELRZpYXlsbaFvxuqtlnzOV017Zr8jXVyDm+mVr7Iwj/ACt+0zfXsSldEV3HIhs+tfJXcV8Wrut4dPZhejm5z0wm/rWTZ2Wn5to/4MPtR3v1GW1p4rzLuNSguorNUz1WimI6Mb6bm+xwSUV1KKS9h2NHIJec9xgpVZ5SrkRUuk5tXJKleZdx3wA6yvYFK+Su5HIhsytdEUcsAbMdLBdCRuKKRqAAAAATBQAAAAAAzianZ0LPKSZywBwa9kVL5K7jfjooL5K7jfAGhUxXmRq3UUAMAjAFAAAEKAAAAAAAAAAAAAAAAAAAAAAAAAAAAAACAAGAAKwABAAAZQAIAABQAIAAAZQBAABQA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7413" name="AutoShape 6" descr="data:image/jpeg;base64,/9j/4AAQSkZJRgABAQAAAQABAAD/2wCEAAkGBg8QDw8PDxAQDxAPDg0QERAQDA8PEBUPFBAVFBMUFBIXHCYeFxkjGhUSHzAgIycpLCwsFR8xNTAqNSYrLCkBCQoKDgwOGg8PGikcHx81LCouKSwpKSwpKSksLCkpLCosKSkpKSkpLSwpKSwsLCksLSwpLCksLikpLCkpLCksLP/AABEIAOEA4QMBIgACEQEDEQH/xAAcAAEBAAEFAQAAAAAAAAAAAAAAAQcCAwQFBgj/xABIEAACAgEBAwYICwUFCQAAAAAAAQIDEQQFEiEGBzFRcZETIjJBYYGhwRQzQlJicoKSorGyI2NzwtEWQ1Oj4RUkRIOzw9LT8P/EABoBAQADAQEBAAAAAAAAAAAAAAABAgQFAwb/xAAtEQEAAQMCBAQFBQEAAAAAAAAAAQIDEQQSITFBURMiYXEFI0Kh8RUykbHwFP/aAAwDAQACEQMRAD8AziAAAAAAAAATIFIUmQKAAAJkZAFJvDIFBN42Z62uPlTgu2cUBvg6q/lVoK/L1mlh6JaulPucjsNNqoWQjZXKM4TjGcJReYyhJZjJPzponEozEtwoBCQAAQoAAAAQFAAAACNkslhNmB+W+plPaWqzKTip14i5ycUnTB8I9C/1Paza8WrbDwv3otU7pjLOd+srhxnZCC+nOMfzZwbOVWgj5Ws0qx5vhVLfcpZPnaqmKz4scqUlndj5pM3DbGgz9TBPxLtT92ebeX+zI9Osq9W9P8kcW3nN2XH++nL6mmvl/KYRIXjQUd5ec/Ea+lMMx287ez15MdTPsphD9c4nEu549P8AI017+vOiP6ZSMT4BeNDb9VJ+IXemGTLOeZ/J0a7Zapv2KtfmcO3ni1XydPp19Z2S/Jox+MF40drs85116ev2e1t52dovyfg8OzTzl+czh285W1Jf8Qo/U09C/XGR5cIvGmtR9Kk6q9P1O8t5b7Sn5Wsv9ThX/wBOMTiWcoNZLytXqZeh6u5r2yOvKXizbj6Yec3rk86p/lrs1E5eVOyXbbN/mzZdUX0xi/S4xb7zWVF4ppjlCm6qeckVjo4dnAy1zTbY8JpZaeT8bTWNL+FPM4erLmvs48xibB6bm62o6NoQi3iOojKl9W/5db71JfbMuroiq3w6NmiubLmJ6s3g0xfA1HEd8AAAAAAAAAAAAAaLl4r7DA/Lqrd2jd9KNE/wuH/bM8yXBmE+c6nd10X8+j9Fj/8AYa9HOLsMetjNmXkmsSmvpZ74oot8t+mEH+a9xDs0zwcGqOKghUWVwAAGAAoTgKQoMBQMEGFAwXATgNULJRcZweJwlGcH9OL3o+1IgImMxiUxOJy+hNibQjqNPVdDyba4TXoUlnHuOwMf8021d7T2aZvjRY93+FZ4y7pb67EjIB87XTtqmns+mt1b6Yq7gAKrgAAAAAAAAAAjMQc7dGL9NPr8ND9MjMBi/ngo/Z0T+bqEvVKuf9Ee1icXKZeGojNqqGNb+mt9cJLua/qaTXd5FT6pyj3p/wChoO7Evn6ukqAVEq4AC4BgRUTBcBOAoBGTAVAqGQKCgwhcAqIynD0XIDangNoVZeI3p0S7X41b+8mvtszfF5R83qcotSi8Si4yi+qcWnF96M/8n9px1Ompvj0W1xn05w2uK7U8r1HK1lGKt3d2NDXmiaezsgAYm8AAAAAAAAAAAx9zuVZ0bl823Ty9XhYxfskzIJ4vnRo3tn6jrVUpLtj4y/ItROKolSuM0zDDclml/Rsg/al7zQbtS3qr19DeXqy/cjaTO/E8ZfOzHCAoKicowhT1Wzq/9zqnp9PVbdvyjPfqU28N5fT9XvJtmhQppusphTqI2x3o1xxFxTzxS4eZHJ/U437NvWY5xnPt29Xp4bzleksl5MJy+rCT/JG/pdkai1yjXVOTg8SSjjD6nnofoPWbZ1c99N62WnhKKcYKEpN+lbp1/J67fnrKfCSs8LFtWcVKTzu72H5+KPCPiVyqzN2mI4e/fHsnw4zh1Gr2BqqY79lMox4ZfBpduHwN/R8nLJ1xunZVRXLyZXTxvdiSycuraWn09N1cLLb5WxccTr3IJ4ab4vibmtplqdFppVJzdC3JwjxkuCWcfZXeT/2X+G7yxM/ux09pTsp6Ou12wLKXW5ShOq2SUbq5b0OPX511+pnZazYOiosVV2puU2ovMdPHc48M5z2k8DOvZtkLk4N2p1RlwlnMXwXf7Tk7V2s4V6a9V02SsgsuyG/NSST4ceHHePGrVX66oppnPGacxiM44xK0U0x0cLU7P0ukslXqYW3vhKuVdiqi62vlJpvOUzmbdr0enjCNekU/DUuUbJ6i3MW/RnDayjruUeoqsjTqIyW/ZDE61PecWlw4eZdKNra21K7dHpoqf7apuMoYedzDXTjHyY956W4uXPDrq3cZmKvdGYiJjEOqlNLpNuWo6jZKd5nVyyZW5ntr71Fulb40Wb0V+6s8Zd0vCLuMUHoub7a3wfaNLbxG/Onl2y41v76S+0ZtVRutz6NWkr23Iz1Z6KaYPKNRxndAAAAAAAAAAAPPctdPv6O+PTvU2r1uDwehOu23XmpoD572P43D51XuRx6fJj2I3tjLcsjF/J34Pti2vcbe7hyj82di7pM7tM5fP1Rz91KQpd54d1s3atUNJqKJ7+/NqVTiuClhdLzw4pGnRbbUNNfp7Yys8J8W95eJLHTx9OGdQXBjnR2ZmqZjnOV90u8/tHCVdULdLXbKqCipSssSwkl5K7F5zYW3pRthbTVTS4RnHEINxal85N8Tq0iiNFYjp95/pO6WqyblKUnjMm28LCy3l4XrNVGonB5hOUH1xk4v2G3g0Tux0f6GnZExtxwVb+o1U58bJyk+uUnJ+04072+g2m89ILU0U0xiIVmZkABdAAAjAVSaw4vEk04vqknmL70iAiYzwTHDi+iuTW1lqtLRev72qEmuqTXjR9TyvUdqY15nNr5qv0rfGmxWQ/h25bx6FNT7zJKODXTtqmH0VurdTEqACi4AAJkoAAAADibSjmqXYcs2dVHMJL0AfOlkdzW3R+brL196xteySNvVxxdavpqX3oxf9TlcpYbm0tUv31c++uHvTNG1oYvfVKuD7nJf0Oxbny0uLcjzVQ4oBT2y8MBQUZTgQBx7bc9g5oarLurvNrJAWhVcjJASLkZIALkZIALkZIAPQ8gdrfB9o0NvEbm9PL/mY3PxqHeZ+hLKTPmDj5nh8MPOMPOU+/B9E8ldrrVaOi/z2VRlJdU8YmvVJSXqOXrKMVbu7q6KvNM09ncAAxNwAAAAAAAAaLV4r7GayS6GB8/84VO5tK36dNMu5zh7ji7X4uifzqpL9L953POrTu66mXz6LI/cmn/OdPrVnT6WfVJR74SXuOpZn5dLlXo+ZU4RRgYNLMFBt3WYXpYQ0X2+ZGzkAlAACcoAAMgABkAAMgABkDKfM1tfMNRpJPjXNXQX0LPK/HFv7Ziw77kLtb4NtHTzbxGyTon1btmFHumq36mZ9RTuolp01e2uH0IDTCWUmajkOwAACAoAAAAGABhznjoxbpJ/Tur9Uq97+Q8x5WhT+ZYn/mLPsbPb889H7GmfzdTV+JSj7zxGzvG0eoj1Kb/Cn7joWJ+W5+oj5jiYBE88espryyYG/OcOyeXk3tVPhjr6ew4xMKyAAsjAAAYAADCkABhQQAwpAAYUjz5nh+ZrpT6U16U8MAgh9E8kNsfC9Fp7/POuO+uqxcJr7ykd2Ys5mNscNRpG/Ikr4L6M+E0uyST+36DKZxblO2qYdu3VupiQAFFwEAFAAAAAY854aM6CyXzJUz7rYr8mzHXJrxldB+dR9uUZY5ztPv7O1S8/we1rtUG17UjEHJaz9q15pVZ7pL+rNunnyzDFqI80S41Hkx691Lu4e41llHErI/NtsXq3217GjbuliL7jXDHPNxbZ5bZoyCZPR5qMkyMhK5BMjIFyMkyMgXIyTIyBcgEyBcjJMjIFyATIHe8idrfBdoaa1vEZT8DZ1blmI59Utx+pn0NW8o+XHx4Zx6er0n0RyJ2z8L0OnuflSrSn6LI+LNfeTOfq6cTFToaSrMTT2d8ADG2AAAAAAAAOk5WUb+mti/lVzXfFo+f+Ss8WU56XBxfbuP3o+jNsQzVLJ84bL/Z6lR+ZqbI/5jXvNWm5zDLqeUS5+vji+5dc1L70Is4Orl0L1nZ7ZjjUP6VVb7nJf0On1MvGfo4G2jkxVxxbYID0eaggAoIAKCACggAoIAKCACggyBTJ/MvtjD1Gkk+hxvgvQ8QsS7JKD+2Yuyd1yN2t8F1+mtbxF2Kqz+HZ4jb7G4vsTPG/Tuoe1irbW+jgaK5ZSZrOU6oCACgAAAAONtGOa5djPm/akfB6/Vr5usnP1Skpr2M+lNSsxfYfOnLWrc2nq18/wM++tR/kNGnnzs+ojyOXygj+0pl1xsj3OLXvPPzfF9rPQ7beadPZ9KP46n7zzeTdRyYq+agmRk9HnhQTIyDCgmTdo0llnCuudnohXKf5IZMNsHb6fkhtCzydJdjrlDcX4sHNjyA1i+NenoX73VVx97ZXfT3W2T2ebB6dckdPD47aejh6K3K72rBqWzNjQ8vW32vqr00kvU8Eb4Tsl5YYPU/7U2DXwVOpua/xLYQ/KSfsN2HK/Rx+I2VFvzOe9N9+57ys3cLRay8nCmUuiLfYmzm0bA1U/IoskutVya70j0n9uNc/idDVV1fsse1yibdnKHbNnnrr+zX/AOMyk3o9F4sz6uuo5D62XTXu/WlFe859XN1f0znCPoz70maHXtWzytXNZ80XP3NL2Glck9TZ5d90v/vS2UnUR3XjTz2ct8itNWm7tVFJJt+Mk+Hp3lnuOByd5PV6ycmlLwUbZQUFiL3Fhx3n08U/Qc7T83eelWS7ZuP6cGRuRfJmGlhuxrUMveeF0y62/OzxuX90YjL1os4nMvS7PT8HHPThHKIkUzNIAAAAAAADTYuD7DAfOPoJvamIQlN2aWLxCEpPEbJLOF2mfZdBjLlvptZDUK7R3OiUq5VTaim5Q3t5Yfmw895e3Vtqypcp3U4eUv2NqrNFBR09zlFVPHgZ5zGSXV1ZOl/sxqV5aqpX73V6erHanPPsOzv5P63UPev1N1r62pN/ilI3KOb6T6fCv1xj+SNUX4j8M3gTP5dSth1r4zXaOP1JX3v/AC4Y9pXpNnQ8vV3T/haJRi/tWTX5HpqObhPprb+tOb9mcHZ6Xm3iuKqrXpVcc9+CJ1KY07w0dbsqPk06u762qpri/VXBtd5v17XoXxOya36bZavUL+VGR9PyBa9HYsHPp5Bx85SdRK8WIYyr29r18To9LR1OOj0yffNykbstqbbs4PUyguqNmF3RgjKtPIqpeY5lXJemPyUU8ar/AELRZpYXlsbaFvxuqtlnzOV017Zr8jXVyDm+mVr7Iwj/ACt+0zfXsSldEV3HIhs+tfJXcV8Wrut4dPZhejm5z0wm/rWTZ2Wn5to/4MPtR3v1GW1p4rzLuNSguorNUz1WimI6Mb6bm+xwSUV1KKS9h2NHIJec9xgpVZ5SrkRUuk5tXJKleZdx3wA6yvYFK+Su5HIhsytdEUcsAbMdLBdCRuKKRqAAAAATBQAAAAAAzianZ0LPKSZywBwa9kVL5K7jfjooL5K7jfAGhUxXmRq3UUAMAjAFAAAEKAAAAAAAAAAAAAAAAAAAAAAAAAAAAAACAAGAAKwABAAAZQAIAABQAIAAAZQBAABQAB/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7414" name="AutoShape 8" descr="data:image/jpeg;base64,/9j/4AAQSkZJRgABAQAAAQABAAD/2wCEAAkGBg8QDw8PDxAQDxAPDg0QERAQDA8PEBUPFBAVFBMUFBIXHCYeFxkjGhUSHzAgIycpLCwsFR8xNTAqNSYrLCkBCQoKDgwOGg8PGikcHx81LCouKSwpKSwpKSksLCkpLCosKSkpKSkpLSwpKSwsLCksLSwpLCksLikpLCkpLCksLP/AABEIAOEA4QMBIgACEQEDEQH/xAAcAAEBAAEFAQAAAAAAAAAAAAAAAQcCAwQFBgj/xABIEAACAgEBAwYICwUFCQAAAAAAAQIDEQQFEiEGBzFRcZETIjJBYYGhwRQzQlJicoKSorGyI2NzwtEWQ1Oj4RUkRIOzw9LT8P/EABoBAQADAQEBAAAAAAAAAAAAAAABAgQFAwb/xAAtEQEAAQMCBAQFBQEAAAAAAAAAAQIDEQQSITFBURMiYXEFI0Kh8RUykbHwFP/aAAwDAQACEQMRAD8AziAAAAAAAAATIFIUmQKAAAJkZAFJvDIFBN42Z62uPlTgu2cUBvg6q/lVoK/L1mlh6JaulPucjsNNqoWQjZXKM4TjGcJReYyhJZjJPzponEozEtwoBCQAAQoAAAAQFAAAACNkslhNmB+W+plPaWqzKTip14i5ycUnTB8I9C/1Paza8WrbDwv3otU7pjLOd+srhxnZCC+nOMfzZwbOVWgj5Ws0qx5vhVLfcpZPnaqmKz4scqUlndj5pM3DbGgz9TBPxLtT92ebeX+zI9Osq9W9P8kcW3nN2XH++nL6mmvl/KYRIXjQUd5ec/Ea+lMMx287ez15MdTPsphD9c4nEu549P8AI017+vOiP6ZSMT4BeNDb9VJ+IXemGTLOeZ/J0a7Zapv2KtfmcO3ni1XydPp19Z2S/Jox+MF40drs85116ev2e1t52dovyfg8OzTzl+czh285W1Jf8Qo/U09C/XGR5cIvGmtR9Kk6q9P1O8t5b7Sn5Wsv9ThX/wBOMTiWcoNZLytXqZeh6u5r2yOvKXizbj6Yec3rk86p/lrs1E5eVOyXbbN/mzZdUX0xi/S4xb7zWVF4ppjlCm6qeckVjo4dnAy1zTbY8JpZaeT8bTWNL+FPM4erLmvs48xibB6bm62o6NoQi3iOojKl9W/5db71JfbMuroiq3w6NmiubLmJ6s3g0xfA1HEd8AAAAAAAAAAAAAaLl4r7DA/Lqrd2jd9KNE/wuH/bM8yXBmE+c6nd10X8+j9Fj/8AYa9HOLsMetjNmXkmsSmvpZ74oot8t+mEH+a9xDs0zwcGqOKghUWVwAAGAAoTgKQoMBQMEGFAwXATgNULJRcZweJwlGcH9OL3o+1IgImMxiUxOJy+hNibQjqNPVdDyba4TXoUlnHuOwMf8021d7T2aZvjRY93+FZ4y7pb67EjIB87XTtqmns+mt1b6Yq7gAKrgAAAAAAAAAAjMQc7dGL9NPr8ND9MjMBi/ngo/Z0T+bqEvVKuf9Ee1icXKZeGojNqqGNb+mt9cJLua/qaTXd5FT6pyj3p/wChoO7Evn6ukqAVEq4AC4BgRUTBcBOAoBGTAVAqGQKCgwhcAqIynD0XIDangNoVZeI3p0S7X41b+8mvtszfF5R83qcotSi8Si4yi+qcWnF96M/8n9px1Ompvj0W1xn05w2uK7U8r1HK1lGKt3d2NDXmiaezsgAYm8AAAAAAAAAAAx9zuVZ0bl823Ty9XhYxfskzIJ4vnRo3tn6jrVUpLtj4y/ItROKolSuM0zDDclml/Rsg/al7zQbtS3qr19DeXqy/cjaTO/E8ZfOzHCAoKicowhT1Wzq/9zqnp9PVbdvyjPfqU28N5fT9XvJtmhQppusphTqI2x3o1xxFxTzxS4eZHJ/U437NvWY5xnPt29Xp4bzleksl5MJy+rCT/JG/pdkai1yjXVOTg8SSjjD6nnofoPWbZ1c99N62WnhKKcYKEpN+lbp1/J67fnrKfCSs8LFtWcVKTzu72H5+KPCPiVyqzN2mI4e/fHsnw4zh1Gr2BqqY79lMox4ZfBpduHwN/R8nLJ1xunZVRXLyZXTxvdiSycuraWn09N1cLLb5WxccTr3IJ4ab4vibmtplqdFppVJzdC3JwjxkuCWcfZXeT/2X+G7yxM/ux09pTsp6Ou12wLKXW5ShOq2SUbq5b0OPX511+pnZazYOiosVV2puU2ovMdPHc48M5z2k8DOvZtkLk4N2p1RlwlnMXwXf7Tk7V2s4V6a9V02SsgsuyG/NSST4ceHHePGrVX66oppnPGacxiM44xK0U0x0cLU7P0ukslXqYW3vhKuVdiqi62vlJpvOUzmbdr0enjCNekU/DUuUbJ6i3MW/RnDayjruUeoqsjTqIyW/ZDE61PecWlw4eZdKNra21K7dHpoqf7apuMoYedzDXTjHyY956W4uXPDrq3cZmKvdGYiJjEOqlNLpNuWo6jZKd5nVyyZW5ntr71Fulb40Wb0V+6s8Zd0vCLuMUHoub7a3wfaNLbxG/Onl2y41v76S+0ZtVRutz6NWkr23Iz1Z6KaYPKNRxndAAAAAAAAAAAPPctdPv6O+PTvU2r1uDwehOu23XmpoD572P43D51XuRx6fJj2I3tjLcsjF/J34Pti2vcbe7hyj82di7pM7tM5fP1Rz91KQpd54d1s3atUNJqKJ7+/NqVTiuClhdLzw4pGnRbbUNNfp7Yys8J8W95eJLHTx9OGdQXBjnR2ZmqZjnOV90u8/tHCVdULdLXbKqCipSssSwkl5K7F5zYW3pRthbTVTS4RnHEINxal85N8Tq0iiNFYjp95/pO6WqyblKUnjMm28LCy3l4XrNVGonB5hOUH1xk4v2G3g0Tux0f6GnZExtxwVb+o1U58bJyk+uUnJ+04072+g2m89ILU0U0xiIVmZkABdAAAjAVSaw4vEk04vqknmL70iAiYzwTHDi+iuTW1lqtLRev72qEmuqTXjR9TyvUdqY15nNr5qv0rfGmxWQ/h25bx6FNT7zJKODXTtqmH0VurdTEqACi4AAJkoAAAADibSjmqXYcs2dVHMJL0AfOlkdzW3R+brL196xteySNvVxxdavpqX3oxf9TlcpYbm0tUv31c++uHvTNG1oYvfVKuD7nJf0Oxbny0uLcjzVQ4oBT2y8MBQUZTgQBx7bc9g5oarLurvNrJAWhVcjJASLkZIALkZIALkZIAPQ8gdrfB9o0NvEbm9PL/mY3PxqHeZ+hLKTPmDj5nh8MPOMPOU+/B9E8ldrrVaOi/z2VRlJdU8YmvVJSXqOXrKMVbu7q6KvNM09ncAAxNwAAAAAAAAaLV4r7GayS6GB8/84VO5tK36dNMu5zh7ji7X4uifzqpL9L953POrTu66mXz6LI/cmn/OdPrVnT6WfVJR74SXuOpZn5dLlXo+ZU4RRgYNLMFBt3WYXpYQ0X2+ZGzkAlAACcoAAMgABkAAMgABkDKfM1tfMNRpJPjXNXQX0LPK/HFv7Ziw77kLtb4NtHTzbxGyTon1btmFHumq36mZ9RTuolp01e2uH0IDTCWUmajkOwAACAoAAAAGABhznjoxbpJ/Tur9Uq97+Q8x5WhT+ZYn/mLPsbPb889H7GmfzdTV+JSj7zxGzvG0eoj1Kb/Cn7joWJ+W5+oj5jiYBE88espryyYG/OcOyeXk3tVPhjr6ew4xMKyAAsjAAAYAADCkABhQQAwpAAYUjz5nh+ZrpT6U16U8MAgh9E8kNsfC9Fp7/POuO+uqxcJr7ykd2Ys5mNscNRpG/Ikr4L6M+E0uyST+36DKZxblO2qYdu3VupiQAFFwEAFAAAAAY854aM6CyXzJUz7rYr8mzHXJrxldB+dR9uUZY5ztPv7O1S8/we1rtUG17UjEHJaz9q15pVZ7pL+rNunnyzDFqI80S41Hkx691Lu4e41llHErI/NtsXq3217GjbuliL7jXDHPNxbZ5bZoyCZPR5qMkyMhK5BMjIFyMkyMgXIyTIyBcgEyBcjJMjIFyATIHe8idrfBdoaa1vEZT8DZ1blmI59Utx+pn0NW8o+XHx4Zx6er0n0RyJ2z8L0OnuflSrSn6LI+LNfeTOfq6cTFToaSrMTT2d8ADG2AAAAAAAAOk5WUb+mti/lVzXfFo+f+Ss8WU56XBxfbuP3o+jNsQzVLJ84bL/Z6lR+ZqbI/5jXvNWm5zDLqeUS5+vji+5dc1L70Is4Orl0L1nZ7ZjjUP6VVb7nJf0On1MvGfo4G2jkxVxxbYID0eaggAoIAKCACggAoIAKCACggyBTJ/MvtjD1Gkk+hxvgvQ8QsS7JKD+2Yuyd1yN2t8F1+mtbxF2Kqz+HZ4jb7G4vsTPG/Tuoe1irbW+jgaK5ZSZrOU6oCACgAAAAONtGOa5djPm/akfB6/Vr5usnP1Skpr2M+lNSsxfYfOnLWrc2nq18/wM++tR/kNGnnzs+ojyOXygj+0pl1xsj3OLXvPPzfF9rPQ7beadPZ9KP46n7zzeTdRyYq+agmRk9HnhQTIyDCgmTdo0llnCuudnohXKf5IZMNsHb6fkhtCzydJdjrlDcX4sHNjyA1i+NenoX73VVx97ZXfT3W2T2ebB6dckdPD47aejh6K3K72rBqWzNjQ8vW32vqr00kvU8Eb4Tsl5YYPU/7U2DXwVOpua/xLYQ/KSfsN2HK/Rx+I2VFvzOe9N9+57ys3cLRay8nCmUuiLfYmzm0bA1U/IoskutVya70j0n9uNc/idDVV1fsse1yibdnKHbNnnrr+zX/AOMyk3o9F4sz6uuo5D62XTXu/WlFe859XN1f0znCPoz70maHXtWzytXNZ80XP3NL2Glck9TZ5d90v/vS2UnUR3XjTz2ct8itNWm7tVFJJt+Mk+Hp3lnuOByd5PV6ycmlLwUbZQUFiL3Fhx3n08U/Qc7T83eelWS7ZuP6cGRuRfJmGlhuxrUMveeF0y62/OzxuX90YjL1os4nMvS7PT8HHPThHKIkUzNIAAAAAAADTYuD7DAfOPoJvamIQlN2aWLxCEpPEbJLOF2mfZdBjLlvptZDUK7R3OiUq5VTaim5Q3t5Yfmw895e3Vtqypcp3U4eUv2NqrNFBR09zlFVPHgZ5zGSXV1ZOl/sxqV5aqpX73V6erHanPPsOzv5P63UPev1N1r62pN/ilI3KOb6T6fCv1xj+SNUX4j8M3gTP5dSth1r4zXaOP1JX3v/AC4Y9pXpNnQ8vV3T/haJRi/tWTX5HpqObhPprb+tOb9mcHZ6Xm3iuKqrXpVcc9+CJ1KY07w0dbsqPk06u762qpri/VXBtd5v17XoXxOya36bZavUL+VGR9PyBa9HYsHPp5Bx85SdRK8WIYyr29r18To9LR1OOj0yffNykbstqbbs4PUyguqNmF3RgjKtPIqpeY5lXJemPyUU8ar/AELRZpYXlsbaFvxuqtlnzOV017Zr8jXVyDm+mVr7Iwj/ACt+0zfXsSldEV3HIhs+tfJXcV8Wrut4dPZhejm5z0wm/rWTZ2Wn5to/4MPtR3v1GW1p4rzLuNSguorNUz1WimI6Mb6bm+xwSUV1KKS9h2NHIJec9xgpVZ5SrkRUuk5tXJKleZdx3wA6yvYFK+Su5HIhsytdEUcsAbMdLBdCRuKKRqAAAAATBQAAAAAAzianZ0LPKSZywBwa9kVL5K7jfjooL5K7jfAGhUxXmRq3UUAMAjAFAAAEKAAAAAAAAAAAAAAAAAAAAAAAAAAAAAACAAGAAKwABAAAZQAIAABQAIAAAZQBAABQAB/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17415" name="Picture 2" descr="http://www.ifla.org/files/library-theory-and-research/images/1088924_annual_report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1492250"/>
            <a:ext cx="1254125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0" descr="http://t2.gstatic.com/images?q=tbn:ANd9GcTtOqhhCFoy9M-r6-iDwUnbvEReXby1YhPMEsWPIpEcyFfp3l9l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509713"/>
            <a:ext cx="835025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2" descr="http://t3.gstatic.com/images?q=tbn:ANd9GcTBLtjHaC0E2vdNmomDNwrt-raC1QFKJowoZDp7uU7gHFpEfEsmQ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227138"/>
            <a:ext cx="1238250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AutoShape 14" descr="data:image/jpeg;base64,/9j/4AAQSkZJRgABAQAAAQABAAD/2wCEAAkGBhMSERUUEhQUFRQVGBgVFRgVFxoYGhgYFhgXGBkXGBgXHCYgFxojGhYXHy8gIycpLi4uGx49NTAsNyYrLCkBCQoKBQUFDQUFDSkYEhgpKSkpKSkpKSkpKSkpKSkpKSkpKSkpKSkpKSkpKSkpKSkpKSkpKSkpKSkpKSkpKSkpKf/AABEIALoBEAMBIgACEQEDEQH/xAAcAAEAAgIDAQAAAAAAAAAAAAAABQYEBwECAwj/xABJEAACAQMCBAMFBgMFBQQLAAABAgMABBESIQUTMUEGIlEHFDJhcSMzQlKBkWKhsRVDU3KCJJKissEXJXPhCDQ1RGN0g5OzwtH/xAAUAQEAAAAAAAAAAAAAAAAAAAAA/8QAFBEBAAAAAAAAAAAAAAAAAAAAAP/aAAwDAQACEQMRAD8A3jSlKBSlcZoOaUpQKUpQKUpQKUpQKUpQKUpQKUpQKUpQKV5zzqilnYKqgszMQAANySTsAB3qrS+KruZgbCz5sOx508vIVx35alS7DphyMH50FtpWuvDvtQlaaOC9tuSXkMAlWRWXmguNDr+BiVAG5G+x6VsQGg5pSlApSlApSlApSlApSlApSlApSlApSlApSlArA4pczRjVGsbgDcO5jP6MFYfoQPrWc3yrHuLctjzFfXGxI9Ae31G/zFBBR+OFUf7Tb3MG+MlBKM4zjMBcrtv5lG3XFTHC+OW9yuqCWOUDroYEg+jAbqfkcVjTRImCqjocYJBx6/wL033yTsMneB4zwmFwGdFVlOrWmYnQZznmJ9ooJ/CMu2d9IzgLoDXNUL3yaGMt77ONAJIuI4XAUd5CAjRg77Fy22++1SFj7QYeVrnWZEHSf3aYQOv+IraSUT5vjp1IwSFtpVDu/a1B7wIrWKS8GFZ2tvtCA2fgQA6tIGWyVxkdTVgj8RyEZ9xvAD6iDOP8vO1D6EZoJylRfCvEcFw7xoxEsWOZG4KSJq3GpW3wfUZFSlArgnFc1T/aHM8ka2scixCQNLPIylwlvEV1jQN3LsyJp7jXQd+Jy++NGyYktV+0QBHdJpFb4n0rvGmMqOjswIyEGZ2znZINc2cgFjtlsbkDYDUcbZwCdsgHIqq+AYgZpWTiNxcqFAaGeJoypbGiRQ4UgeRx5RpO42xWV7RL+6ijja3NsV1jXFPoBmOQQimRlUevXPTFBnT+H7O8Vy8OdXxghkOog7lemrz5DeuCDsK48F8ZaWKSGUs01pI1tK7DHMKfDIP8yFGPzJ+tdvCXFmljdJYBbTxsdcOQcBjlJBp2KsO4yMht6qPgHicQ4pxFc7ySArkksdLPG2o+gMY3buwA+LBDZ9KUoFKUoFKUoFKUoFKUoFKUoFKUoFKUoFKUoODUVdcWUr5Rqz075AbTqwN2BbYAfF8hvUtUTxHwzDMxc60c6ctG5XOkEAMu6uuGIwwIOaCMl4mqru+pyclsg6SAMkfheT5DCoPkMnGndQA24H4QOrHfOCdyTk5c9O3Qg+R9n0yvqjvScY+/hDnALNp1RvGQCW3xg7DpvnxuvCN+QcS27liS7apY2YdhuJAAuxCgY2HoMBh29ql5eQQMwaNQ9zNFjKlUKLErE/HqkbUd9xEOqkVM+KJUub22sC66GD3Nymrd44tIjiYd1aRwxHcRkdCapHEfZTxC5vY2aSO2gRdLNBNI76dbNtqVWLnPVjjO/wDDVyf2R2LziabnzlV0Ks8zSBR2wT5jjJxljjP0oLKt/Ek6WyjDtG0oVRgBEKJk46ZLAD6H0rPqi8U8Mf2c3v1irOIonSeCSWSQvACHxC0jNodCpIXockd6xeL8Tke5SZb+VLC4WNY3t+SVt5WwFE+tHJSQnZiRhtjtvQR3jaB4eM2MkX2ZeePHkiAlWQiKYK6KJCwDIWRy2QdQxpNbVFaF8T+07UjQEe9SW8izWt6gEGGAyjmNlw3dTjCuvTG1XLwX7a4Lsqk8T27swjDE64mdui6wBoJ7Bh+tBsmte+OZS800Vv8Ab3MkVvEbdATiNZnkl5z/AAwo8bgZYgnHQ5q7cZ5vu8vIxzuW/KzjHM0nRnO3xY61UeCeMuGWsCxo7h92kQxSvOZDjW0wCFjIWO5O3ptig9/AngtrRnmlWGOSSOOPlW+eWgTJZuw1uxyQqqowMZ3Jq3Hb0vdzpeG4RxzkgEUIkBjyvJRIuQ4uBICSxLjBBGF61duB+Jp7uUMkCx235pX+1fOsArGgKr5kOQzasdQNs5/EvDEM8gkcEEYzpCgPgjGvKkt0x16UFZ9l9tJyEaeDTNFF7tzg2VdFbUqDchtBYrq3AKsM1TuGIkXFrm4n53u0T4ZxHLJqeJnHNkkRSFVSdyTkYIACg429xW45ULBRjYquCF0+U4OTsoAGc9gPlVH4pamx93CSOkItrjVbg5jEUVu7yO+cmSRpni85+n4jkNiwzBlDKQVYAqR0IO4I+WK71FeFLVorG1jf4kghRvqsag/zFStApSlApSlApSlApSlApSlApSvOeXSpOCcdlGSfkB60GHxJbnrAYD6rKrjP+tCcf7pqLPiO6jOJ7BznobaaKUHHXyyGJ/8AhNSLTSEZzpOknSMMB03LYOTjPTb5NUa1soJ1edunT0GQO/pnByR6IKDzi9pdhnTLI1u3pcI8Q64+MjQRnuGqdsuMQTfczRSd/s3V/wDlJqvswOM4K5yQNwfQ5J83yJP0ZulVnxFwW3dwgiSFbeM3VxPFGFliiQkokUigFZJCj9hhVbIJZTQbH4nxSK3iaWZwkaDLMf6ADdiTsANyelREFzfzjUqw2qN8AmVppcdi6KyLGSPw6mI777VheFfBaKkdxdB5ro4kzPI8vILbiOMSEhSg21YyTk5GcC0pOj6lVgdJ0OAc6WwDpOOhwwOPmKCicb4g8DMg4pMbrGWjjtROi5+EGKGJ2hHTBLEn51DNxu8HMa4vLuONlDW4920PI6hsjK2zNFFum7Rhic4GBlszxp7H7WVM2WLe5HmCiQqsvqGyThvRwCc9c1SJ/CfE7RTqS+jySeZb3EkqIo6eWJi5OB+Je5/QJPh/je/lOInvicnUpktsoqjeSRprJVjjPYswPyqUvvGd2gj92vXmLlV1TW0QhBJAOmSNVeZQT8UaMPmNqqvhLxEkvEeXxB7q5gRG5cUxmnJnBQqTAAcnBYAMD6mrrwvwVeXSkT6reN/iaQq07L6KgJWM4x5nZiPyjsF48HcYe6soppQqyMGDhM6QyOyHGSTjK1RfbT4ZtYuHSTRW0SSa41Z40CHSzjVq0Y1Z2G+etbI4PwmO2hSGIEIgIGSSdyWJJO5JYkk+pNePiTgSXlrNbSfDKhXPdT1Vh8wwB/Sg+VLa3+71EocZGM4BAyCGzktt9Ac7bMTk8RkUpiMhtQ8yqMBMb5UDZRqyQq9MZGFYAcca4Zd8LlaC4jYDJ0k5MTKcboTsc6VyD+VcjK17cC8N3HEJwtmhLEnmSHIjVSMa2fAG+T5cE5G3pQbY/t83nCbMyuctEGkOBl5I3KrjOzO3LcjYhT5mHlVWyuFeGJGwEGuGEPHFIsvMYlSNQOSBufKPmrEgeVRze8ENnHHbAty+UsCuNPlTm5ZwGAGdIBYscapBswXA8+K+BoJZhNc3j8kBRawW32PLViftWxuz7MWOkHIPoAAzrZ5Y3R5UzKG+HUxVJXBkkVc/eHAeNMH+7BOdWKt/CeMLJbrI5AKgCQ9AG0qWI+W+R9aqnDfDF5bCYXV77xBHpktNeOcpTcq7EAHKjTnJ+Ikaa97O4jAJjQhFXGjUF1OutJCA5ZXCxxA43IGKDx8VcTKI7yErk40S7xJq/wBnZn7GMLIspUruEk3xuMWW2huphDbStdFjDFcTDSYobSHS7QB0ATXK6bquSdRzgKK8OLcdFsEmwszHzCNCwdkgByzFjsoTmnJznZNw1Sfg24e3upILkLFJdRx3SIoCxmQLonWMA7Mv2QI6tgn1oL2K5pSgUpSgUpSgUpSgUpSgUpSgVj3txGqkO6ICPxFRt/q2NZFeU1qj/Gqt/mAP9aCJPE45C3LZWC7lo2DdTjbRk5PTHU/IYJwJpHIB0tpbYYGdX1KgjHfbbrgHHMGdf+CLCbeS1gJ/MECt/vJhv51if9m1hjHJfGMY58+APQDmYFBGy3Yz1BJG3p5jgYPfOOufNg4E3anWXiKS6/tW0it8yGVzLM0iRxpHGUiRTqwQoSJunTfbetgSezuHGmO4vol3GlLqQgZGDjmFiu22xFUzjHhS3snWxtTKPeD7zeSM2qRo420xx6sDAMjlun4W65oMjxJ7Rp7kvBw/7JD5BcP1ZijMeWp3UADOo7/JcZqd9lRSOzePUNa3M6tqfUzMXJBYncsVA677VWliRQ2AMgCNV9DMyDHruNKf5RmpP2ZeFY5eHzi7VJ/eLqWUtjYspCa4z1XDK+lgQfSgyvaHeJzFjnXh7qVDRpdGSKRjnBEdwBohbI2Oc+uOtU82FzxGdLWCSVYVzzjLde+CJCpGdUbcvXvhFZnfOSdIG+yT4AgYaZZbyaLGOVLcyNHj0YAguPkxNT1hw6KCMRwxpGi9FQBQP0FBG2UVlw6JIVMMCE6V1FV1vpyck41OVXJJ3NSVvxGKT4JI2/ysp/oa1p7avDqv7rPGoWZpeSX5giBDRuVLyEgDToIBJ7kd8Vqy34rckSBGkmWIEyaoo7pY1ViCzM6NheuDnp3PWg+ps0r5isfF93CVMLR7jUQpkiXGM/3ciJ0+Xp88W3gPtgujKkcq7MwVSHV1ZiwAUgprAb4dQY6SwJBwRQbd43x21tlHvUsUat0EhAzj0U9cfyqJPiaSZR7lDiI403MwKRb9OXEMSzfLAUHs2K9zwmKaYTqC3vCIzs3XkKoKQJ+RXZtTDv5s9sefiG9MMRkYZcssaoW0ga2CqD6L3Prg56aQELxixaSHl+8S3EiMZZWYAKruMRIEjGkrrXHLGTgtl1BOqG4cNMDAfaHy6JlAHMlTlRFRgABSYoyNOdJA1HWTiY4gzRWk4jy8sgEfNbY67l1gVhpGABzBpAwAqgAuBkQfiTg/9lTM8YUWcpjUF5UTlPhgVUMfMmwkwNwwJHegz5nJUSkl1VZm+y1kaBHLGqHc5B5Bx1799z04lcxxSLGIzLOxkdIrcZlYq0qs+wBRCPKSWB0uQMlMVG+HUbiOuGzkURJgSTkglC5nlYJFqy+WnIDnCjT0bfGzOCeGIbXWyBmkkbXJJJhnZsYJLYG3U4GwycAZxQUy28OSLLA12we7uW1S7+SC2gf3iRExsUaXlA57v2GwmePcMhuuJ2yTKkkZtbrY7+YSWu4I3VhnYggioriHF9Uk91kYMnuluD05UDfbSk/lM+rO2CIkBwCxrMv77l3ljoQhtF1GMk5LOInxlhu50hiW6ZJPRqCUxc2HeS6tPn5riAeuetzGP/uD+OrBY30c0ayRMHRxlWU5BFYfBeI89NeVZc4BUEZI6nB6DfbvjB/FUZxK2a0d7m2GpM6ru3XHm2BaaMfhnC4JHRx/Fg0FmpWBwfjkN0heBw4B0sMFWRhglXRgGRtxsQDWfQKUpQKUpQKUpQKUpQKUpQKV43l4kSF5XVEUZZnYKoHqSdhVYk8drcEx8NT3uQbGQErbRn1kmx5iNjoTJPy60EjxbxrZ20gimnUSnBEahpJMHodEas3T5Vpnx549VuJNPbGR41ijRsxOuWj5/kOoBgBJKoOV6jHbfYfF7KLhlq02Ue/nIXnyHAad+srAnSkcYy3bSq4zVc42kT2YSK3QwWiDFzcK6yF3GrmrpdHi1swfUdROoHRpwSFT8Jx3vFLmWOMiEMwklY5JijwUBj1bElDoGBudRJG2PoThfDkt4Y4YhpSNFRB6BRgfU/Otb+y+GNbpGjXTz7FZHyxZmdJ2yzsxJZsSJv6Y/TaVAqjeLfH0sM5gtI4nMSGS4llJ0RgY+zUKQZJsEHQDnBGxzUr4y4gSqWcLEXF2eWNJ80cX99P/AAhU1AH8xUVGcWhThsSRWaDXLqWFCF5cZjRnknfAGoqi5/MxwM77BA3ccnG+WJxJawW7yRzctw3NmDcptGpfIigk6338xAXYtWNw22vfc7jh/C44fspXhku2OjWGCnYYJa4Acq5IwpG25wOvC7yS708O4bIwjiDC9vcZGWJ5ohJ2aSRyzahjAbptkXj2cposhBpVTbSS2zFRgOYnK8z6uMMfmTQap4T7MONWUnMthCH0FCwkRjpJB0rzUIQ4AGrHrWDw/wBlPEo5oXe0LBJFdik0J+Fg+kAuNiQR26n6V9GUxQYXDrcwwRJgkoiJt3KqB+21QHG78yO0cMYdxpWVpT5Iw3RdOCZCeukDGcZOQALTIO+cev0qqqp97cL0ljVhtnBTKEAHGfI8Zxt1322YI69thBZxpqOg3duSz9NKTCd9O58oWM4xkAD4mxmtf+1+zuLi1g4hLqXmSaIbc7cqF0Zl1DvI4TU3plV7VtLxVw6ORrG3bUVkuSzAknWsdvO7Bj6E6cjuNula+9pXHFur9Y2bTBaty1brmfrIdIGTpOlMgHBDfmoIn2UcKurYxcTdtNvJItqVJOXjlcRB+uFRJtGO5w3bruXxnxV4LVuUcTSssEHyklOkN9EGpz8kNQ3gfhST8EjgKsqsk0eGGGUiaQA4O4ZSAfqK8471ry7TWNrWPlsMZAu5UzMT2xHFhMnb7c+hoIeWFFkSJfuoWSKJVwX0xBWUvkbYD8xyf8RR1ZgmT4wkk5VtpblkXJj1kFvvYZgyaSMkkbEnu2Dk6qwOJwmO5lFvNomYF4AyZUvq3OnrIQzn/XICc4cJF2luwnjSY3Xv8BEmJpm04TKa1CARyRapDug1MTp6kghsUW5iRUBfSQMhjuckZBGe7bEA98Zy7MIu5nM7RWrY5U0hkmycl4YhrkGwHkZuWrHvr7bquPb8aEkYLMuZGwFT7TQvnXcjdyNMpJ6E6wPjU11e0kNw8+UiiihMPOlddCu0hd85IDLGYkU5+JyT0zkJ3jWm3vLe5TYSuLO4x0bmZ5LMPVJQF9cSmrQKrUAtb225VtcRyCKSJi8bCTDxSrMCcH8RQ757nrVmoFKUoFKUoFKUoFKUoFdJ5giszHCqCxPoAMk/tXeqx4xleZorCI6TdiTmv3S3j0iXH8T61jB7aie1BC2nDbjirpcz64bUPbzW0BYMssSkuWmQfjbyEA5C4HXerjacLS3WXkqMyO0pBOAZGAHXHlB0gdDis2GEIoVQAqgAAdAAMAD9K70FRHg8zTLd8QdHkiU8lI8rDb53LjXvJIOvMbAGBhRiqvfeF7jiA1wlJLYHSHmZ4pLlQo8wlCOwh1ZwMebU5GE0g3DxfNzwLCPJe4H2xH93bFsSux9WAMajqS2einFkjjCgAAAAAADoAOgFBWvB3gwWYMkjGS5ddLNliqLnVyogxyEB3yfMx3PoOPGPjNbRo4EaL3q4yIhI4VFA6yOWI2zsFyCx2yNyLRVF8aeHRcX1uoby3SmG5QrnVb27c/ZuqEu4Q46iTtig49mfD9ZuL1zLI9w6rHLN8TwoieZFwAkbS8wqoA20/I1IeI+ALe3sKSaxDDDI8gUlRIZmVFjZhvp0xyFlHXbOxwbTFGFAAAAAwANgANgAOwrtQV3id+lnHHbWcSc+QFbeFBpUAYDSPpHkiTOWPfoMkiuns81e4pqKseZP51GOaOfJ9sRk4Mm79fxVjePbXEZl6R4AlWPKzXLagsFqsi7ojSPvg53xsCTXPsytmhsuQxVvd5JIg6Z0vhtTFck7K7vH9UNBbaUpQYfEtl1FxGq+Zi3w6QN852H1PTrVG/7R+HLIrgzzOuQJIoZNHnxkKWxqXceuTg7nBqH9tnHizx2KsFXSssoLaQ2tisYbJGVUqXKjOTp+tVKKALGrOqknI0gMzEdMacebocjY9TggjAbetvENvfhJ7RuY9qzu0ZDJIC0MiBSjAEZLDBxg74rXfFeD8iQhjrKsGJbTqbXkyMVj8+NcjMQwPXfp5634e4nJZ8TtplbUplFu3ry5DpKH6F1bG+4XByGrbnizwfLNlYd1IwVZtsasneRnXUDkj7PAznOcEB38EXoteDK82fsBPryMMTHNKCMEfESMYx1PSsvgfD5o7YIyEzvmadugM07B3AbPRNWnIzsoABwRUesPMeCyA8vvM91MB8IjhnZ0U9NmnaPA7hG+dQPtv8fG1UWaBtU0bO5B0+UkoF1DcAkMTjc6QOjGgt8tvHDJrWSDmquBrdUOTglMnJVWIBJ3OkAAZyTWuM8CRZY7k31q05Ymd5ZzCMbaEg0MeWieYBTnckkk1F8X4pZcL4dYL7hBc3M8MZVWiTclE1M7aSzEu+MDc5PSszwbx0i9S0vuF2tnLMhkhMcSLnSM6T1ycA7g5BGCBkUHvB4DkmUSRGxZHUNG0Ty4DD4ZFcZL6SFYAnGRUN4i4m0tyQulba3klht1ddSc2IfazHPl5hdmAZugViMZJrZPhDZLhPwpd3AX5Bn5hH6M7Cqj414HouifKIpwZ1B2XnxBTMvplokWT58uTrmgrtlfyB0mgflugZVdwoyhJYxSpsXTVnYgdypXB0bP8M+LFusxyLyblBmSInORnHMjb+8jPr1GRkDbOrEuteZZG5UUfxSE6cKPhz1JbI6DcEYypjVnjOKe0SFdJigmbl6hFOrCJlcHaRMhs9GDBhh8tkZJyH0NSqn7MvGR4lYrM4AlVjFKBsNagHUB2BDA4+Zq2UClKUClKUClKrV548gEhit1lupVOllt1BVWyq4eVysanLLkasjO4oLIzgDJOANyTVDtfFts3EpLhmZYDDFbQTtHIIXYyO8mmYroA3iGSQDjYmuE48b+dILtJLSCRQUjcgm7JyTGZYyVVQFOYs6n7+UEG8SWqNGY2VShUoVIGkqRgrjpjG2KDvJMFBZiAoBJJ2AA6kk9BUBc+MY2JSzU3ko2IhI5SE/4s/wJ9AS3opqB4Jwlp55bO4Ie14e4VI2JYzcxVkgM2fiSKMlADnURk7qKvkMCoAqqFUdAoAA+gFBGeH+CtDzJJmD3E5DTOMhRpGEjjB3EaDIGdzlid2NS9KUCqLc8fY8aiUqOVHzLNcHzmWWKK5aQr/hqiIufVvmKzvEftFtbc8mOeB7kuI1RpFVUY/imfOEVep7noBk1gcL8JXSzy3sV5ayTXATWxtdSYRVUIjJPqVSFGdznY0F7pmoDh3iCQSi3vI1hmbPKZGLxTYGSEZgCrgbmNhnG4LAHGPfST3N5JbCZreKKOKRuWPtZhKZB5ZD90gMZHlGonuNsh28VcXVg1rABLeMA0aAZ5LdUnlbBESowDgnclcKCam+GWCwQxxL8MaKg+igD/pXnwng0NsnLgjVFzk46sT1ZmO7se7Ek1nUClK4JoND+0aIvxe4ZnVI1WGIM8scYLiHWVHM+LAmz0wMjJFVpZzbnku5eEA5LgHSARnUoLYIDpnQxDKQVLA+Xc/DJIOZecXkUCIx8qJsbtDBnVJ8zI4wvqqR+tVrwd7MILtTeXL6hLr/2eEvCkWZWdopMEMWRzpK4UDSNts0FZ9n3h5r7iMcuhhb2zLLIScjmAakQn8T6tJOOyktgtgfQJrG4bwyK3jWKCNY412VUGAP0Hf51lUENwDhmlpp2BD3D6sHqsa55aY7dWcj80jelaP8A/SLiI4hC2NmtgB9Vkkz/AFH719DsQBnpXzv7b+MC6mgljjPu/LlSKU/32lkLtGPyDICsR5ssRkYNBOe05ngfgs8Y1NDGWUEZBMawMAR6EnGe2c9sV0PG5Z+IcL1QR20UdwwSNZDI5aY6nYswGBt8OPxfTGT7U5WPC+FSq+gnlAv6K8Ckk/Lyg4+VRXEuFRx3llc20eEjuYSzSXDySypK8YE7xONMZYsGwrasOhZVBFBt3wif/Wx6Xk/89Df/ALVleJuC+8wFVIWVGWWBiMhJY90JHdT8LDurMO9YnhU/bcQHpeH9jbWxqw0HzB4y4kjzCBAYlhy8kRzhLmRiHQYGCI8BQc7nLZy1Tlh7LGueEC6tZme5IYtDpVVOgsrRDA1cwY2JONgMAYxsTxj7JI72c3EUzW8rjz4XWrHTpD6dSlX0gDOew2zvUPwjw2fD2h/eZblZ3KSW6xnfK6mmhjQt50VCWz1XI2OMhI+wng7wcL1Od5pXlxnJUALGAfRvszkdR0NbFzWuvEXBbYOt+DI9jMA1ysM0saAPgi70RMA4OwkGNx5vwnMjYwxcOkSWAkcPuVjUgFikMrH7OUBj5I5A4U4wAwQ9yQF1pTNKBSlKCocbkuJ/K4MFuVY6M4lmClMiRh9yhVmOlTqIG5Xda8+BWQSPGEXksiAKNIwgBGw6ZWND+9T3EINTlfWM6fqQ6N/zpWJBDq1MPxj0/FmTB/3ZV/3RQRXHuGiSN4iBpZCuCM4aMzlWHcFWUMCNxjaorwp48aCNo76RpAqhoZMZlkyF0xOqjeZtQKY+IZ7qSbPcLnJA66v+Jbhh/OQfvVPv4BHe2TAeUXMCkds8mSJG/iIycelBdPDHDJAZrmddE9yylkyDyo4wViiyNmZQWLEfidsbAVP1wtdZpQqlmICqCSScAAbkk9gBQJZgqlmICgEkk4AA3JJPQAVWZJWviQzPDaDScAlJLlXOFOoENFCSCMbM3fSDhsa6vGvGDHywJpljhdTm5VXGXfOMDONMfXJQuNwokoLoHrj+8Ck75UuCoJ7YfYZ7CgxIbKNAbeJEjjd941VcKpBhYgenMRTn+M1X7fgYgI5Za1umdlEkCqsZGU0iaDISYecZbAbG+c1ZYyu422GV0jORJpYAEDs4jGairpvu85JyuCe5KOpGe+WQfuKDPgnPELWWGQLFdwsuSp1KkqgSQXEZ6mNvK4+RZT0NZngqCM2wnAPNn887NuxlBKupPojBkCjYAbVU767kt545bZS8s/MsEHbUQr27uPyR6JyfkTV94Fwpba3jgUkiNQuo9WPVnPzZiWP1oM+lKUHBNai4pcTXaXN0txcRhY5yES40xmMalgCxLvrby6ifzHBzpxsPxqD/AGfc4OMROTg4yqjLjPbKhh+tYHFfDkcPDpEtkPkVJUXqWNuVkRCepzy8b/mNBgeI71De2HC41HL+/mQdFht1JhUj0Mirt30D1rN4RMg4teRRHA5NvLKnbnMXGtfmY1jDeuF+dYngHgpaW44lK0bzXhGgRtrEUC40RahsWwF1Y7gV5QW7QcZWRyokvWnXQrZIghhhEbt/riJ+XNxvvQXylKUFL8cXU9y7cOtHjSR7eSWYtgnl6liEYGfJr1t5+wXbrVd9vnhhpbCKWFCfdWOVQdInUAnA/CpRPoM+lWrwtbCS94hOUXa4Ecbn4/JbwxyjPZNS7D61ayM0Go7KGPi/DeGWqfaNEIJLhgfJEkQ0OjkdZHAIVOvc4A3leIeEnuuI8qWRQsRjvGeNCpdS+mKArrKrj3fdwMsFj28tbDhtlQYRVUdcKABv8hWpbj2ZPxmc38t28UMzfZxIm/IQlE8xbALKNXwnGvvQXnwnKHueIspDIbpQGHQsltArgfRhj6g1ZqxOE8JitoUhgQJGg0qo7f8A9J6kncmsugVRfaxdSwQW9xb6RcRT4jLfDiSKVWDdsEYO/cCr1UN4t8Nx31pJbyAHUDoJJGmQA6HyN9if2z60FK8J+HbR44VuZ7hmuV98FtNIEhbW4IbkxKqbsynl7jJ6d62Pd2SSxtHIoZHUqykZBUjBBHpitPPbTNcWpeC6n4lbGOZxKIYI0giJWRLfzKjgs2Qw1E4XJXpVpufbLacsm3WWaX/DKmIDzaPNK/k+LyjSWydh6gJPh9/JYSJbXLF4HIS1uW6gn4bec/n2wsnR9gcN1sl5fxxLqldEUd3YKNvrVZ474ht7mH3dYZbprmFZOVGACscoyjySOQsPqCTnI2BxWPwUyzoLPiIMd3EgdJI3OJUxpEiuBhnUnDqRgNggYIoLpHIGAI6EZ/f5Gu1a78PccNnKbeZZHkOyxxjUVxrcnJfDhlKHYZBbzMSav9tPrUNgrnscZB7g6SRkfWg5kgVsEjcdP3B6/UD9qifcikeg9ObGQevlVoz/AEQ1NVH8XB0EjsCf2ST/AK4oIBLkBMnbBAPoCHgUjPyDEfpVd4Zq4hfQKmBHaFJ7lhvpmUuUgUnv5iWIGwGNiazOI8NuZ5jbwyfZtkSNgYhTmzZffOuRsRhV2+EE7A5uvBuBQ2saxwIEVQF9SQCTlmO7HLMcnuTQZ9VzijNcgHGLcNhf/ivvpcjvErAYB+I79ANVkrHvFyuwyQVYbZ+Fgf32oK5dsSmthg5566euCpVwBnIynb8zfSutldKzsM6CrGM5z5XKcxtORnHm1Z3/AJ1MXlopVRp6Ht0Go6upG41KtRdtaq7N6gxNqJwdg1u/XcHSgP7ZoOLsFSoGw2AUHOBzYj/Jg/0wKheIXTr+HGJNMXzIuLlowdsjyQjc+tTEyll0P9+jO6Z7hZIzk7YGS0YI/iNeV+mrmd/K5GBvqRr07Z75x1oImLW/EYI8DQl0XGOoWC0lRvqNU0e/8VbHqn+EbXmXV1cHOiN3tYQTnYMHmb669Mf/ANGrhQKUrg0FI9pl2zwtbRtpxFJczn0ihBMaH/xZtK47hXq7IcgHpnfHp8q1FDxRJOJSq85ErX0cU0LNFokijkb3ZYl+PKaUdiNvM4O/TbwoOkVuq50qBqOTgAZPqcdT86qnjstG9tcLEpWCVJJpjgMkYYRmNdtR1Cdmx0wjdyKtruACTsAMkn5VUZZn4oQsY08PV1d5W+K65bBgkS9odSjMh+IDCjB1UFwFKUoKvcN7lfB//d71wjjtHdYAjceglVdB/iVPzGrPmq17SD/3bcbDonmOfs8yIOdtv9n95/orxt4JOIjXI8kdmdoo4yY3uF/xZXGHWNvwxqRlcFjvgBneKuISBY7e3IE9yxiRj0jUKWkmI7lVGw7sV7ZqU4Xw9LeGOGPZIkWNc7nSgCjJ7nAqieJeGcP4cBcWxt7e5gPM08wK00WRzomVmy+pA2NshguDWwopAwDKQQRkEbgg7gig70pSgUpSghvFPhSC/hMU6g7HQ+BqjYjGpCeh+XQ961z4w8BzSXVgHkguZQ2lYeT7vCLeECRy+kuQC2hD1H2mAorb9VqzXVxe4LdUtbdYx/DJJOZCPq0aA/5RQR3g7iCxcPkvph553eaQIMnIcwxQRjq2FRI1Hr6ZNeTeGzO5mvBm5OCnLZla1A3VIHjJIIz5nK5c5z5cKO39lBeItDqHuyf7eYwDlbiYsijPdSVllCjcPk+lWJ29W/Rm/wCkqH+tBH2dxrZba/VHkyGgkZNInEZD5CkeWVCoLJ0IAYDGQtlUVDzcMjnQxv8ACSGUrpVlZTlXRkOzqcEHHanD+JyJIILrHMP3UqjCT4GTt/dygblO4yVJGQoTVedxDqUjOM5H7gj/AK16UoPOGAKMAYyST9WJJP7mvSlKBXWRQRgjIOxrtSgxpbXP9D8xuR+oJ2rG9x3ds+Zw3QY3KqD/ADQEfU1IkVim186t3Gcn1yAN/U5C/tQQvFrYudK5HODqSBkgTW77/LDRL0rE4p9lCZdmYI7KoHxySHCoPm0lxj9asM0BLKdzgj0G4fGf2dv0rAHAma5DOcxI7SqCckyMECk+gTS5x6sp/DQZfhvhRtrWKJjqdVzI35pGJaRv1dmP61J0ApQKhPFXFniiCQYNzO3JtwegdgSZGH5I1DOfkuO4qZeQAEkgADJJ7AdzVPsL1MvxO6LKr4hs00szLCzAKVRQWMs7aWwBnToHY0GF4gu7OxFjZtJEhEkTs741iOEtMZGPUGSWMKT3LtV0sOKwzDMMsco7mN1cb/NScVTeD+JWR7ieSyvAZ5gFYRpkRLiGEFDIJACVJxp6uakEtLC9cmLMF1HvqRDb3KZ2yQyguvyYMh+dB7eOY1kFrC5JjmuUjljBxzUKSEocblQVViB1CnO2asqIAAAAANgB0GPSqZ4YWWXiE5vNLTWcccMRVSoZJdTNcKp+EyaVQgE45bDODV1oFKUoKz7SJwvDZ9XwtojYdSVkkRGVR1ZipbAG5NRRubi7JM2u3tseS3jJWVlIwDPKpyg80f2ceMaxltmAy/FLtJf2kJ+7jSW7O2SXiKRoR66BM0gHcoKkpYjgsQAd8g9MEkMp/hBZhq/LJntQVweG7flskcMUaMCHCKMHK6WYkjXuobqc+Vz1K1I+AphE09mNlhKSRLn4I5QQU33wsscuNzgMo7V7SphiwGzHbHxA5G2/wuGA6/iQds1iWsQjv7eUH75ZLZsDSpGjnRMB9YZRvuM6T8O4XWlKUClKUCq/dqE4pA3+LbTxn58qSB1/YPJ+9WCq2SZeLYPw2tqGHze6kIz+i22P9VBi2p/2u/TUiyGSB/Np3hMCqoGoEHzpL/OpaGFgMKB89GFB9NllH9KjvFMHImivgdKoOTddPuGbKybg7xSEN/laSpYMCCdOT2YKsg/4Bn9x+9AgWQ9cg+vy2+bVzxSBXQRyJrRiMknGnBBD5UZVgdwRjBA3FeIc6SE5eT3GknY76kIT6dRXWG1YPqZQTnK4Vk07YPwlgT8zQTVKUoFKUoFKUoFKUoOMVzSlApSlBVeMub2c2aE8iLDXrD8WRlbUH1YEM+OiYH468Z73nXchXTy7LCR+huHXzyEdMRRtp/1S912kPBKj3ND3ZpWY92YzSZYnuT6monwuo90g2+KFWb+IuzlifUkuxJ76j6mgy0jJJBPkOWB7rHMQW+hSTS2f4X9KwuK2XNPMbWJVOpJFPmhbcZjB2wGWVCnRwUBzkGpOBfs4/mz5+eUcnP1JJ/U0fq36n+Vqf67/AFoMD2eXZuHvLmTRzjMLZtByoFqiphc7hWkaWQD0cVdKqXhNQLy7A2HJsjt6mOQE/XAG/wAhVtoFKUoK1fW2ricZ7ravjfGCZ4f0I23/APOpIwaVBx07dTpGdgO+MkfNf0rDlP8A3pH/APKS/wD5oazJXOF3Pxx/zYg/y2oO6W2xwuodtW2xBA9ckbDPcY64qM4hwthHnBJjkhuFbO5KMNYI/Ny9QJHXPrubEKUHNK4Fc0ClKUCq/FFy+Kue09qh/wBVtKwP8rlf2qwVD3f/ALQt/wDwLn/ntKCUngV1ZXAZWBVgdwQRggjuCKq/Ao5E5lvK2uS3YaCU87QN9y4ZWUnABRjudSN6irZVf4scX9ljbIuFOO68tW0n1GoA49QKDPjydt/o2rf5faIf61mRRY6gfoMf0r0Fc0H/2Q=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7419" name="AutoShape 16" descr="data:image/jpeg;base64,/9j/4AAQSkZJRgABAQAAAQABAAD/2wCEAAkGBhMSERUUEhQUFRQVGBgVFRgVFxoYGhgYFhgXGBkXGBgXHCYgFxojGhYXHy8gIycpLi4uGx49NTAsNyYrLCkBCQoKBQUFDQUFDSkYEhgpKSkpKSkpKSkpKSkpKSkpKSkpKSkpKSkpKSkpKSkpKSkpKSkpKSkpKSkpKSkpKSkpKf/AABEIALoBEAMBIgACEQEDEQH/xAAcAAEAAgIDAQAAAAAAAAAAAAAABQYEBwECAwj/xABJEAACAQMCBAMFBgMFBQQLAAABAgMABBESIQUTMUEGIlEHFDJhcSMzQlKBkWKhsRVDU3KCJJKissEXJXPhCDQ1RGN0g5OzwtH/xAAUAQEAAAAAAAAAAAAAAAAAAAAA/8QAFBEBAAAAAAAAAAAAAAAAAAAAAP/aAAwDAQACEQMRAD8A3jSlKBSlcZoOaUpQKUpQKUpQKUpQKUpQKUpQKUpQKUpQKV5zzqilnYKqgszMQAANySTsAB3qrS+KruZgbCz5sOx508vIVx35alS7DphyMH50FtpWuvDvtQlaaOC9tuSXkMAlWRWXmguNDr+BiVAG5G+x6VsQGg5pSlApSlApSlApSlApSlApSlApSlApSlApSlArA4pczRjVGsbgDcO5jP6MFYfoQPrWc3yrHuLctjzFfXGxI9Ae31G/zFBBR+OFUf7Tb3MG+MlBKM4zjMBcrtv5lG3XFTHC+OW9yuqCWOUDroYEg+jAbqfkcVjTRImCqjocYJBx6/wL033yTsMneB4zwmFwGdFVlOrWmYnQZznmJ9ooJ/CMu2d9IzgLoDXNUL3yaGMt77ONAJIuI4XAUd5CAjRg77Fy22++1SFj7QYeVrnWZEHSf3aYQOv+IraSUT5vjp1IwSFtpVDu/a1B7wIrWKS8GFZ2tvtCA2fgQA6tIGWyVxkdTVgj8RyEZ9xvAD6iDOP8vO1D6EZoJylRfCvEcFw7xoxEsWOZG4KSJq3GpW3wfUZFSlArgnFc1T/aHM8ka2scixCQNLPIylwlvEV1jQN3LsyJp7jXQd+Jy++NGyYktV+0QBHdJpFb4n0rvGmMqOjswIyEGZ2znZINc2cgFjtlsbkDYDUcbZwCdsgHIqq+AYgZpWTiNxcqFAaGeJoypbGiRQ4UgeRx5RpO42xWV7RL+6ijja3NsV1jXFPoBmOQQimRlUevXPTFBnT+H7O8Vy8OdXxghkOog7lemrz5DeuCDsK48F8ZaWKSGUs01pI1tK7DHMKfDIP8yFGPzJ+tdvCXFmljdJYBbTxsdcOQcBjlJBp2KsO4yMht6qPgHicQ4pxFc7ySArkksdLPG2o+gMY3buwA+LBDZ9KUoFKUoFKUoFKUoFKUoFKUoFKUoFKUoFKUoODUVdcWUr5Rqz075AbTqwN2BbYAfF8hvUtUTxHwzDMxc60c6ctG5XOkEAMu6uuGIwwIOaCMl4mqru+pyclsg6SAMkfheT5DCoPkMnGndQA24H4QOrHfOCdyTk5c9O3Qg+R9n0yvqjvScY+/hDnALNp1RvGQCW3xg7DpvnxuvCN+QcS27liS7apY2YdhuJAAuxCgY2HoMBh29ql5eQQMwaNQ9zNFjKlUKLErE/HqkbUd9xEOqkVM+KJUub22sC66GD3Nymrd44tIjiYd1aRwxHcRkdCapHEfZTxC5vY2aSO2gRdLNBNI76dbNtqVWLnPVjjO/wDDVyf2R2LziabnzlV0Ks8zSBR2wT5jjJxljjP0oLKt/Ek6WyjDtG0oVRgBEKJk46ZLAD6H0rPqi8U8Mf2c3v1irOIonSeCSWSQvACHxC0jNodCpIXockd6xeL8Tke5SZb+VLC4WNY3t+SVt5WwFE+tHJSQnZiRhtjtvQR3jaB4eM2MkX2ZeePHkiAlWQiKYK6KJCwDIWRy2QdQxpNbVFaF8T+07UjQEe9SW8izWt6gEGGAyjmNlw3dTjCuvTG1XLwX7a4Lsqk8T27swjDE64mdui6wBoJ7Bh+tBsmte+OZS800Vv8Ab3MkVvEbdATiNZnkl5z/AAwo8bgZYgnHQ5q7cZ5vu8vIxzuW/KzjHM0nRnO3xY61UeCeMuGWsCxo7h92kQxSvOZDjW0wCFjIWO5O3ptig9/AngtrRnmlWGOSSOOPlW+eWgTJZuw1uxyQqqowMZ3Jq3Hb0vdzpeG4RxzkgEUIkBjyvJRIuQ4uBICSxLjBBGF61duB+Jp7uUMkCx235pX+1fOsArGgKr5kOQzasdQNs5/EvDEM8gkcEEYzpCgPgjGvKkt0x16UFZ9l9tJyEaeDTNFF7tzg2VdFbUqDchtBYrq3AKsM1TuGIkXFrm4n53u0T4ZxHLJqeJnHNkkRSFVSdyTkYIACg429xW45ULBRjYquCF0+U4OTsoAGc9gPlVH4pamx93CSOkItrjVbg5jEUVu7yO+cmSRpni85+n4jkNiwzBlDKQVYAqR0IO4I+WK71FeFLVorG1jf4kghRvqsag/zFStApSlApSlApSlApSlApSlApSvOeXSpOCcdlGSfkB60GHxJbnrAYD6rKrjP+tCcf7pqLPiO6jOJ7BznobaaKUHHXyyGJ/8AhNSLTSEZzpOknSMMB03LYOTjPTb5NUa1soJ1edunT0GQO/pnByR6IKDzi9pdhnTLI1u3pcI8Q64+MjQRnuGqdsuMQTfczRSd/s3V/wDlJqvswOM4K5yQNwfQ5J83yJP0ZulVnxFwW3dwgiSFbeM3VxPFGFliiQkokUigFZJCj9hhVbIJZTQbH4nxSK3iaWZwkaDLMf6ADdiTsANyelREFzfzjUqw2qN8AmVppcdi6KyLGSPw6mI777VheFfBaKkdxdB5ro4kzPI8vILbiOMSEhSg21YyTk5GcC0pOj6lVgdJ0OAc6WwDpOOhwwOPmKCicb4g8DMg4pMbrGWjjtROi5+EGKGJ2hHTBLEn51DNxu8HMa4vLuONlDW4920PI6hsjK2zNFFum7Rhic4GBlszxp7H7WVM2WLe5HmCiQqsvqGyThvRwCc9c1SJ/CfE7RTqS+jySeZb3EkqIo6eWJi5OB+Je5/QJPh/je/lOInvicnUpktsoqjeSRprJVjjPYswPyqUvvGd2gj92vXmLlV1TW0QhBJAOmSNVeZQT8UaMPmNqqvhLxEkvEeXxB7q5gRG5cUxmnJnBQqTAAcnBYAMD6mrrwvwVeXSkT6reN/iaQq07L6KgJWM4x5nZiPyjsF48HcYe6soppQqyMGDhM6QyOyHGSTjK1RfbT4ZtYuHSTRW0SSa41Z40CHSzjVq0Y1Z2G+etbI4PwmO2hSGIEIgIGSSdyWJJO5JYkk+pNePiTgSXlrNbSfDKhXPdT1Vh8wwB/Sg+VLa3+71EocZGM4BAyCGzktt9Ac7bMTk8RkUpiMhtQ8yqMBMb5UDZRqyQq9MZGFYAcca4Zd8LlaC4jYDJ0k5MTKcboTsc6VyD+VcjK17cC8N3HEJwtmhLEnmSHIjVSMa2fAG+T5cE5G3pQbY/t83nCbMyuctEGkOBl5I3KrjOzO3LcjYhT5mHlVWyuFeGJGwEGuGEPHFIsvMYlSNQOSBufKPmrEgeVRze8ENnHHbAty+UsCuNPlTm5ZwGAGdIBYscapBswXA8+K+BoJZhNc3j8kBRawW32PLViftWxuz7MWOkHIPoAAzrZ5Y3R5UzKG+HUxVJXBkkVc/eHAeNMH+7BOdWKt/CeMLJbrI5AKgCQ9AG0qWI+W+R9aqnDfDF5bCYXV77xBHpktNeOcpTcq7EAHKjTnJ+Ikaa97O4jAJjQhFXGjUF1OutJCA5ZXCxxA43IGKDx8VcTKI7yErk40S7xJq/wBnZn7GMLIspUruEk3xuMWW2huphDbStdFjDFcTDSYobSHS7QB0ATXK6bquSdRzgKK8OLcdFsEmwszHzCNCwdkgByzFjsoTmnJznZNw1Sfg24e3upILkLFJdRx3SIoCxmQLonWMA7Mv2QI6tgn1oL2K5pSgUpSgUpSgUpSgUpSgUpSgVj3txGqkO6ICPxFRt/q2NZFeU1qj/Gqt/mAP9aCJPE45C3LZWC7lo2DdTjbRk5PTHU/IYJwJpHIB0tpbYYGdX1KgjHfbbrgHHMGdf+CLCbeS1gJ/MECt/vJhv51if9m1hjHJfGMY58+APQDmYFBGy3Yz1BJG3p5jgYPfOOufNg4E3anWXiKS6/tW0it8yGVzLM0iRxpHGUiRTqwQoSJunTfbetgSezuHGmO4vol3GlLqQgZGDjmFiu22xFUzjHhS3snWxtTKPeD7zeSM2qRo420xx6sDAMjlun4W65oMjxJ7Rp7kvBw/7JD5BcP1ZijMeWp3UADOo7/JcZqd9lRSOzePUNa3M6tqfUzMXJBYncsVA677VWliRQ2AMgCNV9DMyDHruNKf5RmpP2ZeFY5eHzi7VJ/eLqWUtjYspCa4z1XDK+lgQfSgyvaHeJzFjnXh7qVDRpdGSKRjnBEdwBohbI2Oc+uOtU82FzxGdLWCSVYVzzjLde+CJCpGdUbcvXvhFZnfOSdIG+yT4AgYaZZbyaLGOVLcyNHj0YAguPkxNT1hw6KCMRwxpGi9FQBQP0FBG2UVlw6JIVMMCE6V1FV1vpyck41OVXJJ3NSVvxGKT4JI2/ysp/oa1p7avDqv7rPGoWZpeSX5giBDRuVLyEgDToIBJ7kd8Vqy34rckSBGkmWIEyaoo7pY1ViCzM6NheuDnp3PWg+ps0r5isfF93CVMLR7jUQpkiXGM/3ciJ0+Xp88W3gPtgujKkcq7MwVSHV1ZiwAUgprAb4dQY6SwJBwRQbd43x21tlHvUsUat0EhAzj0U9cfyqJPiaSZR7lDiI403MwKRb9OXEMSzfLAUHs2K9zwmKaYTqC3vCIzs3XkKoKQJ+RXZtTDv5s9sefiG9MMRkYZcssaoW0ga2CqD6L3Prg56aQELxixaSHl+8S3EiMZZWYAKruMRIEjGkrrXHLGTgtl1BOqG4cNMDAfaHy6JlAHMlTlRFRgABSYoyNOdJA1HWTiY4gzRWk4jy8sgEfNbY67l1gVhpGABzBpAwAqgAuBkQfiTg/9lTM8YUWcpjUF5UTlPhgVUMfMmwkwNwwJHegz5nJUSkl1VZm+y1kaBHLGqHc5B5Bx1799z04lcxxSLGIzLOxkdIrcZlYq0qs+wBRCPKSWB0uQMlMVG+HUbiOuGzkURJgSTkglC5nlYJFqy+WnIDnCjT0bfGzOCeGIbXWyBmkkbXJJJhnZsYJLYG3U4GwycAZxQUy28OSLLA12we7uW1S7+SC2gf3iRExsUaXlA57v2GwmePcMhuuJ2yTKkkZtbrY7+YSWu4I3VhnYggioriHF9Uk91kYMnuluD05UDfbSk/lM+rO2CIkBwCxrMv77l3ljoQhtF1GMk5LOInxlhu50hiW6ZJPRqCUxc2HeS6tPn5riAeuetzGP/uD+OrBY30c0ayRMHRxlWU5BFYfBeI89NeVZc4BUEZI6nB6DfbvjB/FUZxK2a0d7m2GpM6ru3XHm2BaaMfhnC4JHRx/Fg0FmpWBwfjkN0heBw4B0sMFWRhglXRgGRtxsQDWfQKUpQKUpQKUpQKUpQKUpQKV43l4kSF5XVEUZZnYKoHqSdhVYk8drcEx8NT3uQbGQErbRn1kmx5iNjoTJPy60EjxbxrZ20gimnUSnBEahpJMHodEas3T5Vpnx549VuJNPbGR41ijRsxOuWj5/kOoBgBJKoOV6jHbfYfF7KLhlq02Ue/nIXnyHAad+srAnSkcYy3bSq4zVc42kT2YSK3QwWiDFzcK6yF3GrmrpdHi1swfUdROoHRpwSFT8Jx3vFLmWOMiEMwklY5JijwUBj1bElDoGBudRJG2PoThfDkt4Y4YhpSNFRB6BRgfU/Otb+y+GNbpGjXTz7FZHyxZmdJ2yzsxJZsSJv6Y/TaVAqjeLfH0sM5gtI4nMSGS4llJ0RgY+zUKQZJsEHQDnBGxzUr4y4gSqWcLEXF2eWNJ80cX99P/AAhU1AH8xUVGcWhThsSRWaDXLqWFCF5cZjRnknfAGoqi5/MxwM77BA3ccnG+WJxJawW7yRzctw3NmDcptGpfIigk6338xAXYtWNw22vfc7jh/C44fspXhku2OjWGCnYYJa4Acq5IwpG25wOvC7yS708O4bIwjiDC9vcZGWJ5ohJ2aSRyzahjAbptkXj2cposhBpVTbSS2zFRgOYnK8z6uMMfmTQap4T7MONWUnMthCH0FCwkRjpJB0rzUIQ4AGrHrWDw/wBlPEo5oXe0LBJFdik0J+Fg+kAuNiQR26n6V9GUxQYXDrcwwRJgkoiJt3KqB+21QHG78yO0cMYdxpWVpT5Iw3RdOCZCeukDGcZOQALTIO+cev0qqqp97cL0ljVhtnBTKEAHGfI8Zxt1322YI69thBZxpqOg3duSz9NKTCd9O58oWM4xkAD4mxmtf+1+zuLi1g4hLqXmSaIbc7cqF0Zl1DvI4TU3plV7VtLxVw6ORrG3bUVkuSzAknWsdvO7Bj6E6cjuNula+9pXHFur9Y2bTBaty1brmfrIdIGTpOlMgHBDfmoIn2UcKurYxcTdtNvJItqVJOXjlcRB+uFRJtGO5w3bruXxnxV4LVuUcTSssEHyklOkN9EGpz8kNQ3gfhST8EjgKsqsk0eGGGUiaQA4O4ZSAfqK8471ry7TWNrWPlsMZAu5UzMT2xHFhMnb7c+hoIeWFFkSJfuoWSKJVwX0xBWUvkbYD8xyf8RR1ZgmT4wkk5VtpblkXJj1kFvvYZgyaSMkkbEnu2Dk6qwOJwmO5lFvNomYF4AyZUvq3OnrIQzn/XICc4cJF2luwnjSY3Xv8BEmJpm04TKa1CARyRapDug1MTp6kghsUW5iRUBfSQMhjuckZBGe7bEA98Zy7MIu5nM7RWrY5U0hkmycl4YhrkGwHkZuWrHvr7bquPb8aEkYLMuZGwFT7TQvnXcjdyNMpJ6E6wPjU11e0kNw8+UiiihMPOlddCu0hd85IDLGYkU5+JyT0zkJ3jWm3vLe5TYSuLO4x0bmZ5LMPVJQF9cSmrQKrUAtb225VtcRyCKSJi8bCTDxSrMCcH8RQ757nrVmoFKUoFKUoFKUoFKUoFdJ5giszHCqCxPoAMk/tXeqx4xleZorCI6TdiTmv3S3j0iXH8T61jB7aie1BC2nDbjirpcz64bUPbzW0BYMssSkuWmQfjbyEA5C4HXerjacLS3WXkqMyO0pBOAZGAHXHlB0gdDis2GEIoVQAqgAAdAAMAD9K70FRHg8zTLd8QdHkiU8lI8rDb53LjXvJIOvMbAGBhRiqvfeF7jiA1wlJLYHSHmZ4pLlQo8wlCOwh1ZwMebU5GE0g3DxfNzwLCPJe4H2xH93bFsSux9WAMajqS2einFkjjCgAAAAAADoAOgFBWvB3gwWYMkjGS5ddLNliqLnVyogxyEB3yfMx3PoOPGPjNbRo4EaL3q4yIhI4VFA6yOWI2zsFyCx2yNyLRVF8aeHRcX1uoby3SmG5QrnVb27c/ZuqEu4Q46iTtig49mfD9ZuL1zLI9w6rHLN8TwoieZFwAkbS8wqoA20/I1IeI+ALe3sKSaxDDDI8gUlRIZmVFjZhvp0xyFlHXbOxwbTFGFAAAAAwANgANgAOwrtQV3id+lnHHbWcSc+QFbeFBpUAYDSPpHkiTOWPfoMkiuns81e4pqKseZP51GOaOfJ9sRk4Mm79fxVjePbXEZl6R4AlWPKzXLagsFqsi7ojSPvg53xsCTXPsytmhsuQxVvd5JIg6Z0vhtTFck7K7vH9UNBbaUpQYfEtl1FxGq+Zi3w6QN852H1PTrVG/7R+HLIrgzzOuQJIoZNHnxkKWxqXceuTg7nBqH9tnHizx2KsFXSssoLaQ2tisYbJGVUqXKjOTp+tVKKALGrOqknI0gMzEdMacebocjY9TggjAbetvENvfhJ7RuY9qzu0ZDJIC0MiBSjAEZLDBxg74rXfFeD8iQhjrKsGJbTqbXkyMVj8+NcjMQwPXfp5634e4nJZ8TtplbUplFu3ry5DpKH6F1bG+4XByGrbnizwfLNlYd1IwVZtsasneRnXUDkj7PAznOcEB38EXoteDK82fsBPryMMTHNKCMEfESMYx1PSsvgfD5o7YIyEzvmadugM07B3AbPRNWnIzsoABwRUesPMeCyA8vvM91MB8IjhnZ0U9NmnaPA7hG+dQPtv8fG1UWaBtU0bO5B0+UkoF1DcAkMTjc6QOjGgt8tvHDJrWSDmquBrdUOTglMnJVWIBJ3OkAAZyTWuM8CRZY7k31q05Ymd5ZzCMbaEg0MeWieYBTnckkk1F8X4pZcL4dYL7hBc3M8MZVWiTclE1M7aSzEu+MDc5PSszwbx0i9S0vuF2tnLMhkhMcSLnSM6T1ycA7g5BGCBkUHvB4DkmUSRGxZHUNG0Ty4DD4ZFcZL6SFYAnGRUN4i4m0tyQulba3klht1ddSc2IfazHPl5hdmAZugViMZJrZPhDZLhPwpd3AX5Bn5hH6M7Cqj414HouifKIpwZ1B2XnxBTMvplokWT58uTrmgrtlfyB0mgflugZVdwoyhJYxSpsXTVnYgdypXB0bP8M+LFusxyLyblBmSInORnHMjb+8jPr1GRkDbOrEuteZZG5UUfxSE6cKPhz1JbI6DcEYypjVnjOKe0SFdJigmbl6hFOrCJlcHaRMhs9GDBhh8tkZJyH0NSqn7MvGR4lYrM4AlVjFKBsNagHUB2BDA4+Zq2UClKUClKUClKrV548gEhit1lupVOllt1BVWyq4eVysanLLkasjO4oLIzgDJOANyTVDtfFts3EpLhmZYDDFbQTtHIIXYyO8mmYroA3iGSQDjYmuE48b+dILtJLSCRQUjcgm7JyTGZYyVVQFOYs6n7+UEG8SWqNGY2VShUoVIGkqRgrjpjG2KDvJMFBZiAoBJJ2AA6kk9BUBc+MY2JSzU3ko2IhI5SE/4s/wJ9AS3opqB4Jwlp55bO4Ie14e4VI2JYzcxVkgM2fiSKMlADnURk7qKvkMCoAqqFUdAoAA+gFBGeH+CtDzJJmD3E5DTOMhRpGEjjB3EaDIGdzlid2NS9KUCqLc8fY8aiUqOVHzLNcHzmWWKK5aQr/hqiIufVvmKzvEftFtbc8mOeB7kuI1RpFVUY/imfOEVep7noBk1gcL8JXSzy3sV5ayTXATWxtdSYRVUIjJPqVSFGdznY0F7pmoDh3iCQSi3vI1hmbPKZGLxTYGSEZgCrgbmNhnG4LAHGPfST3N5JbCZreKKOKRuWPtZhKZB5ZD90gMZHlGonuNsh28VcXVg1rABLeMA0aAZ5LdUnlbBESowDgnclcKCam+GWCwQxxL8MaKg+igD/pXnwng0NsnLgjVFzk46sT1ZmO7se7Ek1nUClK4JoND+0aIvxe4ZnVI1WGIM8scYLiHWVHM+LAmz0wMjJFVpZzbnku5eEA5LgHSARnUoLYIDpnQxDKQVLA+Xc/DJIOZecXkUCIx8qJsbtDBnVJ8zI4wvqqR+tVrwd7MILtTeXL6hLr/2eEvCkWZWdopMEMWRzpK4UDSNts0FZ9n3h5r7iMcuhhb2zLLIScjmAakQn8T6tJOOyktgtgfQJrG4bwyK3jWKCNY412VUGAP0Hf51lUENwDhmlpp2BD3D6sHqsa55aY7dWcj80jelaP8A/SLiI4hC2NmtgB9Vkkz/AFH719DsQBnpXzv7b+MC6mgljjPu/LlSKU/32lkLtGPyDICsR5ssRkYNBOe05ngfgs8Y1NDGWUEZBMawMAR6EnGe2c9sV0PG5Z+IcL1QR20UdwwSNZDI5aY6nYswGBt8OPxfTGT7U5WPC+FSq+gnlAv6K8Ckk/Lyg4+VRXEuFRx3llc20eEjuYSzSXDySypK8YE7xONMZYsGwrasOhZVBFBt3wif/Wx6Xk/89Df/ALVleJuC+8wFVIWVGWWBiMhJY90JHdT8LDurMO9YnhU/bcQHpeH9jbWxqw0HzB4y4kjzCBAYlhy8kRzhLmRiHQYGCI8BQc7nLZy1Tlh7LGueEC6tZme5IYtDpVVOgsrRDA1cwY2JONgMAYxsTxj7JI72c3EUzW8rjz4XWrHTpD6dSlX0gDOew2zvUPwjw2fD2h/eZblZ3KSW6xnfK6mmhjQt50VCWz1XI2OMhI+wng7wcL1Od5pXlxnJUALGAfRvszkdR0NbFzWuvEXBbYOt+DI9jMA1ysM0saAPgi70RMA4OwkGNx5vwnMjYwxcOkSWAkcPuVjUgFikMrH7OUBj5I5A4U4wAwQ9yQF1pTNKBSlKCocbkuJ/K4MFuVY6M4lmClMiRh9yhVmOlTqIG5Xda8+BWQSPGEXksiAKNIwgBGw6ZWND+9T3EINTlfWM6fqQ6N/zpWJBDq1MPxj0/FmTB/3ZV/3RQRXHuGiSN4iBpZCuCM4aMzlWHcFWUMCNxjaorwp48aCNo76RpAqhoZMZlkyF0xOqjeZtQKY+IZ7qSbPcLnJA66v+Jbhh/OQfvVPv4BHe2TAeUXMCkds8mSJG/iIycelBdPDHDJAZrmddE9yylkyDyo4wViiyNmZQWLEfidsbAVP1wtdZpQqlmICqCSScAAbkk9gBQJZgqlmICgEkk4AA3JJPQAVWZJWviQzPDaDScAlJLlXOFOoENFCSCMbM3fSDhsa6vGvGDHywJpljhdTm5VXGXfOMDONMfXJQuNwokoLoHrj+8Ck75UuCoJ7YfYZ7CgxIbKNAbeJEjjd941VcKpBhYgenMRTn+M1X7fgYgI5Za1umdlEkCqsZGU0iaDISYecZbAbG+c1ZYyu422GV0jORJpYAEDs4jGairpvu85JyuCe5KOpGe+WQfuKDPgnPELWWGQLFdwsuSp1KkqgSQXEZ6mNvK4+RZT0NZngqCM2wnAPNn887NuxlBKupPojBkCjYAbVU767kt545bZS8s/MsEHbUQr27uPyR6JyfkTV94Fwpba3jgUkiNQuo9WPVnPzZiWP1oM+lKUHBNai4pcTXaXN0txcRhY5yES40xmMalgCxLvrby6ifzHBzpxsPxqD/AGfc4OMROTg4yqjLjPbKhh+tYHFfDkcPDpEtkPkVJUXqWNuVkRCepzy8b/mNBgeI71De2HC41HL+/mQdFht1JhUj0Mirt30D1rN4RMg4teRRHA5NvLKnbnMXGtfmY1jDeuF+dYngHgpaW44lK0bzXhGgRtrEUC40RahsWwF1Y7gV5QW7QcZWRyokvWnXQrZIghhhEbt/riJ+XNxvvQXylKUFL8cXU9y7cOtHjSR7eSWYtgnl6liEYGfJr1t5+wXbrVd9vnhhpbCKWFCfdWOVQdInUAnA/CpRPoM+lWrwtbCS94hOUXa4Ecbn4/JbwxyjPZNS7D61ayM0Go7KGPi/DeGWqfaNEIJLhgfJEkQ0OjkdZHAIVOvc4A3leIeEnuuI8qWRQsRjvGeNCpdS+mKArrKrj3fdwMsFj28tbDhtlQYRVUdcKABv8hWpbj2ZPxmc38t28UMzfZxIm/IQlE8xbALKNXwnGvvQXnwnKHueIspDIbpQGHQsltArgfRhj6g1ZqxOE8JitoUhgQJGg0qo7f8A9J6kncmsugVRfaxdSwQW9xb6RcRT4jLfDiSKVWDdsEYO/cCr1UN4t8Nx31pJbyAHUDoJJGmQA6HyN9if2z60FK8J+HbR44VuZ7hmuV98FtNIEhbW4IbkxKqbsynl7jJ6d62Pd2SSxtHIoZHUqykZBUjBBHpitPPbTNcWpeC6n4lbGOZxKIYI0giJWRLfzKjgs2Qw1E4XJXpVpufbLacsm3WWaX/DKmIDzaPNK/k+LyjSWydh6gJPh9/JYSJbXLF4HIS1uW6gn4bec/n2wsnR9gcN1sl5fxxLqldEUd3YKNvrVZ474ht7mH3dYZbprmFZOVGACscoyjySOQsPqCTnI2BxWPwUyzoLPiIMd3EgdJI3OJUxpEiuBhnUnDqRgNggYIoLpHIGAI6EZ/f5Gu1a78PccNnKbeZZHkOyxxjUVxrcnJfDhlKHYZBbzMSav9tPrUNgrnscZB7g6SRkfWg5kgVsEjcdP3B6/UD9qifcikeg9ObGQevlVoz/AEQ1NVH8XB0EjsCf2ST/AK4oIBLkBMnbBAPoCHgUjPyDEfpVd4Zq4hfQKmBHaFJ7lhvpmUuUgUnv5iWIGwGNiazOI8NuZ5jbwyfZtkSNgYhTmzZffOuRsRhV2+EE7A5uvBuBQ2saxwIEVQF9SQCTlmO7HLMcnuTQZ9VzijNcgHGLcNhf/ivvpcjvErAYB+I79ANVkrHvFyuwyQVYbZ+Fgf32oK5dsSmthg5566euCpVwBnIynb8zfSutldKzsM6CrGM5z5XKcxtORnHm1Z3/AJ1MXlopVRp6Ht0Go6upG41KtRdtaq7N6gxNqJwdg1u/XcHSgP7ZoOLsFSoGw2AUHOBzYj/Jg/0wKheIXTr+HGJNMXzIuLlowdsjyQjc+tTEyll0P9+jO6Z7hZIzk7YGS0YI/iNeV+mrmd/K5GBvqRr07Z75x1oImLW/EYI8DQl0XGOoWC0lRvqNU0e/8VbHqn+EbXmXV1cHOiN3tYQTnYMHmb669Mf/ANGrhQKUrg0FI9pl2zwtbRtpxFJczn0ihBMaH/xZtK47hXq7IcgHpnfHp8q1FDxRJOJSq85ErX0cU0LNFokijkb3ZYl+PKaUdiNvM4O/TbwoOkVuq50qBqOTgAZPqcdT86qnjstG9tcLEpWCVJJpjgMkYYRmNdtR1Cdmx0wjdyKtruACTsAMkn5VUZZn4oQsY08PV1d5W+K65bBgkS9odSjMh+IDCjB1UFwFKUoKvcN7lfB//d71wjjtHdYAjceglVdB/iVPzGrPmq17SD/3bcbDonmOfs8yIOdtv9n95/orxt4JOIjXI8kdmdoo4yY3uF/xZXGHWNvwxqRlcFjvgBneKuISBY7e3IE9yxiRj0jUKWkmI7lVGw7sV7ZqU4Xw9LeGOGPZIkWNc7nSgCjJ7nAqieJeGcP4cBcWxt7e5gPM08wK00WRzomVmy+pA2NshguDWwopAwDKQQRkEbgg7gig70pSgUpSghvFPhSC/hMU6g7HQ+BqjYjGpCeh+XQ961z4w8BzSXVgHkguZQ2lYeT7vCLeECRy+kuQC2hD1H2mAorb9VqzXVxe4LdUtbdYx/DJJOZCPq0aA/5RQR3g7iCxcPkvph553eaQIMnIcwxQRjq2FRI1Hr6ZNeTeGzO5mvBm5OCnLZla1A3VIHjJIIz5nK5c5z5cKO39lBeItDqHuyf7eYwDlbiYsijPdSVllCjcPk+lWJ29W/Rm/wCkqH+tBH2dxrZba/VHkyGgkZNInEZD5CkeWVCoLJ0IAYDGQtlUVDzcMjnQxv8ACSGUrpVlZTlXRkOzqcEHHanD+JyJIILrHMP3UqjCT4GTt/dygblO4yVJGQoTVedxDqUjOM5H7gj/AK16UoPOGAKMAYyST9WJJP7mvSlKBXWRQRgjIOxrtSgxpbXP9D8xuR+oJ2rG9x3ds+Zw3QY3KqD/ADQEfU1IkVim186t3Gcn1yAN/U5C/tQQvFrYudK5HODqSBkgTW77/LDRL0rE4p9lCZdmYI7KoHxySHCoPm0lxj9asM0BLKdzgj0G4fGf2dv0rAHAma5DOcxI7SqCckyMECk+gTS5x6sp/DQZfhvhRtrWKJjqdVzI35pGJaRv1dmP61J0ApQKhPFXFniiCQYNzO3JtwegdgSZGH5I1DOfkuO4qZeQAEkgADJJ7AdzVPsL1MvxO6LKr4hs00szLCzAKVRQWMs7aWwBnToHY0GF4gu7OxFjZtJEhEkTs741iOEtMZGPUGSWMKT3LtV0sOKwzDMMsco7mN1cb/NScVTeD+JWR7ieSyvAZ5gFYRpkRLiGEFDIJACVJxp6uakEtLC9cmLMF1HvqRDb3KZ2yQyguvyYMh+dB7eOY1kFrC5JjmuUjljBxzUKSEocblQVViB1CnO2asqIAAAAANgB0GPSqZ4YWWXiE5vNLTWcccMRVSoZJdTNcKp+EyaVQgE45bDODV1oFKUoKz7SJwvDZ9XwtojYdSVkkRGVR1ZipbAG5NRRubi7JM2u3tseS3jJWVlIwDPKpyg80f2ceMaxltmAy/FLtJf2kJ+7jSW7O2SXiKRoR66BM0gHcoKkpYjgsQAd8g9MEkMp/hBZhq/LJntQVweG7flskcMUaMCHCKMHK6WYkjXuobqc+Vz1K1I+AphE09mNlhKSRLn4I5QQU33wsscuNzgMo7V7SphiwGzHbHxA5G2/wuGA6/iQds1iWsQjv7eUH75ZLZsDSpGjnRMB9YZRvuM6T8O4XWlKUClKUCq/dqE4pA3+LbTxn58qSB1/YPJ+9WCq2SZeLYPw2tqGHze6kIz+i22P9VBi2p/2u/TUiyGSB/Np3hMCqoGoEHzpL/OpaGFgMKB89GFB9NllH9KjvFMHImivgdKoOTddPuGbKybg7xSEN/laSpYMCCdOT2YKsg/4Bn9x+9AgWQ9cg+vy2+bVzxSBXQRyJrRiMknGnBBD5UZVgdwRjBA3FeIc6SE5eT3GknY76kIT6dRXWG1YPqZQTnK4Vk07YPwlgT8zQTVKUoFKUoFKUoFKUoOMVzSlApSlBVeMub2c2aE8iLDXrD8WRlbUH1YEM+OiYH468Z73nXchXTy7LCR+huHXzyEdMRRtp/1S912kPBKj3ND3ZpWY92YzSZYnuT6monwuo90g2+KFWb+IuzlifUkuxJ76j6mgy0jJJBPkOWB7rHMQW+hSTS2f4X9KwuK2XNPMbWJVOpJFPmhbcZjB2wGWVCnRwUBzkGpOBfs4/mz5+eUcnP1JJ/U0fq36n+Vqf67/AFoMD2eXZuHvLmTRzjMLZtByoFqiphc7hWkaWQD0cVdKqXhNQLy7A2HJsjt6mOQE/XAG/wAhVtoFKUoK1fW2ricZ7ravjfGCZ4f0I23/APOpIwaVBx07dTpGdgO+MkfNf0rDlP8A3pH/APKS/wD5oazJXOF3Pxx/zYg/y2oO6W2xwuodtW2xBA9ckbDPcY64qM4hwthHnBJjkhuFbO5KMNYI/Ny9QJHXPrubEKUHNK4Fc0ClKUCq/FFy+Kue09qh/wBVtKwP8rlf2qwVD3f/ALQt/wDwLn/ntKCUngV1ZXAZWBVgdwQRggjuCKq/Ao5E5lvK2uS3YaCU87QN9y4ZWUnABRjudSN6irZVf4scX9ljbIuFOO68tW0n1GoA49QKDPjydt/o2rf5faIf61mRRY6gfoMf0r0Fc0H/2Q==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7420" name="AutoShape 18" descr="data:image/jpeg;base64,/9j/4AAQSkZJRgABAQAAAQABAAD/2wCEAAkGBhMSERUUEhQUFRQVGBgVFRgVFxoYGhgYFhgXGBkXGBgXHCYgFxojGhYXHy8gIycpLi4uGx49NTAsNyYrLCkBCQoKBQUFDQUFDSkYEhgpKSkpKSkpKSkpKSkpKSkpKSkpKSkpKSkpKSkpKSkpKSkpKSkpKSkpKSkpKSkpKSkpKf/AABEIALoBEAMBIgACEQEDEQH/xAAcAAEAAgIDAQAAAAAAAAAAAAAABQYEBwECAwj/xABJEAACAQMCBAMFBgMFBQQLAAABAgMABBESIQUTMUEGIlEHFDJhcSMzQlKBkWKhsRVDU3KCJJKissEXJXPhCDQ1RGN0g5OzwtH/xAAUAQEAAAAAAAAAAAAAAAAAAAAA/8QAFBEBAAAAAAAAAAAAAAAAAAAAAP/aAAwDAQACEQMRAD8A3jSlKBSlcZoOaUpQKUpQKUpQKUpQKUpQKUpQKUpQKUpQKV5zzqilnYKqgszMQAANySTsAB3qrS+KruZgbCz5sOx508vIVx35alS7DphyMH50FtpWuvDvtQlaaOC9tuSXkMAlWRWXmguNDr+BiVAG5G+x6VsQGg5pSlApSlApSlApSlApSlApSlApSlApSlApSlArA4pczRjVGsbgDcO5jP6MFYfoQPrWc3yrHuLctjzFfXGxI9Ae31G/zFBBR+OFUf7Tb3MG+MlBKM4zjMBcrtv5lG3XFTHC+OW9yuqCWOUDroYEg+jAbqfkcVjTRImCqjocYJBx6/wL033yTsMneB4zwmFwGdFVlOrWmYnQZznmJ9ooJ/CMu2d9IzgLoDXNUL3yaGMt77ONAJIuI4XAUd5CAjRg77Fy22++1SFj7QYeVrnWZEHSf3aYQOv+IraSUT5vjp1IwSFtpVDu/a1B7wIrWKS8GFZ2tvtCA2fgQA6tIGWyVxkdTVgj8RyEZ9xvAD6iDOP8vO1D6EZoJylRfCvEcFw7xoxEsWOZG4KSJq3GpW3wfUZFSlArgnFc1T/aHM8ka2scixCQNLPIylwlvEV1jQN3LsyJp7jXQd+Jy++NGyYktV+0QBHdJpFb4n0rvGmMqOjswIyEGZ2znZINc2cgFjtlsbkDYDUcbZwCdsgHIqq+AYgZpWTiNxcqFAaGeJoypbGiRQ4UgeRx5RpO42xWV7RL+6ijja3NsV1jXFPoBmOQQimRlUevXPTFBnT+H7O8Vy8OdXxghkOog7lemrz5DeuCDsK48F8ZaWKSGUs01pI1tK7DHMKfDIP8yFGPzJ+tdvCXFmljdJYBbTxsdcOQcBjlJBp2KsO4yMht6qPgHicQ4pxFc7ySArkksdLPG2o+gMY3buwA+LBDZ9KUoFKUoFKUoFKUoFKUoFKUoFKUoFKUoFKUoODUVdcWUr5Rqz075AbTqwN2BbYAfF8hvUtUTxHwzDMxc60c6ctG5XOkEAMu6uuGIwwIOaCMl4mqru+pyclsg6SAMkfheT5DCoPkMnGndQA24H4QOrHfOCdyTk5c9O3Qg+R9n0yvqjvScY+/hDnALNp1RvGQCW3xg7DpvnxuvCN+QcS27liS7apY2YdhuJAAuxCgY2HoMBh29ql5eQQMwaNQ9zNFjKlUKLErE/HqkbUd9xEOqkVM+KJUub22sC66GD3Nymrd44tIjiYd1aRwxHcRkdCapHEfZTxC5vY2aSO2gRdLNBNI76dbNtqVWLnPVjjO/wDDVyf2R2LziabnzlV0Ks8zSBR2wT5jjJxljjP0oLKt/Ek6WyjDtG0oVRgBEKJk46ZLAD6H0rPqi8U8Mf2c3v1irOIonSeCSWSQvACHxC0jNodCpIXockd6xeL8Tke5SZb+VLC4WNY3t+SVt5WwFE+tHJSQnZiRhtjtvQR3jaB4eM2MkX2ZeePHkiAlWQiKYK6KJCwDIWRy2QdQxpNbVFaF8T+07UjQEe9SW8izWt6gEGGAyjmNlw3dTjCuvTG1XLwX7a4Lsqk8T27swjDE64mdui6wBoJ7Bh+tBsmte+OZS800Vv8Ab3MkVvEbdATiNZnkl5z/AAwo8bgZYgnHQ5q7cZ5vu8vIxzuW/KzjHM0nRnO3xY61UeCeMuGWsCxo7h92kQxSvOZDjW0wCFjIWO5O3ptig9/AngtrRnmlWGOSSOOPlW+eWgTJZuw1uxyQqqowMZ3Jq3Hb0vdzpeG4RxzkgEUIkBjyvJRIuQ4uBICSxLjBBGF61duB+Jp7uUMkCx235pX+1fOsArGgKr5kOQzasdQNs5/EvDEM8gkcEEYzpCgPgjGvKkt0x16UFZ9l9tJyEaeDTNFF7tzg2VdFbUqDchtBYrq3AKsM1TuGIkXFrm4n53u0T4ZxHLJqeJnHNkkRSFVSdyTkYIACg429xW45ULBRjYquCF0+U4OTsoAGc9gPlVH4pamx93CSOkItrjVbg5jEUVu7yO+cmSRpni85+n4jkNiwzBlDKQVYAqR0IO4I+WK71FeFLVorG1jf4kghRvqsag/zFStApSlApSlApSlApSlApSlApSvOeXSpOCcdlGSfkB60GHxJbnrAYD6rKrjP+tCcf7pqLPiO6jOJ7BznobaaKUHHXyyGJ/8AhNSLTSEZzpOknSMMB03LYOTjPTb5NUa1soJ1edunT0GQO/pnByR6IKDzi9pdhnTLI1u3pcI8Q64+MjQRnuGqdsuMQTfczRSd/s3V/wDlJqvswOM4K5yQNwfQ5J83yJP0ZulVnxFwW3dwgiSFbeM3VxPFGFliiQkokUigFZJCj9hhVbIJZTQbH4nxSK3iaWZwkaDLMf6ADdiTsANyelREFzfzjUqw2qN8AmVppcdi6KyLGSPw6mI777VheFfBaKkdxdB5ro4kzPI8vILbiOMSEhSg21YyTk5GcC0pOj6lVgdJ0OAc6WwDpOOhwwOPmKCicb4g8DMg4pMbrGWjjtROi5+EGKGJ2hHTBLEn51DNxu8HMa4vLuONlDW4920PI6hsjK2zNFFum7Rhic4GBlszxp7H7WVM2WLe5HmCiQqsvqGyThvRwCc9c1SJ/CfE7RTqS+jySeZb3EkqIo6eWJi5OB+Je5/QJPh/je/lOInvicnUpktsoqjeSRprJVjjPYswPyqUvvGd2gj92vXmLlV1TW0QhBJAOmSNVeZQT8UaMPmNqqvhLxEkvEeXxB7q5gRG5cUxmnJnBQqTAAcnBYAMD6mrrwvwVeXSkT6reN/iaQq07L6KgJWM4x5nZiPyjsF48HcYe6soppQqyMGDhM6QyOyHGSTjK1RfbT4ZtYuHSTRW0SSa41Z40CHSzjVq0Y1Z2G+etbI4PwmO2hSGIEIgIGSSdyWJJO5JYkk+pNePiTgSXlrNbSfDKhXPdT1Vh8wwB/Sg+VLa3+71EocZGM4BAyCGzktt9Ac7bMTk8RkUpiMhtQ8yqMBMb5UDZRqyQq9MZGFYAcca4Zd8LlaC4jYDJ0k5MTKcboTsc6VyD+VcjK17cC8N3HEJwtmhLEnmSHIjVSMa2fAG+T5cE5G3pQbY/t83nCbMyuctEGkOBl5I3KrjOzO3LcjYhT5mHlVWyuFeGJGwEGuGEPHFIsvMYlSNQOSBufKPmrEgeVRze8ENnHHbAty+UsCuNPlTm5ZwGAGdIBYscapBswXA8+K+BoJZhNc3j8kBRawW32PLViftWxuz7MWOkHIPoAAzrZ5Y3R5UzKG+HUxVJXBkkVc/eHAeNMH+7BOdWKt/CeMLJbrI5AKgCQ9AG0qWI+W+R9aqnDfDF5bCYXV77xBHpktNeOcpTcq7EAHKjTnJ+Ikaa97O4jAJjQhFXGjUF1OutJCA5ZXCxxA43IGKDx8VcTKI7yErk40S7xJq/wBnZn7GMLIspUruEk3xuMWW2huphDbStdFjDFcTDSYobSHS7QB0ATXK6bquSdRzgKK8OLcdFsEmwszHzCNCwdkgByzFjsoTmnJznZNw1Sfg24e3upILkLFJdRx3SIoCxmQLonWMA7Mv2QI6tgn1oL2K5pSgUpSgUpSgUpSgUpSgUpSgVj3txGqkO6ICPxFRt/q2NZFeU1qj/Gqt/mAP9aCJPE45C3LZWC7lo2DdTjbRk5PTHU/IYJwJpHIB0tpbYYGdX1KgjHfbbrgHHMGdf+CLCbeS1gJ/MECt/vJhv51if9m1hjHJfGMY58+APQDmYFBGy3Yz1BJG3p5jgYPfOOufNg4E3anWXiKS6/tW0it8yGVzLM0iRxpHGUiRTqwQoSJunTfbetgSezuHGmO4vol3GlLqQgZGDjmFiu22xFUzjHhS3snWxtTKPeD7zeSM2qRo420xx6sDAMjlun4W65oMjxJ7Rp7kvBw/7JD5BcP1ZijMeWp3UADOo7/JcZqd9lRSOzePUNa3M6tqfUzMXJBYncsVA677VWliRQ2AMgCNV9DMyDHruNKf5RmpP2ZeFY5eHzi7VJ/eLqWUtjYspCa4z1XDK+lgQfSgyvaHeJzFjnXh7qVDRpdGSKRjnBEdwBohbI2Oc+uOtU82FzxGdLWCSVYVzzjLde+CJCpGdUbcvXvhFZnfOSdIG+yT4AgYaZZbyaLGOVLcyNHj0YAguPkxNT1hw6KCMRwxpGi9FQBQP0FBG2UVlw6JIVMMCE6V1FV1vpyck41OVXJJ3NSVvxGKT4JI2/ysp/oa1p7avDqv7rPGoWZpeSX5giBDRuVLyEgDToIBJ7kd8Vqy34rckSBGkmWIEyaoo7pY1ViCzM6NheuDnp3PWg+ps0r5isfF93CVMLR7jUQpkiXGM/3ciJ0+Xp88W3gPtgujKkcq7MwVSHV1ZiwAUgprAb4dQY6SwJBwRQbd43x21tlHvUsUat0EhAzj0U9cfyqJPiaSZR7lDiI403MwKRb9OXEMSzfLAUHs2K9zwmKaYTqC3vCIzs3XkKoKQJ+RXZtTDv5s9sefiG9MMRkYZcssaoW0ga2CqD6L3Prg56aQELxixaSHl+8S3EiMZZWYAKruMRIEjGkrrXHLGTgtl1BOqG4cNMDAfaHy6JlAHMlTlRFRgABSYoyNOdJA1HWTiY4gzRWk4jy8sgEfNbY67l1gVhpGABzBpAwAqgAuBkQfiTg/9lTM8YUWcpjUF5UTlPhgVUMfMmwkwNwwJHegz5nJUSkl1VZm+y1kaBHLGqHc5B5Bx1799z04lcxxSLGIzLOxkdIrcZlYq0qs+wBRCPKSWB0uQMlMVG+HUbiOuGzkURJgSTkglC5nlYJFqy+WnIDnCjT0bfGzOCeGIbXWyBmkkbXJJJhnZsYJLYG3U4GwycAZxQUy28OSLLA12we7uW1S7+SC2gf3iRExsUaXlA57v2GwmePcMhuuJ2yTKkkZtbrY7+YSWu4I3VhnYggioriHF9Uk91kYMnuluD05UDfbSk/lM+rO2CIkBwCxrMv77l3ljoQhtF1GMk5LOInxlhu50hiW6ZJPRqCUxc2HeS6tPn5riAeuetzGP/uD+OrBY30c0ayRMHRxlWU5BFYfBeI89NeVZc4BUEZI6nB6DfbvjB/FUZxK2a0d7m2GpM6ru3XHm2BaaMfhnC4JHRx/Fg0FmpWBwfjkN0heBw4B0sMFWRhglXRgGRtxsQDWfQKUpQKUpQKUpQKUpQKUpQKV43l4kSF5XVEUZZnYKoHqSdhVYk8drcEx8NT3uQbGQErbRn1kmx5iNjoTJPy60EjxbxrZ20gimnUSnBEahpJMHodEas3T5Vpnx549VuJNPbGR41ijRsxOuWj5/kOoBgBJKoOV6jHbfYfF7KLhlq02Ue/nIXnyHAad+srAnSkcYy3bSq4zVc42kT2YSK3QwWiDFzcK6yF3GrmrpdHi1swfUdROoHRpwSFT8Jx3vFLmWOMiEMwklY5JijwUBj1bElDoGBudRJG2PoThfDkt4Y4YhpSNFRB6BRgfU/Otb+y+GNbpGjXTz7FZHyxZmdJ2yzsxJZsSJv6Y/TaVAqjeLfH0sM5gtI4nMSGS4llJ0RgY+zUKQZJsEHQDnBGxzUr4y4gSqWcLEXF2eWNJ80cX99P/AAhU1AH8xUVGcWhThsSRWaDXLqWFCF5cZjRnknfAGoqi5/MxwM77BA3ccnG+WJxJawW7yRzctw3NmDcptGpfIigk6338xAXYtWNw22vfc7jh/C44fspXhku2OjWGCnYYJa4Acq5IwpG25wOvC7yS708O4bIwjiDC9vcZGWJ5ohJ2aSRyzahjAbptkXj2cposhBpVTbSS2zFRgOYnK8z6uMMfmTQap4T7MONWUnMthCH0FCwkRjpJB0rzUIQ4AGrHrWDw/wBlPEo5oXe0LBJFdik0J+Fg+kAuNiQR26n6V9GUxQYXDrcwwRJgkoiJt3KqB+21QHG78yO0cMYdxpWVpT5Iw3RdOCZCeukDGcZOQALTIO+cev0qqqp97cL0ljVhtnBTKEAHGfI8Zxt1322YI69thBZxpqOg3duSz9NKTCd9O58oWM4xkAD4mxmtf+1+zuLi1g4hLqXmSaIbc7cqF0Zl1DvI4TU3plV7VtLxVw6ORrG3bUVkuSzAknWsdvO7Bj6E6cjuNula+9pXHFur9Y2bTBaty1brmfrIdIGTpOlMgHBDfmoIn2UcKurYxcTdtNvJItqVJOXjlcRB+uFRJtGO5w3bruXxnxV4LVuUcTSssEHyklOkN9EGpz8kNQ3gfhST8EjgKsqsk0eGGGUiaQA4O4ZSAfqK8471ry7TWNrWPlsMZAu5UzMT2xHFhMnb7c+hoIeWFFkSJfuoWSKJVwX0xBWUvkbYD8xyf8RR1ZgmT4wkk5VtpblkXJj1kFvvYZgyaSMkkbEnu2Dk6qwOJwmO5lFvNomYF4AyZUvq3OnrIQzn/XICc4cJF2luwnjSY3Xv8BEmJpm04TKa1CARyRapDug1MTp6kghsUW5iRUBfSQMhjuckZBGe7bEA98Zy7MIu5nM7RWrY5U0hkmycl4YhrkGwHkZuWrHvr7bquPb8aEkYLMuZGwFT7TQvnXcjdyNMpJ6E6wPjU11e0kNw8+UiiihMPOlddCu0hd85IDLGYkU5+JyT0zkJ3jWm3vLe5TYSuLO4x0bmZ5LMPVJQF9cSmrQKrUAtb225VtcRyCKSJi8bCTDxSrMCcH8RQ757nrVmoFKUoFKUoFKUoFKUoFdJ5giszHCqCxPoAMk/tXeqx4xleZorCI6TdiTmv3S3j0iXH8T61jB7aie1BC2nDbjirpcz64bUPbzW0BYMssSkuWmQfjbyEA5C4HXerjacLS3WXkqMyO0pBOAZGAHXHlB0gdDis2GEIoVQAqgAAdAAMAD9K70FRHg8zTLd8QdHkiU8lI8rDb53LjXvJIOvMbAGBhRiqvfeF7jiA1wlJLYHSHmZ4pLlQo8wlCOwh1ZwMebU5GE0g3DxfNzwLCPJe4H2xH93bFsSux9WAMajqS2einFkjjCgAAAAAADoAOgFBWvB3gwWYMkjGS5ddLNliqLnVyogxyEB3yfMx3PoOPGPjNbRo4EaL3q4yIhI4VFA6yOWI2zsFyCx2yNyLRVF8aeHRcX1uoby3SmG5QrnVb27c/ZuqEu4Q46iTtig49mfD9ZuL1zLI9w6rHLN8TwoieZFwAkbS8wqoA20/I1IeI+ALe3sKSaxDDDI8gUlRIZmVFjZhvp0xyFlHXbOxwbTFGFAAAAAwANgANgAOwrtQV3id+lnHHbWcSc+QFbeFBpUAYDSPpHkiTOWPfoMkiuns81e4pqKseZP51GOaOfJ9sRk4Mm79fxVjePbXEZl6R4AlWPKzXLagsFqsi7ojSPvg53xsCTXPsytmhsuQxVvd5JIg6Z0vhtTFck7K7vH9UNBbaUpQYfEtl1FxGq+Zi3w6QN852H1PTrVG/7R+HLIrgzzOuQJIoZNHnxkKWxqXceuTg7nBqH9tnHizx2KsFXSssoLaQ2tisYbJGVUqXKjOTp+tVKKALGrOqknI0gMzEdMacebocjY9TggjAbetvENvfhJ7RuY9qzu0ZDJIC0MiBSjAEZLDBxg74rXfFeD8iQhjrKsGJbTqbXkyMVj8+NcjMQwPXfp5634e4nJZ8TtplbUplFu3ry5DpKH6F1bG+4XByGrbnizwfLNlYd1IwVZtsasneRnXUDkj7PAznOcEB38EXoteDK82fsBPryMMTHNKCMEfESMYx1PSsvgfD5o7YIyEzvmadugM07B3AbPRNWnIzsoABwRUesPMeCyA8vvM91MB8IjhnZ0U9NmnaPA7hG+dQPtv8fG1UWaBtU0bO5B0+UkoF1DcAkMTjc6QOjGgt8tvHDJrWSDmquBrdUOTglMnJVWIBJ3OkAAZyTWuM8CRZY7k31q05Ymd5ZzCMbaEg0MeWieYBTnckkk1F8X4pZcL4dYL7hBc3M8MZVWiTclE1M7aSzEu+MDc5PSszwbx0i9S0vuF2tnLMhkhMcSLnSM6T1ycA7g5BGCBkUHvB4DkmUSRGxZHUNG0Ty4DD4ZFcZL6SFYAnGRUN4i4m0tyQulba3klht1ddSc2IfazHPl5hdmAZugViMZJrZPhDZLhPwpd3AX5Bn5hH6M7Cqj414HouifKIpwZ1B2XnxBTMvplokWT58uTrmgrtlfyB0mgflugZVdwoyhJYxSpsXTVnYgdypXB0bP8M+LFusxyLyblBmSInORnHMjb+8jPr1GRkDbOrEuteZZG5UUfxSE6cKPhz1JbI6DcEYypjVnjOKe0SFdJigmbl6hFOrCJlcHaRMhs9GDBhh8tkZJyH0NSqn7MvGR4lYrM4AlVjFKBsNagHUB2BDA4+Zq2UClKUClKUClKrV548gEhit1lupVOllt1BVWyq4eVysanLLkasjO4oLIzgDJOANyTVDtfFts3EpLhmZYDDFbQTtHIIXYyO8mmYroA3iGSQDjYmuE48b+dILtJLSCRQUjcgm7JyTGZYyVVQFOYs6n7+UEG8SWqNGY2VShUoVIGkqRgrjpjG2KDvJMFBZiAoBJJ2AA6kk9BUBc+MY2JSzU3ko2IhI5SE/4s/wJ9AS3opqB4Jwlp55bO4Ie14e4VI2JYzcxVkgM2fiSKMlADnURk7qKvkMCoAqqFUdAoAA+gFBGeH+CtDzJJmD3E5DTOMhRpGEjjB3EaDIGdzlid2NS9KUCqLc8fY8aiUqOVHzLNcHzmWWKK5aQr/hqiIufVvmKzvEftFtbc8mOeB7kuI1RpFVUY/imfOEVep7noBk1gcL8JXSzy3sV5ayTXATWxtdSYRVUIjJPqVSFGdznY0F7pmoDh3iCQSi3vI1hmbPKZGLxTYGSEZgCrgbmNhnG4LAHGPfST3N5JbCZreKKOKRuWPtZhKZB5ZD90gMZHlGonuNsh28VcXVg1rABLeMA0aAZ5LdUnlbBESowDgnclcKCam+GWCwQxxL8MaKg+igD/pXnwng0NsnLgjVFzk46sT1ZmO7se7Ek1nUClK4JoND+0aIvxe4ZnVI1WGIM8scYLiHWVHM+LAmz0wMjJFVpZzbnku5eEA5LgHSARnUoLYIDpnQxDKQVLA+Xc/DJIOZecXkUCIx8qJsbtDBnVJ8zI4wvqqR+tVrwd7MILtTeXL6hLr/2eEvCkWZWdopMEMWRzpK4UDSNts0FZ9n3h5r7iMcuhhb2zLLIScjmAakQn8T6tJOOyktgtgfQJrG4bwyK3jWKCNY412VUGAP0Hf51lUENwDhmlpp2BD3D6sHqsa55aY7dWcj80jelaP8A/SLiI4hC2NmtgB9Vkkz/AFH719DsQBnpXzv7b+MC6mgljjPu/LlSKU/32lkLtGPyDICsR5ssRkYNBOe05ngfgs8Y1NDGWUEZBMawMAR6EnGe2c9sV0PG5Z+IcL1QR20UdwwSNZDI5aY6nYswGBt8OPxfTGT7U5WPC+FSq+gnlAv6K8Ckk/Lyg4+VRXEuFRx3llc20eEjuYSzSXDySypK8YE7xONMZYsGwrasOhZVBFBt3wif/Wx6Xk/89Df/ALVleJuC+8wFVIWVGWWBiMhJY90JHdT8LDurMO9YnhU/bcQHpeH9jbWxqw0HzB4y4kjzCBAYlhy8kRzhLmRiHQYGCI8BQc7nLZy1Tlh7LGueEC6tZme5IYtDpVVOgsrRDA1cwY2JONgMAYxsTxj7JI72c3EUzW8rjz4XWrHTpD6dSlX0gDOew2zvUPwjw2fD2h/eZblZ3KSW6xnfK6mmhjQt50VCWz1XI2OMhI+wng7wcL1Od5pXlxnJUALGAfRvszkdR0NbFzWuvEXBbYOt+DI9jMA1ysM0saAPgi70RMA4OwkGNx5vwnMjYwxcOkSWAkcPuVjUgFikMrH7OUBj5I5A4U4wAwQ9yQF1pTNKBSlKCocbkuJ/K4MFuVY6M4lmClMiRh9yhVmOlTqIG5Xda8+BWQSPGEXksiAKNIwgBGw6ZWND+9T3EINTlfWM6fqQ6N/zpWJBDq1MPxj0/FmTB/3ZV/3RQRXHuGiSN4iBpZCuCM4aMzlWHcFWUMCNxjaorwp48aCNo76RpAqhoZMZlkyF0xOqjeZtQKY+IZ7qSbPcLnJA66v+Jbhh/OQfvVPv4BHe2TAeUXMCkds8mSJG/iIycelBdPDHDJAZrmddE9yylkyDyo4wViiyNmZQWLEfidsbAVP1wtdZpQqlmICqCSScAAbkk9gBQJZgqlmICgEkk4AA3JJPQAVWZJWviQzPDaDScAlJLlXOFOoENFCSCMbM3fSDhsa6vGvGDHywJpljhdTm5VXGXfOMDONMfXJQuNwokoLoHrj+8Ck75UuCoJ7YfYZ7CgxIbKNAbeJEjjd941VcKpBhYgenMRTn+M1X7fgYgI5Za1umdlEkCqsZGU0iaDISYecZbAbG+c1ZYyu422GV0jORJpYAEDs4jGairpvu85JyuCe5KOpGe+WQfuKDPgnPELWWGQLFdwsuSp1KkqgSQXEZ6mNvK4+RZT0NZngqCM2wnAPNn887NuxlBKupPojBkCjYAbVU767kt545bZS8s/MsEHbUQr27uPyR6JyfkTV94Fwpba3jgUkiNQuo9WPVnPzZiWP1oM+lKUHBNai4pcTXaXN0txcRhY5yES40xmMalgCxLvrby6ifzHBzpxsPxqD/AGfc4OMROTg4yqjLjPbKhh+tYHFfDkcPDpEtkPkVJUXqWNuVkRCepzy8b/mNBgeI71De2HC41HL+/mQdFht1JhUj0Mirt30D1rN4RMg4teRRHA5NvLKnbnMXGtfmY1jDeuF+dYngHgpaW44lK0bzXhGgRtrEUC40RahsWwF1Y7gV5QW7QcZWRyokvWnXQrZIghhhEbt/riJ+XNxvvQXylKUFL8cXU9y7cOtHjSR7eSWYtgnl6liEYGfJr1t5+wXbrVd9vnhhpbCKWFCfdWOVQdInUAnA/CpRPoM+lWrwtbCS94hOUXa4Ecbn4/JbwxyjPZNS7D61ayM0Go7KGPi/DeGWqfaNEIJLhgfJEkQ0OjkdZHAIVOvc4A3leIeEnuuI8qWRQsRjvGeNCpdS+mKArrKrj3fdwMsFj28tbDhtlQYRVUdcKABv8hWpbj2ZPxmc38t28UMzfZxIm/IQlE8xbALKNXwnGvvQXnwnKHueIspDIbpQGHQsltArgfRhj6g1ZqxOE8JitoUhgQJGg0qo7f8A9J6kncmsugVRfaxdSwQW9xb6RcRT4jLfDiSKVWDdsEYO/cCr1UN4t8Nx31pJbyAHUDoJJGmQA6HyN9if2z60FK8J+HbR44VuZ7hmuV98FtNIEhbW4IbkxKqbsynl7jJ6d62Pd2SSxtHIoZHUqykZBUjBBHpitPPbTNcWpeC6n4lbGOZxKIYI0giJWRLfzKjgs2Qw1E4XJXpVpufbLacsm3WWaX/DKmIDzaPNK/k+LyjSWydh6gJPh9/JYSJbXLF4HIS1uW6gn4bec/n2wsnR9gcN1sl5fxxLqldEUd3YKNvrVZ474ht7mH3dYZbprmFZOVGACscoyjySOQsPqCTnI2BxWPwUyzoLPiIMd3EgdJI3OJUxpEiuBhnUnDqRgNggYIoLpHIGAI6EZ/f5Gu1a78PccNnKbeZZHkOyxxjUVxrcnJfDhlKHYZBbzMSav9tPrUNgrnscZB7g6SRkfWg5kgVsEjcdP3B6/UD9qifcikeg9ObGQevlVoz/AEQ1NVH8XB0EjsCf2ST/AK4oIBLkBMnbBAPoCHgUjPyDEfpVd4Zq4hfQKmBHaFJ7lhvpmUuUgUnv5iWIGwGNiazOI8NuZ5jbwyfZtkSNgYhTmzZffOuRsRhV2+EE7A5uvBuBQ2saxwIEVQF9SQCTlmO7HLMcnuTQZ9VzijNcgHGLcNhf/ivvpcjvErAYB+I79ANVkrHvFyuwyQVYbZ+Fgf32oK5dsSmthg5566euCpVwBnIynb8zfSutldKzsM6CrGM5z5XKcxtORnHm1Z3/AJ1MXlopVRp6Ht0Go6upG41KtRdtaq7N6gxNqJwdg1u/XcHSgP7ZoOLsFSoGw2AUHOBzYj/Jg/0wKheIXTr+HGJNMXzIuLlowdsjyQjc+tTEyll0P9+jO6Z7hZIzk7YGS0YI/iNeV+mrmd/K5GBvqRr07Z75x1oImLW/EYI8DQl0XGOoWC0lRvqNU0e/8VbHqn+EbXmXV1cHOiN3tYQTnYMHmb669Mf/ANGrhQKUrg0FI9pl2zwtbRtpxFJczn0ihBMaH/xZtK47hXq7IcgHpnfHp8q1FDxRJOJSq85ErX0cU0LNFokijkb3ZYl+PKaUdiNvM4O/TbwoOkVuq50qBqOTgAZPqcdT86qnjstG9tcLEpWCVJJpjgMkYYRmNdtR1Cdmx0wjdyKtruACTsAMkn5VUZZn4oQsY08PV1d5W+K65bBgkS9odSjMh+IDCjB1UFwFKUoKvcN7lfB//d71wjjtHdYAjceglVdB/iVPzGrPmq17SD/3bcbDonmOfs8yIOdtv9n95/orxt4JOIjXI8kdmdoo4yY3uF/xZXGHWNvwxqRlcFjvgBneKuISBY7e3IE9yxiRj0jUKWkmI7lVGw7sV7ZqU4Xw9LeGOGPZIkWNc7nSgCjJ7nAqieJeGcP4cBcWxt7e5gPM08wK00WRzomVmy+pA2NshguDWwopAwDKQQRkEbgg7gig70pSgUpSghvFPhSC/hMU6g7HQ+BqjYjGpCeh+XQ961z4w8BzSXVgHkguZQ2lYeT7vCLeECRy+kuQC2hD1H2mAorb9VqzXVxe4LdUtbdYx/DJJOZCPq0aA/5RQR3g7iCxcPkvph553eaQIMnIcwxQRjq2FRI1Hr6ZNeTeGzO5mvBm5OCnLZla1A3VIHjJIIz5nK5c5z5cKO39lBeItDqHuyf7eYwDlbiYsijPdSVllCjcPk+lWJ29W/Rm/wCkqH+tBH2dxrZba/VHkyGgkZNInEZD5CkeWVCoLJ0IAYDGQtlUVDzcMjnQxv8ACSGUrpVlZTlXRkOzqcEHHanD+JyJIILrHMP3UqjCT4GTt/dygblO4yVJGQoTVedxDqUjOM5H7gj/AK16UoPOGAKMAYyST9WJJP7mvSlKBXWRQRgjIOxrtSgxpbXP9D8xuR+oJ2rG9x3ds+Zw3QY3KqD/ADQEfU1IkVim186t3Gcn1yAN/U5C/tQQvFrYudK5HODqSBkgTW77/LDRL0rE4p9lCZdmYI7KoHxySHCoPm0lxj9asM0BLKdzgj0G4fGf2dv0rAHAma5DOcxI7SqCckyMECk+gTS5x6sp/DQZfhvhRtrWKJjqdVzI35pGJaRv1dmP61J0ApQKhPFXFniiCQYNzO3JtwegdgSZGH5I1DOfkuO4qZeQAEkgADJJ7AdzVPsL1MvxO6LKr4hs00szLCzAKVRQWMs7aWwBnToHY0GF4gu7OxFjZtJEhEkTs741iOEtMZGPUGSWMKT3LtV0sOKwzDMMsco7mN1cb/NScVTeD+JWR7ieSyvAZ5gFYRpkRLiGEFDIJACVJxp6uakEtLC9cmLMF1HvqRDb3KZ2yQyguvyYMh+dB7eOY1kFrC5JjmuUjljBxzUKSEocblQVViB1CnO2asqIAAAAANgB0GPSqZ4YWWXiE5vNLTWcccMRVSoZJdTNcKp+EyaVQgE45bDODV1oFKUoKz7SJwvDZ9XwtojYdSVkkRGVR1ZipbAG5NRRubi7JM2u3tseS3jJWVlIwDPKpyg80f2ceMaxltmAy/FLtJf2kJ+7jSW7O2SXiKRoR66BM0gHcoKkpYjgsQAd8g9MEkMp/hBZhq/LJntQVweG7flskcMUaMCHCKMHK6WYkjXuobqc+Vz1K1I+AphE09mNlhKSRLn4I5QQU33wsscuNzgMo7V7SphiwGzHbHxA5G2/wuGA6/iQds1iWsQjv7eUH75ZLZsDSpGjnRMB9YZRvuM6T8O4XWlKUClKUCq/dqE4pA3+LbTxn58qSB1/YPJ+9WCq2SZeLYPw2tqGHze6kIz+i22P9VBi2p/2u/TUiyGSB/Np3hMCqoGoEHzpL/OpaGFgMKB89GFB9NllH9KjvFMHImivgdKoOTddPuGbKybg7xSEN/laSpYMCCdOT2YKsg/4Bn9x+9AgWQ9cg+vy2+bVzxSBXQRyJrRiMknGnBBD5UZVgdwRjBA3FeIc6SE5eT3GknY76kIT6dRXWG1YPqZQTnK4Vk07YPwlgT8zQTVKUoFKUoFKUoFKUoOMVzSlApSlBVeMub2c2aE8iLDXrD8WRlbUH1YEM+OiYH468Z73nXchXTy7LCR+huHXzyEdMRRtp/1S912kPBKj3ND3ZpWY92YzSZYnuT6monwuo90g2+KFWb+IuzlifUkuxJ76j6mgy0jJJBPkOWB7rHMQW+hSTS2f4X9KwuK2XNPMbWJVOpJFPmhbcZjB2wGWVCnRwUBzkGpOBfs4/mz5+eUcnP1JJ/U0fq36n+Vqf67/AFoMD2eXZuHvLmTRzjMLZtByoFqiphc7hWkaWQD0cVdKqXhNQLy7A2HJsjt6mOQE/XAG/wAhVtoFKUoK1fW2ricZ7ravjfGCZ4f0I23/APOpIwaVBx07dTpGdgO+MkfNf0rDlP8A3pH/APKS/wD5oazJXOF3Pxx/zYg/y2oO6W2xwuodtW2xBA9ckbDPcY64qM4hwthHnBJjkhuFbO5KMNYI/Ny9QJHXPrubEKUHNK4Fc0ClKUCq/FFy+Kue09qh/wBVtKwP8rlf2qwVD3f/ALQt/wDwLn/ntKCUngV1ZXAZWBVgdwQRggjuCKq/Ao5E5lvK2uS3YaCU87QN9y4ZWUnABRjudSN6irZVf4scX9ljbIuFOO68tW0n1GoA49QKDPjydt/o2rf5faIf61mRRY6gfoMf0r0Fc0H/2Q=="/>
          <p:cNvSpPr>
            <a:spLocks noChangeAspect="1" noChangeArrowheads="1"/>
          </p:cNvSpPr>
          <p:nvPr/>
        </p:nvSpPr>
        <p:spPr bwMode="auto">
          <a:xfrm>
            <a:off x="917575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17421" name="Picture 20" descr="http://nl.toonpool.com/user/707/files/interview_2_103409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304925"/>
            <a:ext cx="2117725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AutoShape 22" descr="data:image/jpeg;base64,/9j/4AAQSkZJRgABAQAAAQABAAD/2wCEAAkGBhQQEBUQEBESEBUUFBAVFRUWFBESEBYWFBAVFBQVFRUXGyYeFxkkGRQUHy8gIycpLC0sFh4yNTAqNSYrLCoBCQoKDgwOGg8PGiwkHyUpLCotKSwsLCkpLSwpLCwsLCwsLCwsLCwsLCwsLSwvLCopLCwpLCkqKSksKSwsLCwsLP/AABEIAOEA4QMBIgACEQEDEQH/xAAcAAEAAgMBAQEAAAAAAAAAAAAABAUDBgcCCAH/xABOEAABAwICBQULBwoEBgMAAAABAAIDBBEFIQYSMUFRBxNhcYEiMlJTkZKTobHB0RQXI0JicoIIM1SDorLS0+HwFWOjwkNERVVz8RYYJP/EABsBAQACAwEBAAAAAAAAAAAAAAAEBQIDBgEH/8QAMhEAAgIBAQYDBwMFAQAAAAAAAAECAxEEBRITITFRFUFhFCJxkbHR8FKBoQYyM0Lhgv/aAAwDAQACEQMRAD8A7iiIgCIiAIiIAiIgCIiAIiIAiIgCIiAIiIAiIgCIiAIiIAiIgCIiAIiIAiIgCIiAIiIAiIgCIiAIiIAiIgCIiAIvLngC5NlXVuNsZszP97BtWi7UV0rM3gzhCU3iKLNR5q5jNrh7VrFZjr35DIf3sA/qvyDR+abN51Bxfe/Y3d6lU+KTulu6aGfUlrSKCzbLBaVGlcTdl3dWf9PWq+bTi3exeU2+KsqXRSFvfAyH7RsPIPerOGhYzvI2N6mgKRGrWT5zml8DFz08ekW/4NTOnbxthb5xHuU2h04jebSsdF03129tsx5FsbowciAesBU2K6KRTAljRE/cWizSftNGXvWbp1VfOM970aCsolylHHqmXMUocA5pDgcwQbgjoK9rS9Fa18FQaSXIEkAeC8C+XQR7luilae7jQ3sYfRr1NN1XDlj5BERSDSEREAREQBERAEREAREQBFXY3pBT0URmqpmQsG9xzJ4NaM3HoAJXINJOX+SR3M4XTm5NhLK0vkd9yFvvJ6gh5k7c+QAEkgAbScgOsrWsU5TMNpiRLXQ3G1rCZndREQdZcYboriWJkPxOska056jna57ImkRs9vQtswXk0oILXh59w+tMdceYLM9Sy3WY7yLefl+w8HViZVzndqRNF/PcD6l5Zy0Of+awfEXjjzdvYCr2hpo4m6sUbIhwY1rB5GgKcxxd0ryWIrMnyClnkjVzyvzDN2CYk0cebJ/2raMM0sM0AmfTTUl+9bPqCQi23Ua4kdRsehR6mvDcmd07j9UfFVzyXG7iXE/32Bc5rNr4fDoWX3LKnSNres5Il1mMPkORsOO/s3BeMLwx1RdzXDVBILrhxuNosN/Wo1RhwexzJNazgQdVzmEA8HNIIPSCtBrOTJ1O/ncNq5qZ+4F7h2c5HY+UFNLsey58XVv/AM/c8t10K/cp+Z22hwmOHvRc+Ec3eXd2KYAuE0XKrimGOEeIwiqjvYPNmSH7srBqO6iL9IXUNEuUWjxIWgl1ZbXMMlmTDjYXs8dLSV0MaVVHdisL0ILs33ls2dERegIiIDVNJ4NSrp5m5Eua0/he23qcR2LagqDSOPXnpWf5hPY3VJ9ivwolCxbZjuvoSLXmEPg/qfqIilkcIiIAiIgCIiAIiIAueco/K7Dhl4INWoqrd5f6OK4yMpG/fqDPjbK8Dld5VfkINFRuBqXDu3ixEDXDL9YRmBuGe8LjGAYCZ3c9OSWkk5kl0hJuSTttfadp9ayjHJhKSiSmU1XjM5qKqZzhmOcd3oHgRMGQHQLDjmt+wHBYaRtoWAEjunnOR3W7h0CwUOCUNAaAAALADIADcBuUllWpMasESVuTYYahTYqpUuG075j3IsN7j3v9T0BbhRYTHTtEkvdO3A7Segbv7uoep1tVGV1fbt8exsqqnb0P2jgJbrv7hnE5E9S81FYX9ywarfWev4LzNO6Z13ZDc3cPielR6ysbEOk7OK4/V667XWKutdeiRe1UV6aO9M9Os3Lf7F+slDeveVTOxG+d1jdiPSum2ZseGlW/Zzn9Ph9yn1e0JXPdjyj9S6fUqLLOFUSYmo78QurvCK7eZYVga9pY8BzTkQQC09YK57j+hOqeeoyWOadYM1iCCMwY37Qei/Udy211TdYpH3Xu5k84u6fmgXLW+JwpcVJc2+qKgj6Rm604+sPtDMbwdo7ZDM17Q9jg5rgC1wILSCLggjIi29fOWkOBNnGsLNkG/wALod8VI5NOUh+Fyikqy40rnWzuXU7ie+b/AJd9re0bwY1lTXNE2q9S5H0Qi8xSBwDmkOBAIIIIIIuCCNosvSjkopCOcrxwgi/af/Q+pXahYfh/NukcTrOkeXE2tYbGt7Apq0UxcU3Lq239v4Nlkk2kvJfn8hERbzWEREAREQBERAFp/Kbp03CqMvbYzy3ZA0591bN7hva0EE8SWjetue8AEkgAZknIADaSvlDlF0tdiuIPmBPNNPNwN4RtOTrcXG7j1gbl6lk8bwiqoYHVMzpZnOfdxc9zjdz3ONzc8ScytvhmsLDJUNC3UaAFa4fA+Z4jiaXOOwD1kncOlToQUI5kVFt7lLCLFk9zYXJOQG09gW3YJouTZ9RccI9/4yPYP6KVo9oyymAc60ku925vQwe/aejYtuiY2nbzsgu894zf1n+8utc9rdqueYUPEfOX2LDTaRtpz69hFE2mYHPA1rdxGLADs3e7rUJznSu1nm59QHAdC8lzpHF7zcnyDoHQo+OY3FRQumldYDK31nE7GtG8lcrOyV8lXWur5Lzb9ToYwjRHLGMYuymju45nJrd5Pw4laNV4/rOL3uFzxyAHAX3Kvw7DcRx6V0sDRBDct559wwAfVYdriODRt2lbrhvIBTAXqqmoqHb9XUiZ5LOd+0uz2boqtDDMuc31fb0X5zKHVTt1T5co/nNmo/4807HtP4m/FejiB25247vKt9fyFYaRYNqG9Imdf1ghUOK8hkkQL8PrH3H/AA5rC/RzjBbyt7VbK+L6kKWmmlyeShbUErMxyqGSyQymmrIzTzN4gNab7L2ysdzhl7VP5y2RyIyI3qbXWnzRV3Wyg8PkTOcXl0qi86vJlUjcIbtbMk0i1vH8PEg1gO6HrHBXb5FCqc1hOvKN1V7izbOQ/T0g/wCFVDuJpnHozdDfqu5vURwC7SvkKu1oJWzROLHNc17XDa17SCCO0Ar6g0K0mbiNDFVNsC9tpGj6sje5kb1XFx0EKmthus6WiziRTL1ERaTeEREAREQBERAEREBoHLZpL8jwt7GG0lSeYbbaGuBMp8wFv4wvm7D2XeO1dI/KDxnncRjpge5p4QSPtzHWd+w2NaFgNA+aZscbdZzvIBvcTuAW2vC5vojRblrCLzB8LkqJBFELk5k/VaN7nHcF1fAcBjpI9VmbjbXeR3Tj7m8B71g0ewaOki1GZk2L3/WcfcOA3eVbNhlIHXkfkxmZ4G27qVDtDXS1MuHDlH6+rPdNplDm+pno4WxM5+X8Dd5O4/31qFJK6V+u7ybgOAStrDM++xoyaOA49ZWWNoaLlc1qLlL3IdPqdDTUq1l9THWVbII3SPOqGi5Pq7TfIDeSubYXRP0ixXUfrNpKbungE7L2Dbj67yCL7g022BR9O9LDUPLI3fRRaxB3PeAQHdQJy8u9b9yCYUI8MM9u6qJpHE79WM820dV2vP4iur2Zs32WtXWL35dPRfdlPfqePNxj/av5Z0WkpGRMbHGxsbGANa1oAa0AWAAGwLMiKzMAiIgNV5QNC2YjTEAATxhzoX777dQnwXbOg2O5cYoaoviu6+vGRG++22eoT0ixaepq+kCuCaS0QgxishGTZQ6QDdd0bZ/3w7yqforGpbpVbSqTr3yvEnShcsNl5LrK6aOaSMrnLBKV+mbisT39K1s2pFTi8V2lbz+T7pFqVE1A49zK3nox9uOzXgdbCD+rWlYi64soWiWLfI8Spqi9gyaPW+486kn7DnKq1US/0Enu4PrlECKvLYIiIAiIgCIiAIURAfJvKJUOqcZqyLvJqHRNAzJ5u0LQPMW+aH6OCjizsZX2MjvYxp8Ees58LVeD4BatqqyUd06pquaB3AzvBf1nMDovxW3U6rtVdlbkenmYpc8lrhlGZXhje08BvKs8VqxlBHkxmR6SPh7V6A+SQao/OybeLR/T2k8FCpolzetv3FuR6vqW+kpwt+X7Geni3rUNPtJdRppojZzh9IR9Vh+r1u39HWtg0jxptLCXZF2xreLt3YNpXH6+pL3FziXOcSSTtJO1Wn9O7L48vabV7senq/svqV+1ta4LgwfvPr6L/pBqu6Dm3DbtsCb274HcOAV9o7yg4hSU7KWnqKZscetqh0Rce6eXm51c83Fa+I9Yq1oqDoXdKnjPmjnnfwI4RtEXKXip/wCbox+od/ApLeULEz/z1CP1Mv8ALVEymA3LIIRwW/2Go0PX3dy8Gn+J/p9D6Gb+UvY0+xL9PofQy/ylRCEcF6EI4L32Koweuu7l5/8APcR/TqL0Mv8ALVHO6WesFZU1ED3WAdqNkbcBhaABqAXsU5kcF+GJZw0lcXlGizV3TjutkctWJykPCwPUpohRI71GkKkSKJKVHmS60Rag5LX6wZlX05yVFVd8qzUdC60qwfX2jddz9HTz+Mggf2uia4+sqyWrcl82vg9Ef8hjfNu33LaVWFqEREAREQBERAFjmksF7JUOZ1yomqu4cOXVmUVlnLMTZq1Eo4Syfvkq60YowSZ395Hn1u2+rb12UPSOkPy17Wi5eWFo4l7R77q4rQIY2UzDsALzxO31nPyKkuuVdeTdRTxLMGGacyvLzv2DgNwWcPDG3NhkczsFtpKw07FrGnON6rfk7Dm8Xf0M3D8R9Q6VTaPS2bQ1Spj5vm+y82WervhpqnN9F+JGtaS40amYuB7htwwdG9x6Tt8nBa1MblTKh2SwQRaxX12OnhTCNFSwksHA8WU5Sun1ZmoaTfZW8DDsax56mkquxSC1O+3AHyPC3Xkx5NaKvw9lROJjJrzNdqyua3uXnVyH2SFlbetPiOBTp3qcyzgpW00niZfRv+C9ilk8TL6N/wAF0P5k8O8Go9O9fvzK4f4M/p3rR4lHsSPDJfqOeCkl8TN6OT4L18jl8RN6KT4LoXzLYfwn9O9PmXw/wZ/TvXniK7Hnhku5zz5JL4ib0UnwXl1NL4ib0b/gui/Mvh3gz+nenzLYd4M/p3p4iuw8Ll+o5nJTS+Im9G/4KNJTyeJl9G/4LqnzKYd4M/p3rz8yOHeDP6d6eJeg8K9TkcsUnipPMd8FCmjf4uTzHfBdoPIdhvgz+nevz5i8M8Cf08i1S12fI3R2du+ZwmoLgO8f5rlSVN77COxfSHzFYZ4uf08i/PmHwvxc3p5FFsv3vIm10bhZckD74JR/ckHmzyN9y3FV+AYFFQ07KWnBEcetqhzi53dPc83J25uKsFGJIREQBERAERfhQGOZ25RnLM9YnKl1T3nk3RKXEqJonFS76kbhbpvkfIXDtCoA4vcXHaTcqy0grL2YN51j1DJvr9igwCwuua1VrfIuNNXuQz5s8YhXNgidI7Y0XPE8AOkmw7VyyrqnSvdI/NziSeHQB0AWHYtg04xjXkFO05Ns5/3iO5b2A3/F0LWXbF9B/pbZvs2n48170/4Xl8+vyOQ25rOLbwo9I/X/AIRJzcqdh8G9QmtuVc0keS6iK5uRSzeEomWal12FnhNc3tIIHrstu/J+xa8NTRuNnRyNlAO3Ve0MdbqdGPOC1sMyVbSYq/CcRjxBjS6J5LZmjeHW51nXse3pA4FQtdU5QyiVs65Rm4vzPpJFFw3Eo6mJk8DxJHI0Oa4bCD7DuIOYIspSojoQiIgC59jvLDFTVctG2lqKh0JAc6PUIvqtJsL3yLrdYW0aWaTR4fSvqZSO5FmNvnJIR3DB1nyAE7lwjBmyc3JUSOPO1Uhe4gkEtDy5xy3OkP8AplSdNRxZYImq1HBjk6C7lxYP+mV3mtXn59Wf9trvNb8VpT3v8Y/z3/FR5JH+Mk89/wAVY+HR7letpy/Sb27l7iG3Dq0fhZ8V4/8AsDB+gVnkj+K55KXHa9/nO+KhzNPhO853xWMtnJeZnHaTb6HTT+UNTDbRVg7Iv4l5H5RdL+h1f+j/ABrjeJuIHfO84q55J9GjX4pEHC8cB5+W+YtGRqNPW/VFuF1XW1KBY12OR9QwSFzWuLSwkAlptdpIuQbbxsWREWg3hERAEREAXly9LyVjLoeoxOCiVj7N68lMcqLSWq1Izbbaw63G3suVSa57sH8iRTHekkazUT85I524nLqGQ9SjY5izaWnfM7MMaTbidjW9riAskCkVWhbcUop43nUJtzLs7NkZmHEDa3MA9BO+yo9Lp/aNRGL6efwLa+zhweDjNHXmUmR5u5xLnHiSbn1qY85Kh5iSknfTztMb43Fr2ncR7QRYg7wQVbtnuF9c0lkXBR7HAaul7+8ZaVmauYGqupGq0hCl9CvkyVEFknoBIwsc3Xa4Wc3ZfgQdxG4+64X5A1WdOxeNZWGQ3Nxe8jXMErq7B3udRO+UwE6z4HAnrJYM2ut9duRyvwW94Ty90bwBUxT0r9/c89H2Ob3XlaoQoQ7d8VjqdHGyd+1kn32MefOIv61WW6ODeU8Fxp9qzSxOOTaxyxYVa/yvs5mpv5ObVPivLpStGrSRTVTzsu3mY79Jd3XkatfOhMF7/J4PNd7NaykQ4KIhaMNi/wDGxsZ84DW9a1R0Cb5skT2skuUWa9iTqnEZhUYk7Va383Ttu0NB3Bu1gOV3u7o7r5WkyDebDIAACzQALBoG4AWCs30gbuUGdqs6qY1rCKa7VTvllkGRRpFKkUWRbjZEiyqHUuspczlR4rWWFlrumoQySNPW5zKnEqjWcvo7kd0MOH0AfK3VnqdWSQHvmtt9FGeoEkji88FzPkb5PTXVArahv/54HXaCMpZWm4HSxpsTxNhxX0SuatnvSOkrjhBERajaEREAREQBeSvS/CsWDwQtL0sqLvDftOPmjVHtK3UrnmkEl5upo9bifeqHanJRXx/P5J+iWZ5IjXWC6LhNHzULGbw0X+8c3eslaFhEHOTxM3F4J6m90fYukBZbHqxvWfsZa2fNRNA5UeTJuJx8/Bqsqo22aTk2Voz5t53HwXbthyOXABK+CQwzNdG9ji1zXAtc0jaCNy+v1pun3JlT4q3XP0NQ0WZM0XJA2Nkb9dvrG47j0lVrgVM61I4nh84IVxA5UmJaOVWGSc1VxloJIZILuhf9x/uNiOCk0tcuhptVkTndTQ65PsbDT7Va0wWv01YFb0lYFuZU2QaL6nap7GqqpqoKwjqBxUK2LySqJRwZntUOoapD5xxUKoqBxWNaeTK6UcFfUhVNSp9XUhU9TVBT0QoRbZgmKhTSWSprFTVmIbhmTkAMySdgCxlNQWWWNVUpvERiNcGgqfoByey4xPzj9aKlY76SXYXEbY4uLuJ2N67A7JoVyNS1bm1GJB0EO0Q97PJ9/wAU39r7u1dwoaFkEbYoWNjYwBrWNADWgbgAqPU6niPCOh02mVaPOH4fHTxMhhY2OONoaxrdgA3f13qSiKATAiIgCIiAIiIAiIgPwrm2OC1Q7qb+6ulLQNLqbUn1tzh7Df8A3DyKk2rD3Yy+JP0L99o/dE23qmdDZD+zb3rfQubYFWiKoY85AGx6A4FpPrv2LpIK27JkuE16mOti1PPofqIitiEYK2hjmYY5mMlY4Wc17Q5p6wVzrHuRaJxL6GUwHbzb7vh7Hd839pdMX4s4WSg8xZhKEZrEkfPuJaG11J+cp3uaPrx/Ss6+5zHaAq6HESMv/a+ha/GIoRd7hfgMytdq6H/EjnTxCPxkkbXOI+ySL+Tyrf45GD3HHefaPX7ESWx99b0Xur16HKocZI3qYzHzxXSzyW0JaAYnX3ubJI2/YDYeRRZOSCjOx9Q3qew+1is47Qqa5poq57KnnlhmgHSA8VHmxsneuifM7S+OqfOi/gWaLkjoh3xnf1yAfutCy9vpXf5GK2VPsvmcmnxS+9RoTJO7UhjkmdwY1zz5Ghd1o+T2gizFLG4jfJrS/vkhX1PSsjbqxsaxo3NAa3yBaJ7SX+kfmS69mY/ufyOJYPyR1tTZ05bSMPhfSTW6GNNh2kdS6Vovyc0mH2fHHzkvjpLPk6dXKzPwgdZW0Iq2y+dj95lpXTCtYigiItJtCIiAIiIAiIgCIiAIiIAqbSXB/lEXc9+3NvT0e1XKLVbVG2DhIzhNwkpI5Ibg2IIIyIO0dBV7g+lz4QGSDnGDIZ2e0cAd46CtlxjRiKoOtnG/wm2z+8N/tWvTaDTDvHxvHSXNPksfaqH2TU6ee9Xz+H2Lf2ii6OJ8i/h0wp3DN5Z0OaR7Ml6fpZTj/iX6gVrTNCJyczEPxOPsap9NoF4ybsY23rPwUqNuuly3V+fuR5V6Vf7Mz1WnUY/Nsc7ryCix1lZWfm280w/W71vlO3sCvqHRqCHNsYcfCd3Z9eQ7ArOy3rS3Wf5p8uy5Gl3VQ/xx/dlHh2ikbDrykzP+13nk39qvALL9RTaqYVLEFgjTslN5kwiItpgEREAREQBERAEREAREQBERAEREAREQBERAEREAREQBERAEREAREQBERAEREAREQBERAEREAREQBERAEREAREQBERAEREAREQBERAEREAREQBERAEREAREQBERAEREAREQBERAEREAREQH/2Q=="/>
          <p:cNvSpPr>
            <a:spLocks noChangeAspect="1" noChangeArrowheads="1"/>
          </p:cNvSpPr>
          <p:nvPr/>
        </p:nvSpPr>
        <p:spPr bwMode="auto">
          <a:xfrm>
            <a:off x="1069975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7423" name="AutoShape 24" descr="data:image/jpeg;base64,/9j/4AAQSkZJRgABAQAAAQABAAD/2wCEAAkGBhQQEBUQEBESEBUUFBAVFRUWFBESEBYWFBAVFBQVFRUXGyYeFxkkGRQUHy8gIycpLC0sFh4yNTAqNSYrLCoBCQoKDgwOGg8PGiwkHyUpLCotKSwsLCkpLSwpLCwsLCwsLCwsLCwsLCwsLSwvLCopLCwpLCkqKSksKSwsLCwsLP/AABEIAOEA4QMBIgACEQEDEQH/xAAcAAEAAgMBAQEAAAAAAAAAAAAABAUDBgcCCAH/xABOEAABAwICBQULBwoEBgMAAAABAAIDBBEFIQYSMUFRBxNhcYEiMlJTkZKTobHB0RQXI0JicoIIM1SDorLS0+HwFWOjwkNERVVz8RYYJP/EABsBAQACAwEBAAAAAAAAAAAAAAAEBQIDBgEH/8QAMhEAAgIBAQYDBwMFAQAAAAAAAAECAxEEBRITITFRFUFhFCJxkbHR8FKBoQYyM0Lhgv/aAAwDAQACEQMRAD8A7iiIgCIiAIiIAiIgCIiAIiIAiIgCIiAIiIAiIgCIiAIiIAiIgCIiAIiIAiIgCIiAIiIAiIgCIiAIiIAiIgCIiAIvLngC5NlXVuNsZszP97BtWi7UV0rM3gzhCU3iKLNR5q5jNrh7VrFZjr35DIf3sA/qvyDR+abN51Bxfe/Y3d6lU+KTulu6aGfUlrSKCzbLBaVGlcTdl3dWf9PWq+bTi3exeU2+KsqXRSFvfAyH7RsPIPerOGhYzvI2N6mgKRGrWT5zml8DFz08ekW/4NTOnbxthb5xHuU2h04jebSsdF03129tsx5FsbowciAesBU2K6KRTAljRE/cWizSftNGXvWbp1VfOM970aCsolylHHqmXMUocA5pDgcwQbgjoK9rS9Fa18FQaSXIEkAeC8C+XQR7luilae7jQ3sYfRr1NN1XDlj5BERSDSEREAREQBERAEREAREQBFXY3pBT0URmqpmQsG9xzJ4NaM3HoAJXINJOX+SR3M4XTm5NhLK0vkd9yFvvJ6gh5k7c+QAEkgAbScgOsrWsU5TMNpiRLXQ3G1rCZndREQdZcYboriWJkPxOska056jna57ImkRs9vQtswXk0oILXh59w+tMdceYLM9Sy3WY7yLefl+w8HViZVzndqRNF/PcD6l5Zy0Of+awfEXjjzdvYCr2hpo4m6sUbIhwY1rB5GgKcxxd0ryWIrMnyClnkjVzyvzDN2CYk0cebJ/2raMM0sM0AmfTTUl+9bPqCQi23Ua4kdRsehR6mvDcmd07j9UfFVzyXG7iXE/32Bc5rNr4fDoWX3LKnSNres5Il1mMPkORsOO/s3BeMLwx1RdzXDVBILrhxuNosN/Wo1RhwexzJNazgQdVzmEA8HNIIPSCtBrOTJ1O/ncNq5qZ+4F7h2c5HY+UFNLsey58XVv/AM/c8t10K/cp+Z22hwmOHvRc+Ec3eXd2KYAuE0XKrimGOEeIwiqjvYPNmSH7srBqO6iL9IXUNEuUWjxIWgl1ZbXMMlmTDjYXs8dLSV0MaVVHdisL0ILs33ls2dERegIiIDVNJ4NSrp5m5Eua0/he23qcR2LagqDSOPXnpWf5hPY3VJ9ivwolCxbZjuvoSLXmEPg/qfqIilkcIiIAiIgCIiAIiIAueco/K7Dhl4INWoqrd5f6OK4yMpG/fqDPjbK8Dld5VfkINFRuBqXDu3ixEDXDL9YRmBuGe8LjGAYCZ3c9OSWkk5kl0hJuSTttfadp9ayjHJhKSiSmU1XjM5qKqZzhmOcd3oHgRMGQHQLDjmt+wHBYaRtoWAEjunnOR3W7h0CwUOCUNAaAAALADIADcBuUllWpMasESVuTYYahTYqpUuG075j3IsN7j3v9T0BbhRYTHTtEkvdO3A7Segbv7uoep1tVGV1fbt8exsqqnb0P2jgJbrv7hnE5E9S81FYX9ywarfWev4LzNO6Z13ZDc3cPielR6ysbEOk7OK4/V667XWKutdeiRe1UV6aO9M9Os3Lf7F+slDeveVTOxG+d1jdiPSum2ZseGlW/Zzn9Ph9yn1e0JXPdjyj9S6fUqLLOFUSYmo78QurvCK7eZYVga9pY8BzTkQQC09YK57j+hOqeeoyWOadYM1iCCMwY37Qei/Udy211TdYpH3Xu5k84u6fmgXLW+JwpcVJc2+qKgj6Rm604+sPtDMbwdo7ZDM17Q9jg5rgC1wILSCLggjIi29fOWkOBNnGsLNkG/wALod8VI5NOUh+Fyikqy40rnWzuXU7ie+b/AJd9re0bwY1lTXNE2q9S5H0Qi8xSBwDmkOBAIIIIIIuCCNosvSjkopCOcrxwgi/af/Q+pXahYfh/NukcTrOkeXE2tYbGt7Apq0UxcU3Lq239v4Nlkk2kvJfn8hERbzWEREAREQBERAFp/Kbp03CqMvbYzy3ZA0591bN7hva0EE8SWjetue8AEkgAZknIADaSvlDlF0tdiuIPmBPNNPNwN4RtOTrcXG7j1gbl6lk8bwiqoYHVMzpZnOfdxc9zjdz3ONzc8ScytvhmsLDJUNC3UaAFa4fA+Z4jiaXOOwD1kncOlToQUI5kVFt7lLCLFk9zYXJOQG09gW3YJouTZ9RccI9/4yPYP6KVo9oyymAc60ku925vQwe/aejYtuiY2nbzsgu894zf1n+8utc9rdqueYUPEfOX2LDTaRtpz69hFE2mYHPA1rdxGLADs3e7rUJznSu1nm59QHAdC8lzpHF7zcnyDoHQo+OY3FRQumldYDK31nE7GtG8lcrOyV8lXWur5Lzb9ToYwjRHLGMYuymju45nJrd5Pw4laNV4/rOL3uFzxyAHAX3Kvw7DcRx6V0sDRBDct559wwAfVYdriODRt2lbrhvIBTAXqqmoqHb9XUiZ5LOd+0uz2boqtDDMuc31fb0X5zKHVTt1T5co/nNmo/4807HtP4m/FejiB25247vKt9fyFYaRYNqG9Imdf1ghUOK8hkkQL8PrH3H/AA5rC/RzjBbyt7VbK+L6kKWmmlyeShbUErMxyqGSyQymmrIzTzN4gNab7L2ysdzhl7VP5y2RyIyI3qbXWnzRV3Wyg8PkTOcXl0qi86vJlUjcIbtbMk0i1vH8PEg1gO6HrHBXb5FCqc1hOvKN1V7izbOQ/T0g/wCFVDuJpnHozdDfqu5vURwC7SvkKu1oJWzROLHNc17XDa17SCCO0Ar6g0K0mbiNDFVNsC9tpGj6sje5kb1XFx0EKmthus6WiziRTL1ERaTeEREAREQBERAEREBoHLZpL8jwt7GG0lSeYbbaGuBMp8wFv4wvm7D2XeO1dI/KDxnncRjpge5p4QSPtzHWd+w2NaFgNA+aZscbdZzvIBvcTuAW2vC5vojRblrCLzB8LkqJBFELk5k/VaN7nHcF1fAcBjpI9VmbjbXeR3Tj7m8B71g0ewaOki1GZk2L3/WcfcOA3eVbNhlIHXkfkxmZ4G27qVDtDXS1MuHDlH6+rPdNplDm+pno4WxM5+X8Dd5O4/31qFJK6V+u7ybgOAStrDM++xoyaOA49ZWWNoaLlc1qLlL3IdPqdDTUq1l9THWVbII3SPOqGi5Pq7TfIDeSubYXRP0ixXUfrNpKbungE7L2Dbj67yCL7g022BR9O9LDUPLI3fRRaxB3PeAQHdQJy8u9b9yCYUI8MM9u6qJpHE79WM820dV2vP4iur2Zs32WtXWL35dPRfdlPfqePNxj/av5Z0WkpGRMbHGxsbGANa1oAa0AWAAGwLMiKzMAiIgNV5QNC2YjTEAATxhzoX777dQnwXbOg2O5cYoaoviu6+vGRG++22eoT0ixaepq+kCuCaS0QgxishGTZQ6QDdd0bZ/3w7yqforGpbpVbSqTr3yvEnShcsNl5LrK6aOaSMrnLBKV+mbisT39K1s2pFTi8V2lbz+T7pFqVE1A49zK3nox9uOzXgdbCD+rWlYi64soWiWLfI8Spqi9gyaPW+486kn7DnKq1US/0Enu4PrlECKvLYIiIAiIgCIiAIURAfJvKJUOqcZqyLvJqHRNAzJ5u0LQPMW+aH6OCjizsZX2MjvYxp8Ees58LVeD4BatqqyUd06pquaB3AzvBf1nMDovxW3U6rtVdlbkenmYpc8lrhlGZXhje08BvKs8VqxlBHkxmR6SPh7V6A+SQao/OybeLR/T2k8FCpolzetv3FuR6vqW+kpwt+X7Geni3rUNPtJdRppojZzh9IR9Vh+r1u39HWtg0jxptLCXZF2xreLt3YNpXH6+pL3FziXOcSSTtJO1Wn9O7L48vabV7senq/svqV+1ta4LgwfvPr6L/pBqu6Dm3DbtsCb274HcOAV9o7yg4hSU7KWnqKZscetqh0Rce6eXm51c83Fa+I9Yq1oqDoXdKnjPmjnnfwI4RtEXKXip/wCbox+od/ApLeULEz/z1CP1Mv8ALVEymA3LIIRwW/2Go0PX3dy8Gn+J/p9D6Gb+UvY0+xL9PofQy/ylRCEcF6EI4L32Koweuu7l5/8APcR/TqL0Mv8ALVHO6WesFZU1ED3WAdqNkbcBhaABqAXsU5kcF+GJZw0lcXlGizV3TjutkctWJykPCwPUpohRI71GkKkSKJKVHmS60Rag5LX6wZlX05yVFVd8qzUdC60qwfX2jddz9HTz+Mggf2uia4+sqyWrcl82vg9Ef8hjfNu33LaVWFqEREAREQBERAFjmksF7JUOZ1yomqu4cOXVmUVlnLMTZq1Eo4Syfvkq60YowSZ395Hn1u2+rb12UPSOkPy17Wi5eWFo4l7R77q4rQIY2UzDsALzxO31nPyKkuuVdeTdRTxLMGGacyvLzv2DgNwWcPDG3NhkczsFtpKw07FrGnON6rfk7Dm8Xf0M3D8R9Q6VTaPS2bQ1Spj5vm+y82WervhpqnN9F+JGtaS40amYuB7htwwdG9x6Tt8nBa1MblTKh2SwQRaxX12OnhTCNFSwksHA8WU5Sun1ZmoaTfZW8DDsax56mkquxSC1O+3AHyPC3Xkx5NaKvw9lROJjJrzNdqyua3uXnVyH2SFlbetPiOBTp3qcyzgpW00niZfRv+C9ilk8TL6N/wAF0P5k8O8Go9O9fvzK4f4M/p3rR4lHsSPDJfqOeCkl8TN6OT4L18jl8RN6KT4LoXzLYfwn9O9PmXw/wZ/TvXniK7Hnhku5zz5JL4ib0UnwXl1NL4ib0b/gui/Mvh3gz+nenzLYd4M/p3p4iuw8Ll+o5nJTS+Im9G/4KNJTyeJl9G/4LqnzKYd4M/p3rz8yOHeDP6d6eJeg8K9TkcsUnipPMd8FCmjf4uTzHfBdoPIdhvgz+nevz5i8M8Cf08i1S12fI3R2du+ZwmoLgO8f5rlSVN77COxfSHzFYZ4uf08i/PmHwvxc3p5FFsv3vIm10bhZckD74JR/ckHmzyN9y3FV+AYFFQ07KWnBEcetqhzi53dPc83J25uKsFGJIREQBERAERfhQGOZ25RnLM9YnKl1T3nk3RKXEqJonFS76kbhbpvkfIXDtCoA4vcXHaTcqy0grL2YN51j1DJvr9igwCwuua1VrfIuNNXuQz5s8YhXNgidI7Y0XPE8AOkmw7VyyrqnSvdI/NziSeHQB0AWHYtg04xjXkFO05Ns5/3iO5b2A3/F0LWXbF9B/pbZvs2n48170/4Xl8+vyOQ25rOLbwo9I/X/AIRJzcqdh8G9QmtuVc0keS6iK5uRSzeEomWal12FnhNc3tIIHrstu/J+xa8NTRuNnRyNlAO3Ve0MdbqdGPOC1sMyVbSYq/CcRjxBjS6J5LZmjeHW51nXse3pA4FQtdU5QyiVs65Rm4vzPpJFFw3Eo6mJk8DxJHI0Oa4bCD7DuIOYIspSojoQiIgC59jvLDFTVctG2lqKh0JAc6PUIvqtJsL3yLrdYW0aWaTR4fSvqZSO5FmNvnJIR3DB1nyAE7lwjBmyc3JUSOPO1Uhe4gkEtDy5xy3OkP8AplSdNRxZYImq1HBjk6C7lxYP+mV3mtXn59Wf9trvNb8VpT3v8Y/z3/FR5JH+Mk89/wAVY+HR7letpy/Sb27l7iG3Dq0fhZ8V4/8AsDB+gVnkj+K55KXHa9/nO+KhzNPhO853xWMtnJeZnHaTb6HTT+UNTDbRVg7Iv4l5H5RdL+h1f+j/ABrjeJuIHfO84q55J9GjX4pEHC8cB5+W+YtGRqNPW/VFuF1XW1KBY12OR9QwSFzWuLSwkAlptdpIuQbbxsWREWg3hERAEREAXly9LyVjLoeoxOCiVj7N68lMcqLSWq1Izbbaw63G3suVSa57sH8iRTHekkazUT85I524nLqGQ9SjY5izaWnfM7MMaTbidjW9riAskCkVWhbcUop43nUJtzLs7NkZmHEDa3MA9BO+yo9Lp/aNRGL6efwLa+zhweDjNHXmUmR5u5xLnHiSbn1qY85Kh5iSknfTztMb43Fr2ncR7QRYg7wQVbtnuF9c0lkXBR7HAaul7+8ZaVmauYGqupGq0hCl9CvkyVEFknoBIwsc3Xa4Wc3ZfgQdxG4+64X5A1WdOxeNZWGQ3Nxe8jXMErq7B3udRO+UwE6z4HAnrJYM2ut9duRyvwW94Ty90bwBUxT0r9/c89H2Ob3XlaoQoQ7d8VjqdHGyd+1kn32MefOIv61WW6ODeU8Fxp9qzSxOOTaxyxYVa/yvs5mpv5ObVPivLpStGrSRTVTzsu3mY79Jd3XkatfOhMF7/J4PNd7NaykQ4KIhaMNi/wDGxsZ84DW9a1R0Cb5skT2skuUWa9iTqnEZhUYk7Va383Ttu0NB3Bu1gOV3u7o7r5WkyDebDIAACzQALBoG4AWCs30gbuUGdqs6qY1rCKa7VTvllkGRRpFKkUWRbjZEiyqHUuspczlR4rWWFlrumoQySNPW5zKnEqjWcvo7kd0MOH0AfK3VnqdWSQHvmtt9FGeoEkji88FzPkb5PTXVArahv/54HXaCMpZWm4HSxpsTxNhxX0SuatnvSOkrjhBERajaEREAREQBeSvS/CsWDwQtL0sqLvDftOPmjVHtK3UrnmkEl5upo9bifeqHanJRXx/P5J+iWZ5IjXWC6LhNHzULGbw0X+8c3eslaFhEHOTxM3F4J6m90fYukBZbHqxvWfsZa2fNRNA5UeTJuJx8/Bqsqo22aTk2Voz5t53HwXbthyOXABK+CQwzNdG9ji1zXAtc0jaCNy+v1pun3JlT4q3XP0NQ0WZM0XJA2Nkb9dvrG47j0lVrgVM61I4nh84IVxA5UmJaOVWGSc1VxloJIZILuhf9x/uNiOCk0tcuhptVkTndTQ65PsbDT7Va0wWv01YFb0lYFuZU2QaL6nap7GqqpqoKwjqBxUK2LySqJRwZntUOoapD5xxUKoqBxWNaeTK6UcFfUhVNSp9XUhU9TVBT0QoRbZgmKhTSWSprFTVmIbhmTkAMySdgCxlNQWWWNVUpvERiNcGgqfoByey4xPzj9aKlY76SXYXEbY4uLuJ2N67A7JoVyNS1bm1GJB0EO0Q97PJ9/wAU39r7u1dwoaFkEbYoWNjYwBrWNADWgbgAqPU6niPCOh02mVaPOH4fHTxMhhY2OONoaxrdgA3f13qSiKATAiIgCIiAIiIAiIgPwrm2OC1Q7qb+6ulLQNLqbUn1tzh7Df8A3DyKk2rD3Yy+JP0L99o/dE23qmdDZD+zb3rfQubYFWiKoY85AGx6A4FpPrv2LpIK27JkuE16mOti1PPofqIitiEYK2hjmYY5mMlY4Wc17Q5p6wVzrHuRaJxL6GUwHbzb7vh7Hd839pdMX4s4WSg8xZhKEZrEkfPuJaG11J+cp3uaPrx/Ss6+5zHaAq6HESMv/a+ha/GIoRd7hfgMytdq6H/EjnTxCPxkkbXOI+ySL+Tyrf45GD3HHefaPX7ESWx99b0Xur16HKocZI3qYzHzxXSzyW0JaAYnX3ubJI2/YDYeRRZOSCjOx9Q3qew+1is47Qqa5poq57KnnlhmgHSA8VHmxsneuifM7S+OqfOi/gWaLkjoh3xnf1yAfutCy9vpXf5GK2VPsvmcmnxS+9RoTJO7UhjkmdwY1zz5Ghd1o+T2gizFLG4jfJrS/vkhX1PSsjbqxsaxo3NAa3yBaJ7SX+kfmS69mY/ufyOJYPyR1tTZ05bSMPhfSTW6GNNh2kdS6Vovyc0mH2fHHzkvjpLPk6dXKzPwgdZW0Iq2y+dj95lpXTCtYigiItJtCIiAIiIAiIgCIiAIiIAqbSXB/lEXc9+3NvT0e1XKLVbVG2DhIzhNwkpI5Ibg2IIIyIO0dBV7g+lz4QGSDnGDIZ2e0cAd46CtlxjRiKoOtnG/wm2z+8N/tWvTaDTDvHxvHSXNPksfaqH2TU6ee9Xz+H2Lf2ii6OJ8i/h0wp3DN5Z0OaR7Ml6fpZTj/iX6gVrTNCJyczEPxOPsap9NoF4ybsY23rPwUqNuuly3V+fuR5V6Vf7Mz1WnUY/Nsc7ryCix1lZWfm280w/W71vlO3sCvqHRqCHNsYcfCd3Z9eQ7ArOy3rS3Wf5p8uy5Gl3VQ/xx/dlHh2ikbDrykzP+13nk39qvALL9RTaqYVLEFgjTslN5kwiItpgEREAREQBERAEREAREQBERAEREAREQBERAEREAREQBERAEREAREQBERAEREAREQBERAEREAREQBERAEREAREQBERAEREAREQBERAEREAREQBERAEREAREQBERAEREAREQBERAEREAREQH/2Q=="/>
          <p:cNvSpPr>
            <a:spLocks noChangeAspect="1" noChangeArrowheads="1"/>
          </p:cNvSpPr>
          <p:nvPr/>
        </p:nvSpPr>
        <p:spPr bwMode="auto">
          <a:xfrm>
            <a:off x="1222375" y="922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7424" name="AutoShape 28" descr="data:image/jpeg;base64,/9j/4AAQSkZJRgABAQAAAQABAAD/2wCEAAkGBhQSERUUEhQUFRQUGRgYGBcXFxgVFRUXFRYXFRQXFBQXHCYfFxokGRUUHy8gIycpLCwsFR4xNTAqNSYrLCkBCQoKDgwOGg8PGikkHCQqLCwpKS0pLCwsLCksLCwpKSwsLCksLCwsKSksKSwsKSwpKSwpLCksLCksLCwsLCwsLP/AABEIALQBFwMBIgACEQEDEQH/xAAcAAACAgMBAQAAAAAAAAAAAAAEBQMGAAECBwj/xABIEAACAAQDBAgEAwUFBwMFAAABAgADESEEEjEFBkFREyIyYXGBkfChscHRBxThI0JScpKissLS8RYzQ1NigpMXc+IVJFRjg//EABoBAAMBAQEBAAAAAAAAAAAAAAIDBAEABQb/xAAtEQACAgEEAgEDBAEFAQAAAAAAAQIDEQQSITEyQRMiM1EUcYGRBSNCQ2HBFf/aAAwDAQACEQMRAD8A9czRsGOTrGxEKY049YExrGgudeZgqBcbp5wmzxY2PZBmNVudDxPdDtNB4D5QiJuvn9IeyeyPAfKC0fbBu9Gxx98I4xHZMdrqfKOJ/ZMWT8WJXZBhDfyPzgptIDwna9fnBjaQrT+AU+zqAcZXMKV1HHuMG1gPFdqO1HgdDsJldkR3xiOSeqI74w2PigX2czeyfD3xgbCnrevGCZvZPhAuF7XrCLPuIOPiw337vGlPv2Y3Glir2LA8YesPD6wRh+yPf1gfG9ryHzgjDHqiJa/uMY/FHZ19/eNTeyfD3xjZ1993fHM09U+Bh76YC7A8KeuNfXug+F+EPXHn8oYAwnT+LDs7NJpAO1CeB4c4OU29/eAdpG48PrHX/bNr8gjBdgefziY8PfAxDgj1B5/MxMTp74Q2HggH5G2Nvf2hVhmOcXOo4mGb6HwhXhe2PGEX+cQ6+mNh790jQ46/GMr7tGKdfGKciwXHk0XXXv7oUyWOSXc9leJ5LDTaRsPP6QskDqS/5U+Sx5uo82U19DiTwjcZKGkZF1fQlrk1G40Y2ISjSOsC47s+cFHWBsaOrCrPFjI9gvFfP5Q7kdlfAfKEh/d8T/dMOsP2F8BG6PtnXdHfE+Ucz+yfCNgX9PrHM/smLJeLJ12D4PtesGHSAsIet6wYYVR4B2dnUB4o3998FCBcVr6Ruo8DIdhEnsiO+MRyOyI74wyPigX2zU3snwgTC9r1gqbofCBML2vWE2fciHHxYdGLGRoRT7FgmN7Q8B84nww6o98YHxvaHl84Iw3ZHvjE0PuMa/FEh19fpHM3snwMdHX33RzO7J8D70hz6YtdgOD7Y8/lDGF2C7fr8oYwrT+LDs7NJoIB2lqPD6wcug9/SANpdoeH1jr/AAOr8gnBdgefzMTE6e+HjEOD7A8/nEraj3wMMh4IF9mTDY+B+XjCzCdseP0MM5vZPgflCzB9se+BhF/nEOHTGg9+6xpfv71jqscqfr8/GKhYDtdqL4Kx+EAqtMg7l+kF7bPUb+R/7p74HPaXyjzL/NlNfQzl8I3GJwjIvh0Ib5NfrGRhjcICZGYHxnZMENrA2L7Jhc+mHHsFP7vj/haHGF7C+EJjovj/AIWhthZwyC49+cDpWlLk25cE41998amjqnwjnphXUac/1jJs0UNxp74xc5La+RCXINhe16waYAwzgNfv+UHdKOYhOnklHAdi5NiBMZr6fOCVnCmo9YFxcwV1HD52jb5Jw7MguQnDnqj3xjvjEMiYMov7rHZnDmPWGRnHauQWnk3M0PgflAmF7XrBM2cKG4098YEwzgNc8/lCbJLfEOKe1jCNCOenXmIimbQlouZnUKOJNB84p3LPYvDIsbqPL5wRhuyPfGFJ23InNSVNRjpQG9jwB1hnh5y5RcezE0GlY8jZL6UTnX33RzO7J8DHDYpai4907+6NTcQuU3Ghh7nHDASeQXBdv1+UMYV4WaA9zz+UH/mV5wmiSUXkKaeSRdBC/aXaHh9Ymm7UlItWdVGlSaX5eMVfHb/YQzggmGhtnpRAeRJNfOlI25qUMI2uLyW3B9ge+MSnUe+HhAGzNpynlqUdWF7g1FawQ2MTmPde6DjOKiuQGnklmjqnwPy8IW4MdcefyMGTcUmU0I0PD9IAws4B7nTXzFoRbJOcWmMgnhjenv2Ixfv70iH80nP4fpHKYtOfw/SKXZH8itrA9vdhv5H/ALpiI9tffON7amhkan8DfI90Yf8AeD3zjzrXmfH5KYdDJNR74RkaTURkXw6J5dmVjcahZvLjjKwzstiaKDyzHLXxpCUw8Z4K7vRv90LNLkKGcWLNdQdLAa38rcY8825vPipl3nPQcFOUV/lWgpAkza2ZmfhoPAWHw+cDzMQrgV1gor8obx6J8HvTPQVVyKXoLDuh3gvxIxJRpedOkIGV3AseI5VPMg0ppFXMtaEe7QrlrVwBqTQedh5wzZGXoBtoa7V3gxomVmz54Yjq0mEArWtQEOWkCYfe7GISVxM4V/8A2OR6EmBcfjK0UVolQK663+PyhcndD4wWOUIk3ng97/Dbel8bKImUM6XQMdAymtGoONiDF2GHbu9f0ikfhRsmVKlF5dS8zJnJ7lNALWF2j0Me9YiVcZttDpNxwmAysMwAFvX9IhxIpYkA1U68mB+hjyrfnfbETXmS5cwy5IqAF6rMotVm1vc0HC0ecTcW3EkgQS0ya4M3tPk+o5chiK2p4n7RqZhGqOzbvP2748Q/CjGzWx8sdLMWWK5hUlWqCFQitLtT0j32l/fdG/p49Gb32BPhWpw9f0gZJJLkil6C/cDDSYLHwMBYTtD3whNlUYySQcZtps22EYCtreP2jzTb+zJ89elJJuaKGsADagPC0etUigbexLplVJeYMdb2NTYL5e+PXx+JraN0/wBbaZQpOxZvWLHKwqVv1vUaGPWN1hNm4SU7lSxW5qamhIqba2igT2mdOVKqFBodetQ3oa8qx6JuY7dAwY2Vyq9wAUm41ux1jK38jxIbqIKuOYhkzZzGl156nw5d8bfBMASSvr+kMTqPP6RxP7LeBh7ogk2RfIxPJwpaYSCL8+4RDtzHDCy87lSTZVBux7hy/TnB+B7fr8o627sqXPkssxQwHWHAgi+vlCIVJwchjl9SR4ztXa0/FOciNS/WbReNlW1PWK/ikEvU5mOpIvwrQcI9P25JCoUTKg7tBwA7zFCxe75WYAxrmpfnzHvnGU3R6fBZOl4WAncLeVpWKRC1Jc1grA6VawbyJj0neneOTgRSa2aY1CJaCrUFTVqkBR7AMeXPsD9tI6MFDNYLxIUki9zyqdf3YC3jlzDPmdKzMxZszE1LGvH4Q5RrseSecJweGW6b+MYBthiR/wC5f+5Fh3W30w2OdgjGVMHWKzaAUAFSrg0It3G+keNScJndUHaY0+9If5xh0CS9K0cmzM3MkcOQjZ1VrhLkGG6R6/M3gwoYocVJDaXrT+rT4w2kYLMAyspVhUEVII4EEG8fN2KczHKioCir99TZRyieRtmdLoEmOiiwCsyhacBQxyoh7MefTPoDacgqjA0NV4ekS/8AEHvnHkm7v4nTAehxTZ5bAKsw9pL/ALzfvLrc3EetoazARcHl3iJbK9kgk8oYS9RG4xBce+EZFseiWXZqE2+GGL4OYBqBX0hyYU72YzosJNambq0p42hQ1do+acTPI6vj8/0+MQ/mTBG1ZZMxzQ0qTfvP3hZW8XxWUJk2mMpGLNonwcwmYtBVswpzrW1IVyX4Rd9jbFRXkECpFWmMSdSLKBoAPWFWSjAdVCVn8Fb2xhB0julShY3I0JJta2oNDbSJJOxZquilQOkI78tQD1qaEAg0hrg91ZnSBpnVVSSASGZr2rwA0ixJN9a1JrqaUqOQoBbnWET1KXEeSivS5y5cF6/DvAGWh61RZQOPVU9Y+OYWi7MlQRzt7tFa3PwuSTLJ7TjMePaqV8OqRFnjNN4vJPqHmfB8zbcqjzAx6ykingae/GE8vBO+gJ7h40+dY9L/ABl2KkudKnILzlbOOBZMgBpTUhr+EUfdYTBO6qhk/fDeNfEHvihy2xbMjHfJJ9Fp3TwTSZQIWjlgxqaaG2nhHtez8YJ0tJi6MK/cacDaPJhjFpQG/HhePUN3SThZNTU5BcCkRaacpSk2V6uEYxikMZmh8DAGF7Y8/lB76HwMUbeP8QJWDmCWiGfP06NTQKWHVDGhuajqgV8Idam5rBHDpl7pFN3g2hLDfsXDkFcwRlZhmbTWi1I48Kx5VvXv9jpzGXNcyhb9mnUW4BGal2seJhl+FOIWZPmYdjlM6XVGHB5XWFuNUL+kHdV8kQqZ/HPkPbGMZrFgdTmNVtUkiyk+vfF63V3wwTSxKE6Wk1SQyORLYtWhIzUDVtoTFaw+7xmTZrz5qNJkuysqNUky6Mc9AKClPGPImz4qfMZFqzmZMy2FrzCAOJpwHKFaevDbZRqrVPCifVgNaU5H6RzP7LeBj5r2ZvVjdnTWRJrKUOVpbETJdv8ApNR5r6x7PuPv+m0pUwFMk6WtXUXUg2zIaWFeB05mKZL6WQrsfbP7fr8oZTEqCDoQR6iFmA7fr8oaQnT+DDs8jzjauzJIxbCrFrFVLFgMq5qkaga8hYQp2iVB61P9Y9L2zsZcRKK3V6dVgcpB72Cm3O0eX7xbIxINFkzGKDrkBiop/CzXewrappEdmnkpL8Hp06iLjj2dbHxH7RSAWOag4niopXSxhXvXsRjNbLctQ68SaU8SdI62FiChRq0AYVOtjZvgTDfa00LVjW+pBobXFzwqB5QOJVST/I2W23KPPd38Iz4ySgpUtY8AFVmJp4CsEbQmEvXQfX0h9u9sOYmMkOihmGtNMjAhr20DfCF2/WxxJnNlqc9wBqCT2aC5vpSK1YpzX7Ekq3WmKsCyrLnsdWcqO6lKQrx0+5Fdb/WC8SryZASYpVmYsVYUIFAtwfCFkwVF9dIpglnJPOXGCOXNvHsf4T71mbTDTDVpYrLJ1KAHq17vlHizCLFujtEyJ0ucuqMK+Fbj0+cddBSQup84PpxeEajUhwwUjQio8CKiMgIrgCXZoxWt8toK2GdFNWOn8NeFTxvDLbOLoCo1Na/aPPd4NpMaS1UsRwqAK99DUn4CE4HxXs842xnFVKEAjXW9da+p84QtIYG6n05xdMbPetHCgcSDUjx5iHO7GMkvTDYlFIb/AHT2Dof4c3I8O+3GH/I4rhA7FJ8spextjsxzuKKBYHU17vOLnu5jpSzZK4g0QnIDpcg5czcBmIv3wVtzYZkCoOZDWh0NuDDn3i0UbaqMTmrUDhy5kD5wn73LKG1THET1bb270xQTKBdeX748tD5X7oV7pbtrjcw/M9G8snPK6OrZa0zKxehFbVpY+IJO/D3ev8zKEqax6aVQZv41sEYnnw7zTiRWpStszMLjGxKA5kmPmXQOhdgRbgVIue48IXXUoNxaClZOceGe3YNKFQNBQegpB8/EKilmNAIVbKxizVlzJZqjhWU8wwqK9/CFm8eLGdleYBrlTjQcYnnqHRW2lzkVCr5ZpAO3t4OkIWgMscCAa8L+sebbzYbLMqq1DXAXUeFL18PSLTOcVIrX6wDOGZ0YDrymDCosRodNQa6cwIi090lZvlzk9iVEYw2xJtz94nkyyEByMQxE0iYSSq1GagIFKW4V5x6hsTa64hMwGUglSNaWBFO6nyjyyfhyjqwoUdAK1r1kJAJBFQctvKLt+HbVlzTXRwP7IP1i+iyTtx6fog1NUFVu9lufQ+BjxDbCq22J7i5lhiF0q6oqG/ChJbyEe3ObHwMfOs7ahfajODn6V3Fhcq1cpIA4AL5LF803nH4IKWtyz+Rhitn5WmzMqsTJZTUVoRUnXiVoPI84q+6m1TJxciYGK5Zi3GoDdRv7LGLZt3aiypDsTUzAVXmSwp6cY85lzaUPKh9LiB026UXko1rippI9Fn7xmWMYwoony2RAp/gTKrN3mrknWvjdHs/AKFw2JwquzI6rOl1zEto9OIBB5aOORgLEy86t/wBVfibfMQf+G21wk15Tf8YLk5Z1Jt4kEjyAjZJxg2hVbTmlI6/EfA5J4a3WqDTQ0uprxqD8KcIsX4FzR0+KXiZAI7gswV/vD0hd+KUoErlFcmUtTQdUqSfPIK+HOF/4UYxZe0ZeckZ1dFoaDM6kKDzBNvEiNqeaTL1i0982eev6/KGhhVs49fyPyhqeMBp/BgWdmDSPLN/97S7vKlHqJ1SR++44fyg0HfHqLzAqljYKKnyFfpHz3sv9tipa/wAbjU21zfNfhDZ4xz6Mr7Ge8GMAlsqgKxdkoNANSw/mBH9R5QjbeAzlClSBL6pv2stq30rSDt5GpMVQKVVCasGJIBSpItov14xU8HU1prMcgdy1qTGLFsU2McnXJpHrOxMJMmdA0jUgdbgE45jypbxtG9vYAdIGmAHLXUctIbbqTEwGyGnkAk5nA4lmOWWhPeaE8sx5RSts74rNStTmACzCRbPlGelBe/LSILdNKLTh+S+i9TlifRRd4ZxM010Wi04AKKWhdnPrFwO7n5mUZiEHjXg1NfOK6+zstuXOL6rItbfaJb6ZKW70xWXvBeAxGUkVpUfGOmRV1oYHaeOAEPfJIk4vJ9P7l7VXEYOS4NTkCt3MoymvpXzjceL7i76Ps+pp0ktxdCaX4EHgYyELjgZKDbyj1XbuNy5qGjNW/IVuR3xRZxzMUllRXU0LM3PN+ph5tid0kxidKmvrpC786iWUe+cJHLgAm7GABq2buIGX0/WE87ZIHYNxpy8uUE7W3g5ny0H+kJBtgk9pR4UtBpSBbRZNs7zzJ2ESWw66MRMYi1lojHvJJr3jviiPtU161LeVwYsC4oTFKsVuKZhrzFRCLbOGAm2WtQCaXvS58IOtJcGWcwygnYe3Dhp6TpR7JunMfvr3qR6G9LWt++MhWmSp8q8jFIFBoOq6KcmnEqPVSOEeavhiLi3d+sXLdrbHTYKbhn1lET5Xih/aqPFSW83jbI/7kDTPDwei/hJtYPhhJr15Lnq8RLdsykd2YsPSLXtmXdiAK/E6cfSPn6TtSbg8QJspsry2zKeBVr0I4qRYjuj1TYv4kSMa2R/2Ux1uGNFL1plRibjlWh4R5n+Qpk6sxWecjqnts59Crb2HNS4GVhQ245b352ECrOrelufcYe7YkU4Edx636iKvMboyUYW4cip0+0eXT9Uce0e8nxkLfHmnRtQkMSDxpTQ+vwiz/hfjyZk+USMoo4HEmuRj/dijJigRm/eFUJ8KU9QQfOGe6rYmRN6aWGdamqgLR1JqVzslALC4PDWPSqarlmTwRXw3QcUehfiHvEMJgnNaPNBlp4spzN5LU+NI8D3c2ioxK52yq+Zc9LqWUhTTiK6jkY9h3mmSMaJbYiXXow1JfSMVq1K5qUDGgEeWb74CTK6NJUpULVK5K5uFQxNS9Tpe19Y9CGohZLYjynROEd7Fm9eMBcIGDZCSWWpWrAWUmhNONhe3C6KsXTbu4Yl4pMOswIUwonznYMeuas4ygk/vKo8Kw62dsJUwCBJqE55rlxKqWyqGVQzXFkOvOKcxhFIS91km2VTZUl5xCyhmYjSw0Arc24QC+yZkomblGWW2btrXquvAGouyio5x6Dj1SWJbKFd1kTLkFa3QN2CCxVM59bWitMhaQxaWoEwylz9daGZM063VNQoNNeqx4GAjLk1xJcfi+kkT8R0stldcoUV6QuzCzqRRMutia0FDSKpg8c0uYkxDRkZXHipDD4iPTtq7a6PEymWXRZlKjM4oAyhaqCBQhzwiv4/dWXNcspZS7OzMcuUMSpyqlQQAS2pqYGNkYrnobKqc3x2exbl7dTGS0noCAwNVOqsO0vfQ6HiCItLaR4vu5vaux8OsqZLM1s0xsyMoQ5qZbmpBoLggU741j/xhxWLYScJKEtnBW37SYTQ1KsaBaDjS1K1jK0knjoXNPOH2Xr8Q98EweHKChmzQVANDkBFGZxWuhNOZ8I8e3Zmg4qTmNAWoTStKy3FaQ3wf4YTJil8RNMt2JJVRnseLuWux7q+MKcTIl4Sf+ydnMpu01ACwBBsL0ueMZvjYnGL5CUJQw2c7x4/PiJzUAy9UACgGRQgFDcXWB9g4ENNROHVT17RheZ7TGLVu4J/7ya1J4mt6RZtzsIPzUpRxLGveEY/MCDa2V8ekYvqn/I33q2sUw6YaXxmu9OGauRa9wyTD6RQNoOFAWtQOPFibsx8TUwdvJtJulN+xnP8AW7Ko8gWPnCSZLFKsasb86cgOUMrWIoCyXLLDuFvB0U7ophHRTjT+VzZT4HQ+UEbalAYhwlqG57+Pxiu7EkgzM1Ozp4mw+FYZ4iZS3M1PMxPOtKzcj6P/ABdWat8+vQPicOraknzgGbs0C4JgysZWGRbRVdpKLYv6efyALMJGWtBz8oyNYqUVNtIyHJJnytkZQltZfdobZJY+J08YTztrXOtNT3gcPX5wJi8Sc58T8zAU6eKXJ9+EJUTHIjmP0jFnCVPFmPygiVgkI0l+S/UmBkbiqCnM6epiWXNY6An+UW9dPSDYCOpmya9kZTzUn4qfpHUmUzArMBZkHVF6MK2qvGh1rEqZqVmEqvKpqY05GUmWzZqGxUgMCKEA86QKYWBc0gA3ap7ifpaDNmOJcxWU3BqRpmGjLXvXMPOJsPi5RHXlBzSxqVPi1NTHQ2fmtLKqzaBiKeRA+cE2Yl7Rxt3D0RaGuWqVprS6H4f2oTSJlOMPMXg5yplyiZSlcp6S450NaCg4QtmYNAOy4NgaGyk86i3gY2PCwFa90soY7N3rmyey705Mc48laoB74cbP3sksKYnDhyb5lZgxPNjmqT5iKpLwCk0Dt4kCg+N/hEy7OFf99XnRCfjmpCbKK5ev/Aq7rI9M9R2fIkNhzPlYcBWbKGZSRUcczk5iL6Vp5Qzw2JJACgueJocteWY2PrE2w3/O4cPJAlScMpliUas1VUPWooLqVGmoPOO/zoI1r3/6x4Wo06Uuc4/c9ei3dH1kr8/pRLcjoQwsitMu16VNBRRlqdSe6GGwN2naZLnzkRZ0vsPLbOtK8FqaH3Xkn2nXpGAVXJsAyBmaugVhavJaRcd0pM2TKKvhZpq2ZasgABFaZZjLlvw74u0644WP+xOqW1Zz/BufsJnxTTTJll3XIZjFmYqKdUqyALUCmphdhsAwSiyzKQ9HV2GUAugD8BxVySOdK3FLJjdsCQAzSzUs1swAl5QO0VDU4aVhNtLHB5FkQoMvVJYVJ1sVUkUK0ppSKWkuyGLZTRvXh5mSVIV3aWhVTMk53Z6ks6MrllLE5qn+EVhlNpMyypkmVLStVzpKlipLZTLDHKWoKVN6fxaxTtqbNltiGMuT0C36oZmqa6gt2fAWje1tkq65lBDC1tPSHYWUAsnqXQKJkqZNIR+i6MkBiJqp2GLKSLZyaGugNbCBpOz8Q83OrBJUw9UNlJ0AsF1rax5xVNjqww6K0nLRrOC7TBXKSQWa4qt1NqE6axZcbt9c0qXJAejFXqHzAM4Eq+YUZg1rE1PdCZdjYNrrsq21fw/xWIIPS4ZFJIGZmzkjuKi9DpWCNnbjjZqNiHxKdLlyAkBUXOQCwLG5AGneYsu98lUwr5hkyzragtVQC1TqT5ajlFYlbwKMDi5GJmf7wNkRizNUqMpA17WU+K1jtza2egsf8nsT47faes9lE9Xw60uejzta+WwOttO/jFZxO0VZizMTUk0Avc1ux7+NIVdE38LehiZdmTiKiVMpzyNT1pFka4R5RLO2UuGdydoAHSldaV+VYuO58wripJGozH0ltFKXZcwMM6Mq1FSRQUrzMWnYe0Vlu8w0qJM3Jx/aNQL5dqsZaswaRlb5yxRNnCdOnOdDM+C1sPWBsdOBPVA5exHJxAErIuoNSado8Tfut5QPhVLuoJtWp8BcwaWEdFOclFex1s5Mi31AzHxNlHpGmTidTEkoEq3eR7+MRzWvEzeWfc01xrrUV6IyY5JjDGQQm2eeDTCsZGUvGQR5s0m84OZ02rG9L+PGIhiCNGpW1REk6a4r+yp46fGFk/EEngPCGJHzbeBkuGOuUv4moicYpxS1PKE8nHEcSPCDEx7c6xziwlJDKW+Y1KV7yfpBSz6/w07xaFAxpOpMES8aKVqB74QtxYaYZicAJgJSgmcgbN66HvhOMYVNGBBFjWxENpOPXg1/C36xLMyTLOqseZFxXhWMTx2a1nlAEra2XQkQ9lbwESsNL6RlM2a7sQ1BkXIi5gTQiqzKVhSuzJJHZYEWsxAPfQ1pHM7YksjtulBY1DUvyIB+Mc9r4OjlPkvK7n4SaKlXUscxKubmtdKEUrwAjX+xuDTMM00M1gWYdU/xAUGbwMIdmbddJYVZhagAByBTbU6mvwhphdvFWAmTGK1GaihqAm9qCto8516iPUj0FKiXLRZNz1/JB5at0yzWDfuyytBlIoWoRQDiIwbOZVo7AcsrVtzLaD4wZM/D+SjNipbvMYjOE6qSaUrVZaAcL3JgKbPrqfX7RNqJNcPl/kfp1F5ceECyJ0qVME1kmFZZqSCDdbhgMtWoaGndHoODxYmy0dHejgEWUMAdMylbekedzdTTLpxqPQiLZgsIGQBZoqqrmUdIuWqlh2dYfpZtrArW1riQfN2KKFsxZg6uM9wCK1zBTetbWFKcoUbfwIllyGd3JUVLaKEAOamtSW8NeUMAElAr0oLHUAMW0zce4QLi8NM6Or5qnUnieN/KLG0+CFZRSsdhKmvOJMLs6tIPmSLwxwOF0gkaSz8IFlg0Y5RWgFT5CBd22RpzupRZzKUVmGaWWWoXL1lzFTqV5WuLtdplllnL2qW7jwMULZO6JQhp2KyAdVFJaiktmzNVaU7gb11EA485TCUltaaH21Npz2mlCXCJQKxUstVHWPVJK+hhhu5tEy5pzAOHFDc5l41CNTNpe1flAB3RxTLMaVMlzBmfomY3IDkATFy0tQioNxS0CnYOKoROkoGt1pc1WVv+1iGU+sSOucZbi/5Kpx2FT/EXGg4+dMlvmlzMjKymqkdGqmh0sQQYqxSY1erQHiSBbz1j0hMFOl9USnp3Lb1W0VXb0orNJZSpNyCKX5+cWw1DfGDKP8fVZLDn/QgxEtwo6p8qEfCI1kzWBAQjxsPUwzoQK0IB0NwD4HjHPTc4f8jKv/j05zveBZ/9LmVAIoOJqCBDSThERKgVal2Ot9R3RqZMrGZ6DxjHJss0+gooe5c/uFS7ADzPzgWYYJrYnwgRzAHoN4RyY1WMJjljTWDR59tyXBvNSMiNK11jcHg875JPoX4iazGrMWPwgcjlBEyUgN2r3L945zE9haD4w1HzrIGWmsaD00iV5NBUxDGmE8ufzgiSy1v8/pC+OlJjGjkx0+VVzAjwrcnlGJijTW5pClT74RJ0p1INIHaHuGiYzLY6k/IUjmZi2mHKP9BCo4gk19gchDXCYrDhaP0/fkEsV82J+UY44NUshoxqpYXIGvL7x0u06dkX5m5jqRP2caZpW0H8JslflLhnhTs4Uy4DGv8Az4gD+4BC2l+BibPTNx9tg4KT0rrmowuQDQOwApxsAIFXYcwnRaVNAM1Suo62UgWpzjrYO2BLkr0OBKKAAAZq1oOZK1PnBU7f0qb4V6/+4n2jzpU7pZaLIWygvpG+z8KVXKMNKANK1OYnlXMl4IweygDMNKZqEAGgIFTTNyBJppaEuG38Z7jCPTvmyxDOVtx2UzGliWssFh1w2bqmtaAUAHedYojHDESbZBjtjCW7TXmW7u0epQBa1vUgeAMAScUCgU1qKipqdTU3PfeGUzEfmcr6rfLypUivnT4QLjMIBpG7cPg7c35C9sPUwwwknSIUlwfIWDRjJXk1EINqSyXCiw19DFkWFuMw1SxGtDTlWlq+cdJHJjnd/DCXh5YBLBgXq1j+0OeluRakHOO6KhJ2xi5ahFXDlVAArnrQWFYml7exnGXhv6po/wAJgZcmKLQTjBMr1kIH8tvhAsjIzBXCuCbg0IPIEHmbecSNvDigKmRhz4TZn1lwun73za9fCSm//pXTxSJHp3nKZVG5pYwUnfjbzTJgAumUXPWWtesqA9VQuhoAecVQzakaWPIfKLbvTvBIeVN/+wWVMep6RX/frXMQLMe/vihyNoA2NR5W9Ytrg1E9jS62raq5LAdjpSE1AoSa9Wqi/JQaAdwiJMGNTW3/AFfeOi1QI66SC5Rf8FUucI282ISYxmjmNSButWNqZhgeY1YnZKxC0ukMieTqIz/HBytQbRkbXWMgiRLBCjLyPjSo+EbN9CDFmn7FwXCehPeCD/UAQfWIm2HhDczh/V+kJ+eK9P8Aoj/SzfTX9lVnNEPlFobYmDFzOr51+kcPKwi2q7eAoIJXp9J/0A9LL21/ZWTG1UnSLB+Zwy9mRXvY/rE8rbYqAiBSbAIqk17qCsb8kvUTFp4e5IXbPw0wKaSM3N2UtlHdwXxi2bn/AIevjXHSDJLF2IFDTmSOPIfSDsBskmjTSSf4SagHv5mL9sjeWVh5YSXImHixLICzcTr8INbsZfZkoxXEQVfwR2eP+d/5P/jEi/g1gBwm/wBYP0hj/tyeGGb/AMqfaNHfdv8A8Y/+Vf8ALANSB2nGF/DLCS+wHHmp/wAMHpudJHZLDyX7QC2+0zhhx5zCfkkcHfWb/wAlP6mP0jNsguRyuwABQTDT+VYhfdRG1dv6VEKf9tZv/Ll/2vvHD77T+CS/Rv8ANGbGbljo7ty5akhmNBUdkX4cOdIFmNMQA5EaWLtQkTCKaAHqm9eIhFsHfLE4vGTZTKiyJQuyqwLOKdXMSRQE6DlDvH4/KCOcLmscM1ZYVh8aZiVSWFUmxagI0zGi176XjjEiBtm42wWDJojo4aNawwJUgmWIipE0uCMJlMQ4pTlOXXh5Xp56RMIwmOOJsHg5M1A65iG/6jY8QaHURMNly/4T/U33ihvtGfhcRNSW1FYh1qARla5FDybMPAiCBvniRr0Z/wCz7GO2N9HF1OzJf8PxP3iE7DkVvLX4/eKgd+cR/DKP/a3+aNf7e4j/AJco+Tf5oz4pHZLPiN0cG/bw0pvFaxGu5mBGmEw//jU/MRXf/UGcP+DK9X+8ct+Ik2lRLk+ec/WM+Ofo0sOL3GwToyflpK5hTMiKrL3qwFjHjW+G507ATKE55T1yPSot+63I90egf+o88f8ACknzmD6mBtpb8NPltKm4aS6NqC7jzBpY98FGE4vodXbKDymeO/njWjACJRj1BvX0g3bmxgCWA6tTS9adxNBXxhM0gHUsKc7w/CC/U3QluTz+4xXFq2hjoisDLhl1X4GOiGEDhei79XOa/wBRJ/sShBXWMjJRrGRmQkk1lYFRmHmfWOOmPMxkZD8HzbbMM9uZjRc8z6xuMjcGZZzmMegbg7HlmV0xqXzFQTSgA5Clo3GRoUey4LhR3/D7RPLwg5n4faNxkaPJ0woobn4faO8NhhStTU66faMjIWwkTflh3/D7Rgwann8PtG4yBNMGBXv+H2jl8Avffw+0ZGRjOLLhdjy5SBUFAB3VJNySaXJN4W43AqW1Pw+0ajIlmbAyTggGFCfh9oanCCmp+H2jIyMgFIi/Jiup+H2iRcGOZ+H2jIyDAZJ+UHM/D7Rr8oOZ+H2jcZGgirb+zVKBjWqmxtx14RXfyS9/w+0ajIbHoI4bBL3/AA+0QzcIO/4faMjIJHAk3DDv+EDJhRUi+lfOMjINHM02HHf8IjaV7tG4yNOQBjMMCCDWkUTaq5JhA0vr4xkZHGS6IZE0k6xN+ZZTYxkZAtAwbC5OJJpUKfL7RkZGQpotjJ47P//Z"/>
          <p:cNvSpPr>
            <a:spLocks noChangeAspect="1" noChangeArrowheads="1"/>
          </p:cNvSpPr>
          <p:nvPr/>
        </p:nvSpPr>
        <p:spPr bwMode="auto">
          <a:xfrm>
            <a:off x="1374775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7425" name="AutoShape 32" descr="data:image/jpeg;base64,/9j/4AAQSkZJRgABAQAAAQABAAD/2wCEAAkGBhQSEBQUExQVFRUVGBgYGBgYGRwXGxwaGBgaGhodGBodGyYeGhwjHBgXHzAgIycpLCwsFx4xNTAqNSYrLCkBCQoKDgwOGg8PGiwkHyQsLC8sLCwsLywsLCosLCwsLC8sLCksLCwsLCwsLCwsLCwsLCwsLCwsLCwsLCwsLCwsLP/AABEIALcBEwMBIgACEQEDEQH/xAAcAAABBQEBAQAAAAAAAAAAAAAFAAIDBAYHAQj/xABGEAACAQIEBAQDBgQDBgMJAAABAhEDIQAEEjEFIkFRBhNhcTKBkQcUI6GxwUJS0fByguEVJDNikvFTorMWQ6OywtLT4uP/xAAaAQADAQEBAQAAAAAAAAAAAAABAgMEAAUG/8QALREAAgICAgECBAYCAwAAAAAAAAECEQMhEjFBBBMiUWGBcZGhwdHwMrFC4fH/2gAMAwEAAhEDEQA/AOQLlx0YX7iP3w77mfQ48DP/ANwD+2JaTei7+o/Q4nQRv3U9j+v6Y80Ri0tf/F8j+xGPRX9T9B/XBOK6J6/lOJRTj19t/wAxiZBPRSPbD1UTtH+aMK0VjkaGikndvorfo37Yd93T+aPcEYRy4PRvpOH+Xb4gPe2J8X8yvvwfeNP8/wBmiLRGzDDAsYtPkWiwUj0M/TDDkHX4lIwyT+ZGUoN6Vff+SAKScPrKCbT898SCn7/TCM++OsTiu7IgMOejEGLGb7bdsP8AlhE+pwLBxfiiPTvfHug9h+n0nDynriWuwYjSumBBvM+uOsSUpR0VypHfHu/riaiokajA67/thsj3xwvuOyvoGJ8sGUym8bwD+oIx7JiRa8WH74jaTaScGhZNyVUjw0SDJdVJ3vf6LiXzqYT4ixmdtP5xiqVwwrg1YjhfbLS11YiAJJjmlvzxHWJ/mP7fKMV0YqQQYI2xL5buSQGJO5jAqmDgov6fUYtTv9emEWvtGJ6qbbCAAZZQbe39MR1aawDqHv8A3++ODzTIfNOPPNkb/LDmpQNifmBiIt6D54NIbTPASNjj1STuThCcekRbvjhGeu0iP3tjypTiPX+7YZoOHUm0sCRMEGCY2744KQwoATIP0j/thNUU7DpeT+oA/PE/la9bHeLSTc/S/wCWIzkyOw6746ysZ1pkOr1I9InCxKKR9PrhYFl+UC15ft9CMTU0tsLYhekB9f3xYfm9PY4owI9NEEbfphv3cdseeUf5j+X9MMlr3Fh2whQpVHucTZTmMWFsVsE+CJckgGbCZ9zYMJ6byL4d6REenDmadImLmJMAe2LlLI6QdbPI/hSD0EyxOld/+YyNsX2y8AQ7bzGkAA+gmPpGHNl2QdADMXA2n2M2PvHXEuQVTfYOOaeR5aBYm45nM/zN/wDaF3wyvnHQg7swII6QI37n9IB32IDNF1jWxA6FiR9JxDmcgGjcEbH0PpH745S3sdwj4ZS+9a1UHp6n6f33xE4vgrQyoVQovHeMetl17DA5qxeP1BLDDlp4tHKXuDh4y49cc2icnRU0Y8i+L6ZWeuGVMge4wvJErb6KZx58sSGmZw1lPbDJDpsZp9cPp0/UfPDRbCBw1BTj5Q1qF8RVPbEpjDGbB2B8fBE7kEwfpiOsxJgmTt3xKzYjZ8ECiuyApthunEnXDNOCE9aoYA1bf30F8Ts6uwAsIAvA2t7fliALizlMtN+mFdEMlRVjvuwUHrHY236WxWb/AA4uVr4YKeFQuOLe2VgD0EfLEiqfXFunl8TplcFs0qBQ+7++JNJ6ybRvi41DDGp4UdIqmiMLEhUYWCEZVFsTbYiqnlO/0w9D3n6Ycoh6rN8Nppzkeg/XEin3+mPAw1/L98LTHtHqZBZ2xPTywV0A2vh9Oop64lZhqS+xwu2I5IkrnSJkDbcgbkC3eN8Nrp8HqY+uLIrL3GK+arry3FmBwqso3GuzyjlwgMdf7GJhlWa4vpgtyzyzczsALC/8wxEKwN5wq9Qyt7TcdNxGBbslOUUi+F6YrZslpVQswDJ9+/fFtmB64ravxP8AL++JpvsVqJLRqhU0lVLAA6oAN1Bi1ox6HDAELE3sT29ce12LsxJJLXJ+UWAsLAC3bEuWo8i+wwspGadRaRSVuaP9f1x7WsCSbATsOnzx6uX01el+gLEbRbUSd5O/XHmbPKfY4qkNFP5kFDKrUUMCBNrggz8iev6j1iucsIkOp/zH9xizUEaYB7mYKnaLbg79du2KOVpCIvFyf6flingo0eldJgkH5jC+5s0kKT8if0xEFBdoJIBsSNJ+Ykx9TiVLBjqg8sC8nuQQIt6x+kkFMr1KJG4j6j9cRFbevvgiqqabl6pVtkWCxNgd55Rvfv74FJW3BveO+CnZ3Guxjj+4xEVOJ1O0wBP7xhlZrjpg2AjVYIkWw9Qh6n54aXv7YlydQDUCJlbbbyN5FxE9sFgPaWWk2uMEHpQAqgn2BwOy9RvMkSoG/T5fPFnzb2JHse+EatkJQ5yV9I8fe/YYkpqMe1eIVGMsxb/FzfrhU8wCfhHvtg0aUqLdJBi8KapuNTdRsB7xcn6R64rcPcGoo/5h+uL2TzNKYrowvdqZhvWVblP5YRv4qLJfDZUrOpBkRtGn3vMnt+2KnEaHltEgiAQe6sJB+hwf47xsMq06C09AKhNMl7EROoDmJi/vc4AcezE1As6iiqhMzLAcxnrzEifTBFBpfCwlS2FjrFJ3SxxJTWw9v2x6dseUvhHtiiRc9ZsN08w9jh+2PKXM6gdZwehJSovZVLYdmn5lPriSpAEdsUsxU+H3GEsgpWXS+K2aew/xL+uHlsV83U5fmP1xPyar0WQB2GPa9CQpjrghwfhTVpI2GL+cpqukRcHbCJ7MWXIm39CNeF2Fh9MN/wBhzUsBsenqMa3h3Ci6a25U7n9sXsnllqVAtMTAMn54mk278EvdctrpGYy3hm0lcTjgWlRI6Y3FagKdiJMYpPT8wdvTDKHzM/GUpcpHMeIUStQW3xSrpKk32PU42vGOAMagPKbd/fAPNcGeDYbHbFLo349IBmlPf64rCnpTr1/XBupS0jbAhqZPQ7noe5xykOVsnlHdm0I7bzpUttJOwOwx4abAklW/6T/TGw8DVvINR2Fh5oN4+NNI39SMTfd5IW3vP8wH7YLmh4xbMCysSSQRPcdh0xXy63b3ONr4hyrChTmI1NBF+4PttjI5endvc47lrQyi7plcjl+v64hqnmGLZXk2/ucQ1k51xVEqImG+LnDssJ1N8K/me2G0MoXfSBc/0xPxCqFhF2Xr3PU4WTvSMmeTb9uPb/REWczeo4rqcMIw5Ew6VF4QUFSJlIxIjAYhWn74kWlglC4tTF5OIow/Ep6j/MraGPvYg+8TgWKXvGJPK98TcVdjpuqLOczwiKaaBIJOrUxja8CAOwA+cDA5hidkxG6YAaFTUQMLEyLYewwsJYaGfPEKVLb/ANzhxbFUPY+5xbkc0PetjRZDh/limwU1KlYA00U6jpJIuFNmJHw729cZV3kHG98GUFGfyXlv5gBR35Suli11vvEi4sZwspGXPNxjoD1KDBtJVtcwVMzMxEbzOIPJLVAgpuWn4QCWJG9t++NlxnMKnHY7ZkE/Ngf3xb4bQNPxIsiPxW/8yt/XCJmdeoako1/xswmSpGrUCJSd2aQFWST7CcXeH5Ba1QU1phZJksCQoUSS0BjtODPg0aONUo/8Zh9dQwS8I1UFatT8uahqViHnZfKcaf8AqvjtMeXqppOkv8bKfDuJksuUy6oodwNR3JNrxsPQYLcE4KGqQyqXDEXPKSszPU7bYb4B8HeYtPNvWFKKkKrLdisRBLCZPYHbFd+Lp981kigVqgHW6C4aDdVIAsZkmNpvhZY+jPkwTySq6VX+LNKK9bMsALIIsLAD06Y1CaKCBRAaAPXa0nraP9Mc3yniSo2nyrAbFLzeJ7Y2nDCgcVMwHL6aekC4GlAJ3E6oDek4Ef1Njg6S8BLM5JiOrEgGI7icZHxIKiuUQkBbdpsMa4ZxmqjTUCfhqZNh7CbTP6YEcdNPzXk3tJ/yjFHVWGEKBHhvIVKtT8UsaSoxMWuASJIv0NgcNr+H2qjLw9X8bVIVVhRrIkW/lvH54u8HzIFcAbaKvrsjb/X88Kl4lCplAKjLqBWAAQwFQi8kQbYVcfIs58bbZiszwN1ldTa9ekTYadMgmdj0w6nwrTmaFLnCsaa1XkfEWh9JvEYMvxxGBYoCCQAJg/CYuMDePVWy2gzpYQwBHMLk8wMiQRHba14xNy3o7lfw3vZV4fwzVxA0NdQUy9VZViCQoaL/AOUdMWPCmVqOrkNYTqDKH1AFYEkSt42IJv2w7wpULZym7fERUY2i5pucQ8DzTLOiCASWBi4kDeJF+3fB5D4pNZafyX7l/wAdZc06YohKfM0glwGGmQwVQJuGuTHwjrjA5PJSXiLEzjc8YzxzTj8LQUYhQrsRdQfh0gG0X98ZThvDCTUZrc2mx674Ccao3ScnOyo+SH3dW7n/AOvFPM5T8dR7/pg/w/gLtlXqqh8tGXUzEDdhGkbkcvTriqVVa4qMLKCQO5iw9up9PfF+VGaelZBVo+RTb+dx9Fj9Tv7e+ANQS2D+bzPmLVZtyf2wDLXw0V5IYsPG3Lt9/wB+gqeXkgY6V4P+x5c5k6eYOYamXLcvlhgNLFd9Y7Y5xSzGkzbHQPCH2vPlKVLLmijUkJkgkPDMWMSdM3OKIsHz9gQ6Zv60f/6YGj7GnOaeguYXkppULGmR8bOoWNR/kJn1xpqn24ZXTajXLdjoA+uo/pgLk/tGy9evWrZo1KdNxTQUaY16wkn8R7HTLtKiAdjOxakGyhlPsjq1WIpVqb01sasMELAxCb646sLdJJmGcR+yWvQKaqtIU2Ok1ObShPw6+WVB21bA7xOOkv8AaRkKR8tqjUyoXlNKoNIIBAgJaxFumKnFvtY4alJprCpqU8mh+bpBBWINxe2BSOs5232S5k5k5cVKJcUxVnU+nSWKAfBMyD0+eJK32IZ7o+XP+dv/AMeJch9reXy2bqPSSrVpNTp06YdgpQKWYqDDEqCxiTIEDpjX8E+1EZt0UClSBJ1l3BhQJhRIknb9sJJxQ8U2cMzIZHZCVlCVMSRKmDH0wsEuKrlzXqFGZkLEhiu4Jno1t9sLEuS+RRwdlKhwyo9GpWVSadOA7CIBO3WTuNpwJO7C8T29Bi+a6gXYfXFZXUliDIt/f5YlFjSRXHW393xvvDfF6afc1poUc1U8xpnXDLEW5QBFupOMGXF8bXg9Ko1LKV6oVaFF9CMFUFmkMVsJYjeTt3w8ra0YPURco0jQeNeHBeL1HP8AOjfkuCvGNKcfosbFqlI/9UD98C/tZzbJnzFgy0zPuBj3xhWji+Wc9DQP004m8iV18/5JZMXGcF84yf2VgzJVxS42tvhzRH/xCMX+C8Jarn6+Xa1MZwkuLHWoraFudmAMiDOn60+M5UrxmpG4zQI+bgj9cO41xR8hxjM1VTzNNfzNGrSD8Rk79HP1ODCXf0LywVKD8Sgg34Z47lGKpmGrvX82FAsg+EDqABqm20dMYbxtkloValOmulVr1VVRMAKxAH99sQUuLpSreakuVqagTyg802FyPnjQ5HiJzuaNZaXxZjzQnxEReAbTf97YaU1GNvwVx+lUXFR8rf4/UpeFeNJQpqXExciY3baelsbWt9oj0CAqBCadORUU6pVdwJHKSbN1j0xheJ0S2czcXvVcQCBuW2NxHY3xHU4XmqjGUYlEVETSdRWSAFABmDq39O4xP3V2mao+n+NcuvJ0NvGlJfLetSZ0NFY0kDn1EXMi0A4C+JvFGqqYWAQpF+hRSB8gY+WKud4HVy/Ca5rAB6dRaQsCCrFSGV4kjmjtYdsDsv8AZzxB6QK5d73ElVJBFrMwIt0MYSOSWRP8RIYOMoNvpO/0oLeE+PF66JJCstUkTuVp1In2k/XHgzSxkDIEl/8A1v8AXAk+CczSpDzl8oozBpIMSrODyk7hY73HTA/jnh7MUEWpWXyk0wpJBDGxgaSbwZvFge0Y5yV8SWT0XuJu6v8Ah3/stVMyNLKGvqH/AMrYMpnKTfc2qMrKppByRI+M6tQ9Bv7YyeQyDs7GEbQDrDVFSx+FgSQTuDPcYvcapqlFCHGmejBjsZkry9I74GtJBXpUpuT+v6qv0Do49RXiRqeYopmpXOvpBVwvyMiPfADgvEgKyEsQkvqHcAH1/wC2M7miQFkGeoJ/pcW74dRE6Bq0wSZv12ExH59cWUPh/MZwjHLyXyivyOhUeIaahZZBYyvQgaVUk7/2fXFTLLpSrsQ1S3SWYgR8mJE+hxncvxGolYQ2osIIMmI5hE7dMEvvapkQ1TWX8xtajlVJOqmQD/MSTPTbfGWUWkvsaoyi20H8kjJQq5SRpdUqOSbzLWST1IY/Id8DaOR81KZWoTpR2YcoKU7s4NgSdRAO5EjAGnxMVOYhj2USxMzBIEb6bbfnOKWVrhqqJUDaGcAmQDpY7menubSe+LpTrbJyULTSCr8HSqtXyS3IJ3Z9VwPhCnTAm5I/KCH4bwwvUCFahmbooa8EiARcTA+pxo6b5fJM2lqlW7wQ4ClQSgEaSZifSGO84o0eKivyrSK01kqirrOqOZrpJMAdtgBikZutdCOKsCcR8P16JAqJpLSRtcC0xvH99MQ5XJVdVkLHtp1flBxrquS0qpaU6QxBI6+0G8e22DfBmp0yGY7RPKG379hefbF4ZE18TJyxyTXFWYD7rVsGpMBIn8PT6bgDpgjkskQtVjl9QuVIY8o0/wCK+31+mN1xTxFV0VdGXYBQb6QYNiCYaCpXV8M3GMmczVanU1O+mF5VXSAENxyiIM9r6RfbDc8cfI0cGbN/jHoB5vj2YqE1Krh2IEtUSmzGBAkssmAPywN4oruwlQsLeLAczE22G8wMbHKeC6jUvNV6TJDtTiWLMu6QASC17kaek7DFvhfBxTbVVp1KaPTKlUXzXUn4YOjTqnraIF+uGhFt6Qk6S3+hhKXh2swB0NcwBG9pt3tizl/DjsHYQqpualh7A3BaxOnf0xdzVJXa9U0CJQipZlC9r/KRGJOK8bc5UoHFQ025yVDnS3LqDtLKZCgwROq+Cot9sVuPiwW/CczPLSd13DBTBBuCIEYWKr+KK8mK7gSYAJUCegAsPlhYnxY/JHV+DPQ18KYU8qjMp88aUWQ0LJUJcm5E7H5SJ+3NFGdolQAHy6wAIHLUqTt74zWQ4yqvRYjV5YQACRIBBgn3GPftB462aqU6h18uoAnsxmBicXyGkZrRGCFLOkUlvYN8pE/6YhymUd6ZcCQJmOgHft88RpTJpNAmGO3y/qcLaegcK2aHxh40bPVFqMgQqirAM/CN798N4l4vq5mrTqsqymgKoBM6IibyZjACowFOCrB7kG0RFrTO/XCQ1VXzAGVf5gIHbcD1+eFUFX3Dkx44yg+6VL6X2tms4j4jrZnM1q7UxSdirR8OkgWgNcnlH1w7O5+rmHrVq5BeohBPKLqo3UbCI6T+eCXhnh2SbhyV6pIrg1ATJJJUsRAMjYKAQN7TjF5bi0UjppoCQEc3JJIPNvbY7Wv8sTTcnJL5lnUYwT8LX4Cp02cqiIzOzAAC8zYACJknHcvAX2ctkzTaq/4pBZkAkLNgoM3Ii57m3c8S4bxIUq1KqCZpujwP+UgwD6xjveS48+Zp06wp6KVRFvrLNBk6bKIJ2JvaY74XNaVONryL7itW0n0M8QZHLiialBfKq06juzJRJL6dQZXaNmmZJg2sRjzgFUVqaM71NSOdBEABQyHSIgkQFBmRy22wziArZjRRkqlQspgEgtdlGoQBZHsbHUuB+Z4XUBNEZmnTCSAo1apZl08u5M9JgQL7nGS5SXX0LqUI6cgl42oa+F1KakBA6QOtnn2idowercfFOkXbM0AqqCeQsduwqySegAxzPP8AGagzRywptUqEqGpkmkTpaJkFpBM3k397AeKeMqTsyKoOoKAAHa9ioDFgLm117A40Y45ku6/gjOcJdfXZ0RPE+VzdUow/EcadT0dIsriTJYix3Pt0xD4s4DXr5fLZemFrClVSVCtTVVRCINQkGACBIve0kYl8J8bo0iKdWmocgfiLTVQD0QgIukjawaSbnoCHiH7SsrlyFZh6iRIkWMbkd+1u8Ynu9bfYJyaVUZhvD2RKkVcuEYsQGpmoLWA1MvWepEeuA1YcKpgUfMUxqZdNUsNRIMVDBK7sDF/ninxr7SvODiktiIkwoBItPsenpjP8GzlLzVOaphqOoEmmZIjpaYBMSZmNomRXDjyVc7/MjJJ6iyfjGfV8zVqqisFAV9AZkbSpUEHULkKX1DoCfTFjhNAtrBoJCwokC6m08qfFAmf1wcznEi6fg09NJm1BNIp+WAWUcxGppXSTJN9iNsRgMLmNjMjV07TH5HFuSWiixfNgesopVkeAyU25kDadQG4kyNhtY4GZviqUgdaFmKqASx20rEofjAg3DASfTBfMZSm45GZdSayegWQObqu+3vOBCUSab2Vw7adbhtameXSZgCBMR326tDHeymoQaXba/S7/ANlT/aFSuKugBKbWhFCgeWmoCALCFuSTibh3A3LIx1KrTDAEkkKWZR/zETH7xgocvUFFtT0g4dKYAKpJJgFF0jULQTEXIOCeutl1NIkmkAoaWIiIqCW2JBZzEm8Yqsct1pHZPaioq23Vv6P5fYocFy6qaZemKhDaXXWUEQACQyXPMTyndLi+NV/tupSq0xSpBKLAgJaGOkgHVZpgsSdQ/hHfFD/2UzmZqOiKKQdUZSQFNwB9bE9D13tgDnq4FYZeppoCgrEM01dTBAVUgGOYqB2kzHTDv03JfERWdL/FGgL0mqK+arAtrAUsxqGTaCQfhI6Hp8sWaXEBSzHlZWnTqFi4PMUUtJUGQDpkAGDJgeoOMuwq1itSmC4BRWQyw1LZCZHNbaTaOm+Pc1x1suayrTRKurVyMHF+sxzW7GcVWCENIXJ6rJm2+6JqHFjUzdVM2NLs4GhhZIBXk0gBWUQQVie+4xf8JvQr1VpO+su0U1YgSEYmSkSGKiTc9b4G8NpPxEkNVRH1amqsNgRAWBvsO231lrKuQ41lJC2IDMNitSaeq9/4jv267mvtJNNrokvUSimot7Wzs1DhqhFEWAgDsBEfQWj0xBnMisbYzn2n+Lcxk6FL7sg1Pr1VCuoIFA6bSZ3NgFxz/hf2q56jU1Zo061MzykKjemgovfuCMankSdMhBOrNF458C/ewGptpqICFnYg/wAJ6i+x6SbYyNXIj7iF8kUc1ScUap2LiCUYdw4JU9CQp6Xm4x9r2aqSKS06I9Brb6tI/wDKMZnJ+I6pqt5jljUKyzSxDA2O46EiNoO1sZZuMU+JauTVlM8Pqkk+U5/ynCws1xeo7ltZE/8ANG1tseYz3ItUDf0eCha9AUVDVBTSooJgErUl9XU8s2F7dMWvHKI4OoARc9Y+eGcI4ylGrSrzTerTslJzFyCs6hOmNROwF8DPEeZq5hiG8oVmc6qav1HMx7CmJ+It/CelziWRuTXgtKHFIC5fUiMqEhWHMLCxtzH8t8e0MgfLaGpaZEy6k32gLJxc+4otNnApZmogt5obReSfLQRqiP4yN/gGH8W8RZmkdFMrT0osijTSmAxEn4Vm0jrjuNvQW2lsq1/C1RY1trhQw8vU8ar35AARYkDbY+mmT7LwUX/euVxPIqvvcAtr3iJA6ziXwl4V8+jTzecz7ZUMQRqqlSxuZUlhBK6Wgbax7DReNKdCj5Wir5jsJeoBTGuYCMzKB5h3veZBnumSUktMmscn5/HWuv75I8n9luWo0qXmZyqNZhEAVJZecn4W7bm3Triv4g8B5Cjw+q1JS1UFYYuXIhhJmdO0iw64ucH4rl0pN95r00HluEpkczOxA1KQLiCoj1k7A4A53jbUUYaogyARb0Pt6+mIvJNtUZskckoun/5v9jHcO4D5pJLFFBAuB192H6HG6yedr0aNNUVtFNQsnUNl3BIRSYPScZChxFjVVcsTIEyYUQBJbVM0wovqtH5Ym4ZxXLCuQiVMxUYPzu76CVRnIRBDFZFi5kz8K40OEp9mmLjrX5m0zPijMU2p6HIZNWqmShVm3U1Cdo9D7kRjPcO4RUzTVcy7+Win8ao7ElmfZVABLMSRAUWsJvgHR8TZqpWFIqlIVCFBWn5RS4OrVGogDcE3E9YjolDgRyS6M5nBWZ+ZaWg1Cr/wsGJld42g3kHHe3wVIKac+fkzPHeG0SKZStUqahzVGDK4ZSUIIJFlW2kjqT/EZB5V0y+ZpnQlVUVRpYb2IBkXkWg+g7YP5nJk1VYOVqvUARtWkCqxtAmBcD6YF+LPD1TLuuudemSNJ2HUGTaexOBjdvirKzikm6Wij4i8R6s0K1DVTUCnppl9UeWAAH7mQSQb8xwGz/GqldiX/iPSO0GCbgfPBLN5qm9YvQpU0VKZ/wCIVqSAwE6WBGq+xLSJv0x5laT5gt+Cjs0KNIFO8qFChYQWjpG5ONCUYkOEmwdQyr1A+hCVpoWbaAFIkzMHbpf5YjymSqVzFNCVEy2yiFLGTtsDGNcQ2VPk6alF1psrKWkMGDTysSgBBUT1At0xR4C4WaRlV0nRawcggBxMkg36xjlkbtpD+yk1bD/DaoWnTo6laoAim+wESSIk2wapcFyxrrSzLuKNWAGBZVdmMaQ17qQC2wGoTacGvss8F06VJ69RQ7uYUm/Ifyv+w6zjQeKOKtlaNNaNGnUGorpY6VEQZ+EjqTisMC19SM822jnvE+DcKoZo0vNrpWpwjAVKYSQN9bgkSsW7nTvgVlM9Syx1B0BaSFrkmARBkqF1bzAjYdsS+NPtTzqlqQWjR1DmKRUYzfc2FovpnHMqmZLsWYksbknfFHCpdhWWoNOKt+fkdc4LwilVyrTUV9HmkMpC2sUPWWMQFICmBYxefwjlWq5dqlYuWUm3MCnliCCwTtG3b1xzzw+takRWCsaQu6yQGC9DDBhvuNv16Bxr7RAlCmKCkI0Lp+CQrKTtMQIFzJ1A7baIUZpdBGpwB6ymrrqA0lJpqpPPA1oIMaGAMC/UHocck4lU8yq7NquepkiAAASbmI63xu+H+Jzmw9J3dREhjVgg3ABhQNj84M72fl/AdFqr1ndDSpKS1MuZdtOoaSvM0gNYRsIm+C5RcuN7KLDkWFZGtN1f/XZX+zquaqVaaVKFFVRRUat/E7M4GmSALACfQQMQcWyeTXK1GrA/eERUpspYhnVmA1QSrcoUSeg77zcPGWzlZ6NCi9CnBZWpIW1VBHxkkgAxAMgC07k4dxrwzQy+WK1GZ6riVA5VBHYbkr13wiaSOdyegd4K4JUIapKolXYvInRMx3ufyxQ4n4frPmz5zkAKG1tJAQywgx05hHdTgbWy9GpXW8U1hBJgwDuVJsYOw9cb3wdxsZmeH1xOsRQ8w9BPKzReIJXc3gdMJKXLSOjGu2VOIeLjVpljUNZPKembBIsQX0xBaDeN8c94rwVwSRUpVAoBPlvMfJgCY9AYx0vJ+CqlHPihmaQamxnkHIVAJBkAQthIMfncV9rXAcvQNF6IWmzFlKKABAAIaOkbfMYS3eyrS468HNi2HZekX1kEAIuok/QD3JjEVY4N8P8AC9apl/MFNihI5gB62F79cdJpdk0rC/AfEeXp5emj5XLOyggsygseY3JLb4WAh8NL/wCLHoVv+uFifwlbkbrLeHMlTUNUzKVG3KKQvTYkBzPSwxJ4h4hkzl6SZXLqr6jrOtnJCiygtpaGJWZQAgHeDASl4xoAhaWWpIWstSrqrQempSQsHYkC299sbLhOR4vWcEUKJSY58vQSmYN5ldXTGFQaq+zS5LwY7OcCc2rVfL1rqMIzFiWYEpoGl1AA/iAv64T5ANmqlRUqGmzE3OhiG39uvtjqPHvBCUqQqpl6VKq+kVBSbkBuSyqY09uWfiEj+IZMUb7YnkyOLorCClFS/ujzh2aLV6jVMsCvlqlJVYEIFBtzAQCT0GwA6YB5jK+VcnaeWLKCSYXsLnGrA+uK+c4elQQd/wCvfEFkd7HnC0AuDZp61VVSkjGkNYNQKVGogTzcvQD6/LUr4NIpivnKy06Zst/MZtUnSiLM9bA97Yy48P1abjyqwG5AM/Qb2+WGZfxTUGdXzirrS0oSzMQOjMB0mRqtcL0xoilJ/CZowSiuS2anidPhtHJv91mXYUq0qEJkFgrqyaoJgiCOhklRGNo5WjRzAfzBSbRUYC8gNSeNIgwSSIk3F+2CnGuKZCpl1FF6wesza/MWAuhi1OItqkxu0LUMxgX/ALDTzSK1ZoI0q0kgELZwAdTKJW6gjpiqu/P4D8VWvzKWUz7+YgUSCFI1HSASbE72EXNxEnD+E1GOZarVDapZmcgsSxBUgt11H6kDFnJ8UaiC1SmgFQOunQo1rpCgksCWUm5iNp7QuG8ODMj5h1VGDsPLF1IgjrNoMA9AYnD1J2vsD4Vv7hGlx1/NFLLhjU1QFBgm9h2kGwHqJx2nL0qdRpqMrVKajzKXKdIa/OLgG0/IfPi2arjK+RVoxTeiYIcAOdipYKxEQCRPQ42fDg1Sj55q0g1Y+Yw+Itq/m7EAAXIgz6Yvhx0utmfNNOtpD/Fvg7LZtK1JGT7zTptVouCPxE/lqkCWZANM7kFSZM4wHA6r5fNNQqKjUT5csFVSwptKEMrWaWIPeIONnlOJtUqrmkXyKdMRqgHWoJUkzABIMECe+MWviAJnuWq8BSimixRCpUNaNwSSZ6kz1nF8mKM0yGLI468lzxnQFas2apuDTdlQK12mmsN0i1rSfzGIH4o+YqUwiLSNKkiageaoaamS3qSZHp+er8M8WoZrlqvrNNTpViC09TMX3H0M455xjM6cy6UebS8rpv6gesbHsRhIw4x0X5wun99m48E+PM1TzVOjWbXTZmDKUUEE6jK6VBnV3J6+mDnivMmvVOimXemCUpsSFPmFdyCLkIDHT3xjqWXd1RyihyJZlu0iYN7AwNxvE4IcGzFY16qmoTUIQoSAViDNrHVb8sUcqRn4Jso1+CzR01qKpVYgfEzcrSL6pmBa5mcAaHhNZ0lgmksXnY6Se9thjU8XzdPzIqVqXmITqD1AlhNhvfVYL2FziTLcCrVaaVwAqOxAZmEAAHUSb2AHvb54hyfZfitIwnFOIslQKJQJYEW3E9x0jFZc/TqEFy4hjqO5IIt+YHe04P8AizhYRKLkEs2rWQfUaTHTl6HuOuMlW5WIAhdx6++LQnbslOHHRs/E9BTQygo00VUDKzoWIa5PMTZjLEzvzRsMQcEyxrv5OolVU1AZkjQVld+pIidjjpmR8Afe8kv4gprUSlUAAB0uVDNABELewmcNyf2fHIU3qLWmoSod9IH4U3VbnRJKsWueUYO02cnF8f7RgKXD83lqhXKtUXUoIgiSrC6t6gj8hixxXg2eq0qHm87KW/illVgJ1EmT/rjXeGOBVqeZZnQ+WXYCY72YyJg9CTg9xDidAEo3pB3kiwt1Fx1vjF776NTwpPlWzidTKqOV11MsgspHcmZB3kze/LiTI55stVp1UDEJVkMbhmplWN+kgDG7y/2X16iz5tJJJj4jy2KkCIveR+ZxqOHfZ7QOTo5WvzGi5qak5dbGZnrsR/040pPsnKLRslzK1qC1F2dFcezAEfkcfMP2mVSeK5lT/CwUD0CrH64+lqZFJNAsoAC+gAiPoMZzwRVSqtevyqKmZrkNAkhanlrf2QYv2jN0fOHCeDPmq1OjTjXUcIJ2GrqfQQSfScfS3hrIU6eXpppWKaKsbiSLkT7HEdXIZVOJUtOXp+dWSq5rKoVhpUKZI6nURgP4Z4hCVKbHmRgD/kLLf8sZs6qNlsXZW4lwXIvVZmRZMemwAH5YWKreGq9TnUqFbad+2FjMpMsznfhHw1rzdOoealR/Fa1tX/u1bpzMAY/lBx1DKeLs5WoeZlmShQQQpKK5I/nqs1l1XMCN9zvjmnhnjVQkUXJSiSZggLsQNQiTMARO2DPFePLqzFIeYaYY05Lqqnlh9ICAqN+UEi99ziU5zUvsXhjjKOjW0PG1fMUkJQCo1iV2NyAUkncQfnvgJnM2tMMzmy3aLtfaFFzP5Yy1TxK9GjSp040BYLadR1gmIO6nr6zfFHw/Qq5vOUqYqNSUsQKhnSojdog3AAgnc+uJrFKbvwU5Rgq8mjyPG/NruKNVGAhmWr+EqKq82lzA1Eyb298A8hxTTmqrFyPMc/CCwImxmYMTEfLDeIUVP3llKKihlAQGCFOktfbVBbSO+CXB/B/m5XUX0vrVZNiAV16+YQy/D2sd7jFo4dfiI8i8ePyIfvZzLprq06N2tOmoFGkS1/8AFAI/h9cP4nkadLMrRHl1T5aGo5EzUb8RFAc25WQEmREjvinwKhSo8bFOrUKUqdR1LsFMBUYB21ArBOltrSMDj5laq9UeZXZnZi6qz7MQCYuBAFu0DGhYVHozPLfgu8TarTphtC6KjwGZTIZRMA9NJG0Xj1gVchng1VWqwWc6ZkzcwI6AeuOn53wRl34XUapJKKaoeT8YE2vsZI9jjl2fztOkmgUqbv8Az6fhG4g7lus/riyxJUTnklbsOcOqUqFTSzGrToliKkGJG40dQDI9TJiMQcJ4rQqNX1ISSrLRBEBdTDZdgQpN+3rGH+BeGDN+YSYZbwTbmm/wmb9Le+IOJfZ3XolfJb7wSQoVFIeTawkyPnbfacUWFqPIi8qug/Q8O+fVbytAIVWbUZWBIkyTvYRbAfjWQq5XiHkJULLyNAYkKrDUVWbC+r3GNj4I8AZwB2zCPQcgAElGDLa0ISVNtyD8sAPGvGPKr+VSHmPRaoDWAjmeJUi/mBSIExHrheLrZ3KLdrYZydWpUrhFRvKKsUtpBIG/NaCN77xvjPZrwK2TzHmVnRkVGcEFj00KII6Fl2mYGNR4J4y+YUmvWNSrT6EKsK20AAdr/L0xc8V8Q81BRpEa3IQE2AYmBB9+vrOLqCULZGWSTy8YrRzzhmeanLJSqrpYlaukIRB5SJMi/wDQ46DxfguRrZN89lQEqrzVLkGSQ1QMCTe5YHr3OMBW4llyopuWDII0mxRlUhwfWV27k4XBvEdTzc1QEGnmKXlkTsUsjL9SOxB9sLCTeh8kF2bPwhnaOYRlVlFZANQYxKyQCvf4gLXtjY+A+BCnWrVqyhajsEo6xDeWqjUV1AHmYm0bKMZ/wH4XpZQ+dVYakUs7zYC3KvuYHcxHpibif21U6dYU3ytQIdm1rq9Dojv64aWPhqXZKOd5k3jWl5+ZznivCUr5jNVKreU5r1G0xaGYtaPRl/PGj8KZ9nqrk6HMHIaDYa6WsNM7AqD3sV7RjM+Ic0tXMVXo6mWoVdLXI03EQIgzI6acFvs5qjLZ7LVqx0jUymTt5isst23BxifdM9Rf42kdepeGsplctUqZlKfNz1Sw1gE9FkSTJPSWPyA51mczwipmFc5DNFVJaTADCBGqkak6QLgn1x1nxMoeiKRMLVOlo30xJHsYg+hxic3lssy6Kqn8MhFdbNKi8H5EYMsig+KJKDntmv8AD3HctmKP+6kBUgFNOgp2BSLe4tbFTxFnglGoWuAJj0BBP6Yw+U4rRy+YytSkxv8AhuYgNTqbBwOqtBBxN9o3HR92q00qL5pKqEDXkMpIYA/y9I2PScVjPkiThxejX1M5S8ioWqKg0/ESInp73G2MPwmvQq54tUrxRQqUL8gZtlALXIm97mBjmvE+I1sxU8xgq2VdCTTWF7KD1NzJNz7YPeXmcrTSpUUMliRMssEHm6xYT+2JwwpU5F5eobejvYgARiKq8QRuL4xHgLxbTrO9BWEaBUUAyBcBwsgGJKmIEEtjY1XtjU3Zoh8cbG8bUvRbSzKWUwyxqBIsVm2rtPXAbw3lEyuTpUGdVKEgl2F3jU9ybw7vf2wTzGcAyxcmAuqT6Am/0xwzx14ibNViiqq00JUHTzsRIJZt9ywAFvffCIwTVM7RxvxXw+i6O9egayKQgDhn5ugCzGqeoxhslmvNzVZ1srs7EdYBJj645JT4XUZtNNWY7woJP0E42XgU5halUV1cKlN2BaVMtYWIv1M74hnTaHxNI6FV8VlTChSABG/YdsLHLM74hqJUZVYQIH5YWIKDNPJLwUOAcIbPZhKWsU2aeZw2kkSWAibi9rTBvhvCeLrlMzzjzwpqDSZEG6hhfeYMX7euNPwzhCZWq9anmELKjlVC3SVMkBrECT0i5xmnqrVV6tvMY62MLp1AkkBYiSTMjti3tp6ZL3XHcWe1a5rHSWKoIlTYkjf2aTi54Z4nRoVEVqrJzSSGYEmRZ/w9JHTeD6dKeZpoaZfWCzAwALzEyTPy+mKKpFNTU2JGoKBqCg3jFYY6VEJZG3ZrOM+HAlGrVZmXmOhZlWDEkiIkWm5J/PGZyrMzBS3IPh1cwBtsvyA9sbvgHAnzOVo0cw9SmKpApSNR03vr+EKADa5+HacAuPeGBlaoVG1AagSbzBIkWAiIO3U4HttPkWeePt+23tvRecoOF1lChqqvT1tHM6apAJ7C9uwGK3hDj1KjSr/goXbywiMDpklrtaIAI9TGJ8z4Xr+QAqAsyqWBJgaiNKxsTdZmR9MGuL+FPuvC1rKi06pZHaBMm6sIJMATMC0E9cMnW0RcvDCnA+Oir/umZVfKrTSaCVKlrALfacD/ABd9muXogU0dkVQSC3wif52gAX6nvjN8Kzwr5mjTqOKas6y7GBpBn+Kw2gbdMF/tk8WJWqpSoV1ekurzAjSNUyAxFjE+oth0uUbYkpcZaMbw3MVaFSpSoVhzAamp31RJAUkT1O3546R9n/HajZunSqfHoZw0QSBYyNuo23HTvxt8xoZWSQd5n1tHa0D5YP8AhHxU1DPrmWpvV0owYJvBWJ9tsLyfQVFWrPqmjUDAEemPmrxbwirQ4jmiaqkNWqMFm5DMWHpaTaehx1TwZ9pFKpknqZirTp1A1TkBuqj4JE3MdbT0xh+MVcqVpCsHfVq/EnnF9UEezD64nlycaQ2PFbbM3wniTUs2khgrAyb3EEiIIkXGIuI8betULkw3SP4R0C9o74O8U+7v92p0lhBADG5FzJPWT+2AnCPD7ZrPjK0yLswLbgKkkt62GLYctpi5MdOx3DvD9fiddilMVaxMuQQg2HO1oAY9JkkGNsdQ8I/YlTpL5maYmqSTpptCKLQJiSZnsPTG68MeGaORoilREDdmN2Zu7Hv6bDpguWxyVO0LJ8lTOO+Ncv8AdR5LuxV6gIjqq8yg/wCaCf8AB64x3FvDa121iqsgCxN4Fh+/54P/AGx59/vgQMAsC3oT+Ww/LGM41mTSrUx0UHb2j+v1wuWblK2Nhxxxw4roWfy/kBdDalIBDCRck9PkLemFkuKCdNRtrhjuSdp9pP0wIz/FCyhegC/ljynTZ/hG4n/U9hiTgpF1kcD6EzXHGTh+QruklkXV0s1NTM7QYxjM7xcvSAjeoT8zcf8AqAY0vEvFwocNyaCn/wAeilLQOZgrUtOoWuV5SBF7j1w/gXg0gNWalCqZpI8ry7XXeTvfsN8R9RC2qGwzpUznNYh0p3KLqMuATpEssxuY3jAziXA3yVUNrFajVJanVUMqva8yNQcTcA9ZnHWs/wCHlC1AaRT/AIYK203Cubbhl1OpiZ9OuczHhJ3yeZiy0FapTU/GWUySOhAp6lnrqHyGGTi+IcsVJcjIDPqaZlB26SZ25iCT8hPriM8aqCn5ZPw7aheOk3tb54CU+JkmFEwRuTcnsF5j8se55CoGoFQf5lKT7LE42mUP/ZrnfL4zSCXFQVEOmwgoWtHYoPpjuddmPKogm31tj588L8UGRrJXlXdSBoBDEq26gidEgxJv1i2OzcO8Z02FAufKeurhBuA8MFvbcqY9So6466RswTSgwd4g4NVq1BR88LRRmBhoVmO09o5rRuT2GBlf7PKGojUzMPT/APbr79cdEpcBpE05EhJ+c7n1OCeU4alIm12vJx53PJJ3dBkoLvbOV5PwBWpIalCq1IbkFdQMC4ZGgyOl8R5nw75lOqK2YYMwLB006dIsoKElhuSVBHWD36xxan+H6bH54wvGuEg0SNiJKn9QcPGXx1IS7h8JwTPp5dV01atDFdS7GDEiemPcWOMZc+e80tJBggFokCJ33b4j6m2FjWZ6Nf4l8SA01ZUUwGsQRZlKQTa3MLDtjn1DKvUMKJ3PQC25j2nCwsUaszqTRq/D3gHMZoa0ZVWygmLknQIAvv1MfPGf4hVq0cxUoVYY06hRo66WIMH1jCwsInotLTo3vj7jaUPulDIqabGmtYsLWqDkGkkgGASffffEXCqtbMVXp5mDVVUINvhJkzFtVxthYWHi7lRk9Z8OJzXa6NzS495jGoFUIQpJPZTNh7DEWd4n5qFKnNKMQQICFgVJHWflv9ceYWMSmz0nFHC8xVOo6iSZMk3v1nHuWpGoYGwwsLGqTpEIq2Hsvweg20vUQamWCBp9CTE+8423hfgQpZmnWo0UelmgxCNEJDTEmSCu0gXvbHmFjJKTNsIrshy3CUbjmZofDSZpZVsJKqxA9NTH5E7YzHiPL6KxpaTr8xrEzAJlL/4I+mFhYM23JL6AjFKDa+YS4N4cfzELGwEkA7m4A9r/AJY2uSpHLuHRURx1VRN9wTF5wsLHj+oyzWSk+j6X0GKHsq4p3d3+J0Th3GRVo03iC8gjsy2b5Ti75si2FhY+gwycscZPykfK+qgseacI9Js+d/tFzAfP1C+y7gekkD9zipmUpuVFUEOoAMXH1/PCwsK3seMU4X9V+4Ifw/eQbRIPpMC3zxK9DSI20xabG0if7thYWOvYiSdnXfs3UZ7OeeyxTyVKnToqYnUy6dTR1hWj/EO2OrkYWFirIIo5vJFmNlKsAGB9D0t1Fj8sQ0+HJTpmkolTIIMRDTI+YJ9PqcLCxLik7Ht9HzhxPghyrtpr+Wg6DXIE7W3wPemGHIGJMc7RLXsFEnTfqST7YWFi7JMIcA4Sc3nVoa4fUF1EaghY828F20q5LnfSB1wd8V8JzVPiVOlQRW+7eWUuoWIVlMM07AAydx64WFic3UWUh3R1fLcfKLTaoqjVAYAklWO42gieowWqZnzFkEgY8wsYWtG9U3ZJls1qGhpkdT1GA3EVvp6tMf5TB+tsLCwiehZRSbSMXmfD9JnJk39BhYWFi/JkqP/Z"/>
          <p:cNvSpPr>
            <a:spLocks noChangeAspect="1" noChangeArrowheads="1"/>
          </p:cNvSpPr>
          <p:nvPr/>
        </p:nvSpPr>
        <p:spPr bwMode="auto">
          <a:xfrm>
            <a:off x="1527175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7426" name="AutoShape 34" descr="data:image/jpeg;base64,/9j/4AAQSkZJRgABAQAAAQABAAD/2wCEAAkGBhQSEBQUExQVFRUVGBgYGBgYGRwXGxwaGBgaGhodGBodGyYeGhwjHBgXHzAgIycpLCwsFx4xNTAqNSYrLCkBCQoKDgwOGg8PGiwkHyQsLC8sLCwsLywsLCosLCwsLC8sLCksLCwsLCwsLCwsLCwsLCwsLCwsLCwsLCwsLCwsLP/AABEIALcBEwMBIgACEQEDEQH/xAAcAAABBQEBAQAAAAAAAAAAAAAFAAIDBAYHAQj/xABGEAACAQIEBAQDBgQDBgMJAAABAhEDIQAEEjEFIkFRBhNhcTKBkQcUI6GxwUJS0fByguEVJDNikvFTorMWQ6OywtLT4uP/xAAaAQADAQEBAQAAAAAAAAAAAAABAgMEAAUG/8QALREAAgICAgECBAYCAwAAAAAAAAECEQMhEjFBBBMiUWGBcZGhwdHwMrFC4fH/2gAMAwEAAhEDEQA/AOQLlx0YX7iP3w77mfQ48DP/ANwD+2JaTei7+o/Q4nQRv3U9j+v6Y80Ri0tf/F8j+xGPRX9T9B/XBOK6J6/lOJRTj19t/wAxiZBPRSPbD1UTtH+aMK0VjkaGikndvorfo37Yd93T+aPcEYRy4PRvpOH+Xb4gPe2J8X8yvvwfeNP8/wBmiLRGzDDAsYtPkWiwUj0M/TDDkHX4lIwyT+ZGUoN6Vff+SAKScPrKCbT898SCn7/TCM++OsTiu7IgMOejEGLGb7bdsP8AlhE+pwLBxfiiPTvfHug9h+n0nDynriWuwYjSumBBvM+uOsSUpR0VypHfHu/riaiokajA67/thsj3xwvuOyvoGJ8sGUym8bwD+oIx7JiRa8WH74jaTaScGhZNyVUjw0SDJdVJ3vf6LiXzqYT4ixmdtP5xiqVwwrg1YjhfbLS11YiAJJjmlvzxHWJ/mP7fKMV0YqQQYI2xL5buSQGJO5jAqmDgov6fUYtTv9emEWvtGJ6qbbCAAZZQbe39MR1aawDqHv8A3++ODzTIfNOPPNkb/LDmpQNifmBiIt6D54NIbTPASNjj1STuThCcekRbvjhGeu0iP3tjypTiPX+7YZoOHUm0sCRMEGCY2744KQwoATIP0j/thNUU7DpeT+oA/PE/la9bHeLSTc/S/wCWIzkyOw6746ysZ1pkOr1I9InCxKKR9PrhYFl+UC15ft9CMTU0tsLYhekB9f3xYfm9PY4owI9NEEbfphv3cdseeUf5j+X9MMlr3Fh2whQpVHucTZTmMWFsVsE+CJckgGbCZ9zYMJ6byL4d6REenDmadImLmJMAe2LlLI6QdbPI/hSD0EyxOld/+YyNsX2y8AQ7bzGkAA+gmPpGHNl2QdADMXA2n2M2PvHXEuQVTfYOOaeR5aBYm45nM/zN/wDaF3wyvnHQg7swII6QI37n9IB32IDNF1jWxA6FiR9JxDmcgGjcEbH0PpH745S3sdwj4ZS+9a1UHp6n6f33xE4vgrQyoVQovHeMetl17DA5qxeP1BLDDlp4tHKXuDh4y49cc2icnRU0Y8i+L6ZWeuGVMge4wvJErb6KZx58sSGmZw1lPbDJDpsZp9cPp0/UfPDRbCBw1BTj5Q1qF8RVPbEpjDGbB2B8fBE7kEwfpiOsxJgmTt3xKzYjZ8ECiuyApthunEnXDNOCE9aoYA1bf30F8Ts6uwAsIAvA2t7fliALizlMtN+mFdEMlRVjvuwUHrHY236WxWb/AA4uVr4YKeFQuOLe2VgD0EfLEiqfXFunl8TplcFs0qBQ+7++JNJ6ybRvi41DDGp4UdIqmiMLEhUYWCEZVFsTbYiqnlO/0w9D3n6Ycoh6rN8Nppzkeg/XEin3+mPAw1/L98LTHtHqZBZ2xPTywV0A2vh9Oop64lZhqS+xwu2I5IkrnSJkDbcgbkC3eN8Nrp8HqY+uLIrL3GK+arry3FmBwqso3GuzyjlwgMdf7GJhlWa4vpgtyzyzczsALC/8wxEKwN5wq9Qyt7TcdNxGBbslOUUi+F6YrZslpVQswDJ9+/fFtmB64ravxP8AL++JpvsVqJLRqhU0lVLAA6oAN1Bi1ox6HDAELE3sT29ce12LsxJJLXJ+UWAsLAC3bEuWo8i+wwspGadRaRSVuaP9f1x7WsCSbATsOnzx6uX01el+gLEbRbUSd5O/XHmbPKfY4qkNFP5kFDKrUUMCBNrggz8iev6j1iucsIkOp/zH9xizUEaYB7mYKnaLbg79du2KOVpCIvFyf6flingo0eldJgkH5jC+5s0kKT8if0xEFBdoJIBsSNJ+Ykx9TiVLBjqg8sC8nuQQIt6x+kkFMr1KJG4j6j9cRFbevvgiqqabl6pVtkWCxNgd55Rvfv74FJW3BveO+CnZ3Guxjj+4xEVOJ1O0wBP7xhlZrjpg2AjVYIkWw9Qh6n54aXv7YlydQDUCJlbbbyN5FxE9sFgPaWWk2uMEHpQAqgn2BwOy9RvMkSoG/T5fPFnzb2JHse+EatkJQ5yV9I8fe/YYkpqMe1eIVGMsxb/FzfrhU8wCfhHvtg0aUqLdJBi8KapuNTdRsB7xcn6R64rcPcGoo/5h+uL2TzNKYrowvdqZhvWVblP5YRv4qLJfDZUrOpBkRtGn3vMnt+2KnEaHltEgiAQe6sJB+hwf47xsMq06C09AKhNMl7EROoDmJi/vc4AcezE1As6iiqhMzLAcxnrzEifTBFBpfCwlS2FjrFJ3SxxJTWw9v2x6dseUvhHtiiRc9ZsN08w9jh+2PKXM6gdZwehJSovZVLYdmn5lPriSpAEdsUsxU+H3GEsgpWXS+K2aew/xL+uHlsV83U5fmP1xPyar0WQB2GPa9CQpjrghwfhTVpI2GL+cpqukRcHbCJ7MWXIm39CNeF2Fh9MN/wBhzUsBsenqMa3h3Ci6a25U7n9sXsnllqVAtMTAMn54mk278EvdctrpGYy3hm0lcTjgWlRI6Y3FagKdiJMYpPT8wdvTDKHzM/GUpcpHMeIUStQW3xSrpKk32PU42vGOAMagPKbd/fAPNcGeDYbHbFLo349IBmlPf64rCnpTr1/XBupS0jbAhqZPQ7noe5xykOVsnlHdm0I7bzpUttJOwOwx4abAklW/6T/TGw8DVvINR2Fh5oN4+NNI39SMTfd5IW3vP8wH7YLmh4xbMCysSSQRPcdh0xXy63b3ONr4hyrChTmI1NBF+4PttjI5endvc47lrQyi7plcjl+v64hqnmGLZXk2/ucQ1k51xVEqImG+LnDssJ1N8K/me2G0MoXfSBc/0xPxCqFhF2Xr3PU4WTvSMmeTb9uPb/REWczeo4rqcMIw5Ew6VF4QUFSJlIxIjAYhWn74kWlglC4tTF5OIow/Ep6j/MraGPvYg+8TgWKXvGJPK98TcVdjpuqLOczwiKaaBIJOrUxja8CAOwA+cDA5hidkxG6YAaFTUQMLEyLYewwsJYaGfPEKVLb/ANzhxbFUPY+5xbkc0PetjRZDh/limwU1KlYA00U6jpJIuFNmJHw729cZV3kHG98GUFGfyXlv5gBR35Suli11vvEi4sZwspGXPNxjoD1KDBtJVtcwVMzMxEbzOIPJLVAgpuWn4QCWJG9t++NlxnMKnHY7ZkE/Ngf3xb4bQNPxIsiPxW/8yt/XCJmdeoako1/xswmSpGrUCJSd2aQFWST7CcXeH5Ba1QU1phZJksCQoUSS0BjtODPg0aONUo/8Zh9dQwS8I1UFatT8uahqViHnZfKcaf8AqvjtMeXqppOkv8bKfDuJksuUy6oodwNR3JNrxsPQYLcE4KGqQyqXDEXPKSszPU7bYb4B8HeYtPNvWFKKkKrLdisRBLCZPYHbFd+Lp981kigVqgHW6C4aDdVIAsZkmNpvhZY+jPkwTySq6VX+LNKK9bMsALIIsLAD06Y1CaKCBRAaAPXa0nraP9Mc3yniSo2nyrAbFLzeJ7Y2nDCgcVMwHL6aekC4GlAJ3E6oDek4Ef1Njg6S8BLM5JiOrEgGI7icZHxIKiuUQkBbdpsMa4ZxmqjTUCfhqZNh7CbTP6YEcdNPzXk3tJ/yjFHVWGEKBHhvIVKtT8UsaSoxMWuASJIv0NgcNr+H2qjLw9X8bVIVVhRrIkW/lvH54u8HzIFcAbaKvrsjb/X88Kl4lCplAKjLqBWAAQwFQi8kQbYVcfIs58bbZiszwN1ldTa9ekTYadMgmdj0w6nwrTmaFLnCsaa1XkfEWh9JvEYMvxxGBYoCCQAJg/CYuMDePVWy2gzpYQwBHMLk8wMiQRHba14xNy3o7lfw3vZV4fwzVxA0NdQUy9VZViCQoaL/AOUdMWPCmVqOrkNYTqDKH1AFYEkSt42IJv2w7wpULZym7fERUY2i5pucQ8DzTLOiCASWBi4kDeJF+3fB5D4pNZafyX7l/wAdZc06YohKfM0glwGGmQwVQJuGuTHwjrjA5PJSXiLEzjc8YzxzTj8LQUYhQrsRdQfh0gG0X98ZThvDCTUZrc2mx674Ccao3ScnOyo+SH3dW7n/AOvFPM5T8dR7/pg/w/gLtlXqqh8tGXUzEDdhGkbkcvTriqVVa4qMLKCQO5iw9up9PfF+VGaelZBVo+RTb+dx9Fj9Tv7e+ANQS2D+bzPmLVZtyf2wDLXw0V5IYsPG3Lt9/wB+gqeXkgY6V4P+x5c5k6eYOYamXLcvlhgNLFd9Y7Y5xSzGkzbHQPCH2vPlKVLLmijUkJkgkPDMWMSdM3OKIsHz9gQ6Zv60f/6YGj7GnOaeguYXkppULGmR8bOoWNR/kJn1xpqn24ZXTajXLdjoA+uo/pgLk/tGy9evWrZo1KdNxTQUaY16wkn8R7HTLtKiAdjOxakGyhlPsjq1WIpVqb01sasMELAxCb646sLdJJmGcR+yWvQKaqtIU2Ok1ObShPw6+WVB21bA7xOOkv8AaRkKR8tqjUyoXlNKoNIIBAgJaxFumKnFvtY4alJprCpqU8mh+bpBBWINxe2BSOs5232S5k5k5cVKJcUxVnU+nSWKAfBMyD0+eJK32IZ7o+XP+dv/AMeJch9reXy2bqPSSrVpNTp06YdgpQKWYqDDEqCxiTIEDpjX8E+1EZt0UClSBJ1l3BhQJhRIknb9sJJxQ8U2cMzIZHZCVlCVMSRKmDH0wsEuKrlzXqFGZkLEhiu4Jno1t9sLEuS+RRwdlKhwyo9GpWVSadOA7CIBO3WTuNpwJO7C8T29Bi+a6gXYfXFZXUliDIt/f5YlFjSRXHW393xvvDfF6afc1poUc1U8xpnXDLEW5QBFupOMGXF8bXg9Ko1LKV6oVaFF9CMFUFmkMVsJYjeTt3w8ra0YPURco0jQeNeHBeL1HP8AOjfkuCvGNKcfosbFqlI/9UD98C/tZzbJnzFgy0zPuBj3xhWji+Wc9DQP004m8iV18/5JZMXGcF84yf2VgzJVxS42tvhzRH/xCMX+C8Jarn6+Xa1MZwkuLHWoraFudmAMiDOn60+M5UrxmpG4zQI+bgj9cO41xR8hxjM1VTzNNfzNGrSD8Rk79HP1ODCXf0LywVKD8Sgg34Z47lGKpmGrvX82FAsg+EDqABqm20dMYbxtkloValOmulVr1VVRMAKxAH99sQUuLpSreakuVqagTyg802FyPnjQ5HiJzuaNZaXxZjzQnxEReAbTf97YaU1GNvwVx+lUXFR8rf4/UpeFeNJQpqXExciY3baelsbWt9oj0CAqBCadORUU6pVdwJHKSbN1j0xheJ0S2czcXvVcQCBuW2NxHY3xHU4XmqjGUYlEVETSdRWSAFABmDq39O4xP3V2mao+n+NcuvJ0NvGlJfLetSZ0NFY0kDn1EXMi0A4C+JvFGqqYWAQpF+hRSB8gY+WKud4HVy/Ca5rAB6dRaQsCCrFSGV4kjmjtYdsDsv8AZzxB6QK5d73ElVJBFrMwIt0MYSOSWRP8RIYOMoNvpO/0oLeE+PF66JJCstUkTuVp1In2k/XHgzSxkDIEl/8A1v8AXAk+CczSpDzl8oozBpIMSrODyk7hY73HTA/jnh7MUEWpWXyk0wpJBDGxgaSbwZvFge0Y5yV8SWT0XuJu6v8Ah3/stVMyNLKGvqH/AMrYMpnKTfc2qMrKppByRI+M6tQ9Bv7YyeQyDs7GEbQDrDVFSx+FgSQTuDPcYvcapqlFCHGmejBjsZkry9I74GtJBXpUpuT+v6qv0Do49RXiRqeYopmpXOvpBVwvyMiPfADgvEgKyEsQkvqHcAH1/wC2M7miQFkGeoJ/pcW74dRE6Bq0wSZv12ExH59cWUPh/MZwjHLyXyivyOhUeIaahZZBYyvQgaVUk7/2fXFTLLpSrsQ1S3SWYgR8mJE+hxncvxGolYQ2osIIMmI5hE7dMEvvapkQ1TWX8xtajlVJOqmQD/MSTPTbfGWUWkvsaoyi20H8kjJQq5SRpdUqOSbzLWST1IY/Id8DaOR81KZWoTpR2YcoKU7s4NgSdRAO5EjAGnxMVOYhj2USxMzBIEb6bbfnOKWVrhqqJUDaGcAmQDpY7menubSe+LpTrbJyULTSCr8HSqtXyS3IJ3Z9VwPhCnTAm5I/KCH4bwwvUCFahmbooa8EiARcTA+pxo6b5fJM2lqlW7wQ4ClQSgEaSZifSGO84o0eKivyrSK01kqirrOqOZrpJMAdtgBikZutdCOKsCcR8P16JAqJpLSRtcC0xvH99MQ5XJVdVkLHtp1flBxrquS0qpaU6QxBI6+0G8e22DfBmp0yGY7RPKG379hefbF4ZE18TJyxyTXFWYD7rVsGpMBIn8PT6bgDpgjkskQtVjl9QuVIY8o0/wCK+31+mN1xTxFV0VdGXYBQb6QYNiCYaCpXV8M3GMmczVanU1O+mF5VXSAENxyiIM9r6RfbDc8cfI0cGbN/jHoB5vj2YqE1Krh2IEtUSmzGBAkssmAPywN4oruwlQsLeLAczE22G8wMbHKeC6jUvNV6TJDtTiWLMu6QASC17kaek7DFvhfBxTbVVp1KaPTKlUXzXUn4YOjTqnraIF+uGhFt6Qk6S3+hhKXh2swB0NcwBG9pt3tizl/DjsHYQqpualh7A3BaxOnf0xdzVJXa9U0CJQipZlC9r/KRGJOK8bc5UoHFQ025yVDnS3LqDtLKZCgwROq+Cot9sVuPiwW/CczPLSd13DBTBBuCIEYWKr+KK8mK7gSYAJUCegAsPlhYnxY/JHV+DPQ18KYU8qjMp88aUWQ0LJUJcm5E7H5SJ+3NFGdolQAHy6wAIHLUqTt74zWQ4yqvRYjV5YQACRIBBgn3GPftB462aqU6h18uoAnsxmBicXyGkZrRGCFLOkUlvYN8pE/6YhymUd6ZcCQJmOgHft88RpTJpNAmGO3y/qcLaegcK2aHxh40bPVFqMgQqirAM/CN798N4l4vq5mrTqsqymgKoBM6IibyZjACowFOCrB7kG0RFrTO/XCQ1VXzAGVf5gIHbcD1+eFUFX3Dkx44yg+6VL6X2tms4j4jrZnM1q7UxSdirR8OkgWgNcnlH1w7O5+rmHrVq5BeohBPKLqo3UbCI6T+eCXhnh2SbhyV6pIrg1ATJJJUsRAMjYKAQN7TjF5bi0UjppoCQEc3JJIPNvbY7Wv8sTTcnJL5lnUYwT8LX4Cp02cqiIzOzAAC8zYACJknHcvAX2ctkzTaq/4pBZkAkLNgoM3Ii57m3c8S4bxIUq1KqCZpujwP+UgwD6xjveS48+Zp06wp6KVRFvrLNBk6bKIJ2JvaY74XNaVONryL7itW0n0M8QZHLiialBfKq06juzJRJL6dQZXaNmmZJg2sRjzgFUVqaM71NSOdBEABQyHSIgkQFBmRy22wziArZjRRkqlQspgEgtdlGoQBZHsbHUuB+Z4XUBNEZmnTCSAo1apZl08u5M9JgQL7nGS5SXX0LqUI6cgl42oa+F1KakBA6QOtnn2idowercfFOkXbM0AqqCeQsduwqySegAxzPP8AGagzRywptUqEqGpkmkTpaJkFpBM3k397AeKeMqTsyKoOoKAAHa9ioDFgLm117A40Y45ku6/gjOcJdfXZ0RPE+VzdUow/EcadT0dIsriTJYix3Pt0xD4s4DXr5fLZemFrClVSVCtTVVRCINQkGACBIve0kYl8J8bo0iKdWmocgfiLTVQD0QgIukjawaSbnoCHiH7SsrlyFZh6iRIkWMbkd+1u8Ynu9bfYJyaVUZhvD2RKkVcuEYsQGpmoLWA1MvWepEeuA1YcKpgUfMUxqZdNUsNRIMVDBK7sDF/ninxr7SvODiktiIkwoBItPsenpjP8GzlLzVOaphqOoEmmZIjpaYBMSZmNomRXDjyVc7/MjJJ6iyfjGfV8zVqqisFAV9AZkbSpUEHULkKX1DoCfTFjhNAtrBoJCwokC6m08qfFAmf1wcznEi6fg09NJm1BNIp+WAWUcxGppXSTJN9iNsRgMLmNjMjV07TH5HFuSWiixfNgesopVkeAyU25kDadQG4kyNhtY4GZviqUgdaFmKqASx20rEofjAg3DASfTBfMZSm45GZdSayegWQObqu+3vOBCUSab2Vw7adbhtameXSZgCBMR326tDHeymoQaXba/S7/ANlT/aFSuKugBKbWhFCgeWmoCALCFuSTibh3A3LIx1KrTDAEkkKWZR/zETH7xgocvUFFtT0g4dKYAKpJJgFF0jULQTEXIOCeutl1NIkmkAoaWIiIqCW2JBZzEm8Yqsct1pHZPaioq23Vv6P5fYocFy6qaZemKhDaXXWUEQACQyXPMTyndLi+NV/tupSq0xSpBKLAgJaGOkgHVZpgsSdQ/hHfFD/2UzmZqOiKKQdUZSQFNwB9bE9D13tgDnq4FYZeppoCgrEM01dTBAVUgGOYqB2kzHTDv03JfERWdL/FGgL0mqK+arAtrAUsxqGTaCQfhI6Hp8sWaXEBSzHlZWnTqFi4PMUUtJUGQDpkAGDJgeoOMuwq1itSmC4BRWQyw1LZCZHNbaTaOm+Pc1x1suayrTRKurVyMHF+sxzW7GcVWCENIXJ6rJm2+6JqHFjUzdVM2NLs4GhhZIBXk0gBWUQQVie+4xf8JvQr1VpO+su0U1YgSEYmSkSGKiTc9b4G8NpPxEkNVRH1amqsNgRAWBvsO231lrKuQ41lJC2IDMNitSaeq9/4jv267mvtJNNrokvUSimot7Wzs1DhqhFEWAgDsBEfQWj0xBnMisbYzn2n+Lcxk6FL7sg1Pr1VCuoIFA6bSZ3NgFxz/hf2q56jU1Zo061MzykKjemgovfuCMankSdMhBOrNF458C/ewGptpqICFnYg/wAJ6i+x6SbYyNXIj7iF8kUc1ScUap2LiCUYdw4JU9CQp6Xm4x9r2aqSKS06I9Brb6tI/wDKMZnJ+I6pqt5jljUKyzSxDA2O46EiNoO1sZZuMU+JauTVlM8Pqkk+U5/ynCws1xeo7ltZE/8ANG1tseYz3ItUDf0eCha9AUVDVBTSooJgErUl9XU8s2F7dMWvHKI4OoARc9Y+eGcI4ylGrSrzTerTslJzFyCs6hOmNROwF8DPEeZq5hiG8oVmc6qav1HMx7CmJ+It/CelziWRuTXgtKHFIC5fUiMqEhWHMLCxtzH8t8e0MgfLaGpaZEy6k32gLJxc+4otNnApZmogt5obReSfLQRqiP4yN/gGH8W8RZmkdFMrT0osijTSmAxEn4Vm0jrjuNvQW2lsq1/C1RY1trhQw8vU8ar35AARYkDbY+mmT7LwUX/euVxPIqvvcAtr3iJA6ziXwl4V8+jTzecz7ZUMQRqqlSxuZUlhBK6Wgbax7DReNKdCj5Wir5jsJeoBTGuYCMzKB5h3veZBnumSUktMmscn5/HWuv75I8n9luWo0qXmZyqNZhEAVJZecn4W7bm3Triv4g8B5Cjw+q1JS1UFYYuXIhhJmdO0iw64ucH4rl0pN95r00HluEpkczOxA1KQLiCoj1k7A4A53jbUUYaogyARb0Pt6+mIvJNtUZskckoun/5v9jHcO4D5pJLFFBAuB192H6HG6yedr0aNNUVtFNQsnUNl3BIRSYPScZChxFjVVcsTIEyYUQBJbVM0wovqtH5Ym4ZxXLCuQiVMxUYPzu76CVRnIRBDFZFi5kz8K40OEp9mmLjrX5m0zPijMU2p6HIZNWqmShVm3U1Cdo9D7kRjPcO4RUzTVcy7+Win8ao7ElmfZVABLMSRAUWsJvgHR8TZqpWFIqlIVCFBWn5RS4OrVGogDcE3E9YjolDgRyS6M5nBWZ+ZaWg1Cr/wsGJld42g3kHHe3wVIKac+fkzPHeG0SKZStUqahzVGDK4ZSUIIJFlW2kjqT/EZB5V0y+ZpnQlVUVRpYb2IBkXkWg+g7YP5nJk1VYOVqvUARtWkCqxtAmBcD6YF+LPD1TLuuudemSNJ2HUGTaexOBjdvirKzikm6Wij4i8R6s0K1DVTUCnppl9UeWAAH7mQSQb8xwGz/GqldiX/iPSO0GCbgfPBLN5qm9YvQpU0VKZ/wCIVqSAwE6WBGq+xLSJv0x5laT5gt+Cjs0KNIFO8qFChYQWjpG5ONCUYkOEmwdQyr1A+hCVpoWbaAFIkzMHbpf5YjymSqVzFNCVEy2yiFLGTtsDGNcQ2VPk6alF1psrKWkMGDTysSgBBUT1At0xR4C4WaRlV0nRawcggBxMkg36xjlkbtpD+yk1bD/DaoWnTo6laoAim+wESSIk2wapcFyxrrSzLuKNWAGBZVdmMaQ17qQC2wGoTacGvss8F06VJ69RQ7uYUm/Ifyv+w6zjQeKOKtlaNNaNGnUGorpY6VEQZ+EjqTisMC19SM822jnvE+DcKoZo0vNrpWpwjAVKYSQN9bgkSsW7nTvgVlM9Syx1B0BaSFrkmARBkqF1bzAjYdsS+NPtTzqlqQWjR1DmKRUYzfc2FovpnHMqmZLsWYksbknfFHCpdhWWoNOKt+fkdc4LwilVyrTUV9HmkMpC2sUPWWMQFICmBYxefwjlWq5dqlYuWUm3MCnliCCwTtG3b1xzzw+takRWCsaQu6yQGC9DDBhvuNv16Bxr7RAlCmKCkI0Lp+CQrKTtMQIFzJ1A7baIUZpdBGpwB6ymrrqA0lJpqpPPA1oIMaGAMC/UHocck4lU8yq7NquepkiAAASbmI63xu+H+Jzmw9J3dREhjVgg3ABhQNj84M72fl/AdFqr1ndDSpKS1MuZdtOoaSvM0gNYRsIm+C5RcuN7KLDkWFZGtN1f/XZX+zquaqVaaVKFFVRRUat/E7M4GmSALACfQQMQcWyeTXK1GrA/eERUpspYhnVmA1QSrcoUSeg77zcPGWzlZ6NCi9CnBZWpIW1VBHxkkgAxAMgC07k4dxrwzQy+WK1GZ6riVA5VBHYbkr13wiaSOdyegd4K4JUIapKolXYvInRMx3ufyxQ4n4frPmz5zkAKG1tJAQywgx05hHdTgbWy9GpXW8U1hBJgwDuVJsYOw9cb3wdxsZmeH1xOsRQ8w9BPKzReIJXc3gdMJKXLSOjGu2VOIeLjVpljUNZPKembBIsQX0xBaDeN8c94rwVwSRUpVAoBPlvMfJgCY9AYx0vJ+CqlHPihmaQamxnkHIVAJBkAQthIMfncV9rXAcvQNF6IWmzFlKKABAAIaOkbfMYS3eyrS468HNi2HZekX1kEAIuok/QD3JjEVY4N8P8AC9apl/MFNihI5gB62F79cdJpdk0rC/AfEeXp5emj5XLOyggsygseY3JLb4WAh8NL/wCLHoVv+uFifwlbkbrLeHMlTUNUzKVG3KKQvTYkBzPSwxJ4h4hkzl6SZXLqr6jrOtnJCiygtpaGJWZQAgHeDASl4xoAhaWWpIWstSrqrQempSQsHYkC299sbLhOR4vWcEUKJSY58vQSmYN5ldXTGFQaq+zS5LwY7OcCc2rVfL1rqMIzFiWYEpoGl1AA/iAv64T5ANmqlRUqGmzE3OhiG39uvtjqPHvBCUqQqpl6VKq+kVBSbkBuSyqY09uWfiEj+IZMUb7YnkyOLorCClFS/ujzh2aLV6jVMsCvlqlJVYEIFBtzAQCT0GwA6YB5jK+VcnaeWLKCSYXsLnGrA+uK+c4elQQd/wCvfEFkd7HnC0AuDZp61VVSkjGkNYNQKVGogTzcvQD6/LUr4NIpivnKy06Zst/MZtUnSiLM9bA97Yy48P1abjyqwG5AM/Qb2+WGZfxTUGdXzirrS0oSzMQOjMB0mRqtcL0xoilJ/CZowSiuS2anidPhtHJv91mXYUq0qEJkFgrqyaoJgiCOhklRGNo5WjRzAfzBSbRUYC8gNSeNIgwSSIk3F+2CnGuKZCpl1FF6wesza/MWAuhi1OItqkxu0LUMxgX/ALDTzSK1ZoI0q0kgELZwAdTKJW6gjpiqu/P4D8VWvzKWUz7+YgUSCFI1HSASbE72EXNxEnD+E1GOZarVDapZmcgsSxBUgt11H6kDFnJ8UaiC1SmgFQOunQo1rpCgksCWUm5iNp7QuG8ODMj5h1VGDsPLF1IgjrNoMA9AYnD1J2vsD4Vv7hGlx1/NFLLhjU1QFBgm9h2kGwHqJx2nL0qdRpqMrVKajzKXKdIa/OLgG0/IfPi2arjK+RVoxTeiYIcAOdipYKxEQCRPQ42fDg1Sj55q0g1Y+Yw+Itq/m7EAAXIgz6Yvhx0utmfNNOtpD/Fvg7LZtK1JGT7zTptVouCPxE/lqkCWZANM7kFSZM4wHA6r5fNNQqKjUT5csFVSwptKEMrWaWIPeIONnlOJtUqrmkXyKdMRqgHWoJUkzABIMECe+MWviAJnuWq8BSimixRCpUNaNwSSZ6kz1nF8mKM0yGLI468lzxnQFas2apuDTdlQK12mmsN0i1rSfzGIH4o+YqUwiLSNKkiageaoaamS3qSZHp+er8M8WoZrlqvrNNTpViC09TMX3H0M455xjM6cy6UebS8rpv6gesbHsRhIw4x0X5wun99m48E+PM1TzVOjWbXTZmDKUUEE6jK6VBnV3J6+mDnivMmvVOimXemCUpsSFPmFdyCLkIDHT3xjqWXd1RyihyJZlu0iYN7AwNxvE4IcGzFY16qmoTUIQoSAViDNrHVb8sUcqRn4Jso1+CzR01qKpVYgfEzcrSL6pmBa5mcAaHhNZ0lgmksXnY6Se9thjU8XzdPzIqVqXmITqD1AlhNhvfVYL2FziTLcCrVaaVwAqOxAZmEAAHUSb2AHvb54hyfZfitIwnFOIslQKJQJYEW3E9x0jFZc/TqEFy4hjqO5IIt+YHe04P8AizhYRKLkEs2rWQfUaTHTl6HuOuMlW5WIAhdx6++LQnbslOHHRs/E9BTQygo00VUDKzoWIa5PMTZjLEzvzRsMQcEyxrv5OolVU1AZkjQVld+pIidjjpmR8Afe8kv4gprUSlUAAB0uVDNABELewmcNyf2fHIU3qLWmoSod9IH4U3VbnRJKsWueUYO02cnF8f7RgKXD83lqhXKtUXUoIgiSrC6t6gj8hixxXg2eq0qHm87KW/illVgJ1EmT/rjXeGOBVqeZZnQ+WXYCY72YyJg9CTg9xDidAEo3pB3kiwt1Fx1vjF776NTwpPlWzidTKqOV11MsgspHcmZB3kze/LiTI55stVp1UDEJVkMbhmplWN+kgDG7y/2X16iz5tJJJj4jy2KkCIveR+ZxqOHfZ7QOTo5WvzGi5qak5dbGZnrsR/040pPsnKLRslzK1qC1F2dFcezAEfkcfMP2mVSeK5lT/CwUD0CrH64+lqZFJNAsoAC+gAiPoMZzwRVSqtevyqKmZrkNAkhanlrf2QYv2jN0fOHCeDPmq1OjTjXUcIJ2GrqfQQSfScfS3hrIU6eXpppWKaKsbiSLkT7HEdXIZVOJUtOXp+dWSq5rKoVhpUKZI6nURgP4Z4hCVKbHmRgD/kLLf8sZs6qNlsXZW4lwXIvVZmRZMemwAH5YWKreGq9TnUqFbad+2FjMpMsznfhHw1rzdOoealR/Fa1tX/u1bpzMAY/lBx1DKeLs5WoeZlmShQQQpKK5I/nqs1l1XMCN9zvjmnhnjVQkUXJSiSZggLsQNQiTMARO2DPFePLqzFIeYaYY05Lqqnlh9ICAqN+UEi99ziU5zUvsXhjjKOjW0PG1fMUkJQCo1iV2NyAUkncQfnvgJnM2tMMzmy3aLtfaFFzP5Yy1TxK9GjSp040BYLadR1gmIO6nr6zfFHw/Qq5vOUqYqNSUsQKhnSojdog3AAgnc+uJrFKbvwU5Rgq8mjyPG/NruKNVGAhmWr+EqKq82lzA1Eyb298A8hxTTmqrFyPMc/CCwImxmYMTEfLDeIUVP3llKKihlAQGCFOktfbVBbSO+CXB/B/m5XUX0vrVZNiAV16+YQy/D2sd7jFo4dfiI8i8ePyIfvZzLprq06N2tOmoFGkS1/8AFAI/h9cP4nkadLMrRHl1T5aGo5EzUb8RFAc25WQEmREjvinwKhSo8bFOrUKUqdR1LsFMBUYB21ArBOltrSMDj5laq9UeZXZnZi6qz7MQCYuBAFu0DGhYVHozPLfgu8TarTphtC6KjwGZTIZRMA9NJG0Xj1gVchng1VWqwWc6ZkzcwI6AeuOn53wRl34XUapJKKaoeT8YE2vsZI9jjl2fztOkmgUqbv8Az6fhG4g7lus/riyxJUTnklbsOcOqUqFTSzGrToliKkGJG40dQDI9TJiMQcJ4rQqNX1ISSrLRBEBdTDZdgQpN+3rGH+BeGDN+YSYZbwTbmm/wmb9Le+IOJfZ3XolfJb7wSQoVFIeTawkyPnbfacUWFqPIi8qug/Q8O+fVbytAIVWbUZWBIkyTvYRbAfjWQq5XiHkJULLyNAYkKrDUVWbC+r3GNj4I8AZwB2zCPQcgAElGDLa0ISVNtyD8sAPGvGPKr+VSHmPRaoDWAjmeJUi/mBSIExHrheLrZ3KLdrYZydWpUrhFRvKKsUtpBIG/NaCN77xvjPZrwK2TzHmVnRkVGcEFj00KII6Fl2mYGNR4J4y+YUmvWNSrT6EKsK20AAdr/L0xc8V8Q81BRpEa3IQE2AYmBB9+vrOLqCULZGWSTy8YrRzzhmeanLJSqrpYlaukIRB5SJMi/wDQ46DxfguRrZN89lQEqrzVLkGSQ1QMCTe5YHr3OMBW4llyopuWDII0mxRlUhwfWV27k4XBvEdTzc1QEGnmKXlkTsUsjL9SOxB9sLCTeh8kF2bPwhnaOYRlVlFZANQYxKyQCvf4gLXtjY+A+BCnWrVqyhajsEo6xDeWqjUV1AHmYm0bKMZ/wH4XpZQ+dVYakUs7zYC3KvuYHcxHpibif21U6dYU3ytQIdm1rq9Dojv64aWPhqXZKOd5k3jWl5+ZznivCUr5jNVKreU5r1G0xaGYtaPRl/PGj8KZ9nqrk6HMHIaDYa6WsNM7AqD3sV7RjM+Ic0tXMVXo6mWoVdLXI03EQIgzI6acFvs5qjLZ7LVqx0jUymTt5isst23BxifdM9Rf42kdepeGsplctUqZlKfNz1Sw1gE9FkSTJPSWPyA51mczwipmFc5DNFVJaTADCBGqkak6QLgn1x1nxMoeiKRMLVOlo30xJHsYg+hxic3lssy6Kqn8MhFdbNKi8H5EYMsig+KJKDntmv8AD3HctmKP+6kBUgFNOgp2BSLe4tbFTxFnglGoWuAJj0BBP6Yw+U4rRy+YytSkxv8AhuYgNTqbBwOqtBBxN9o3HR92q00qL5pKqEDXkMpIYA/y9I2PScVjPkiThxejX1M5S8ioWqKg0/ESInp73G2MPwmvQq54tUrxRQqUL8gZtlALXIm97mBjmvE+I1sxU8xgq2VdCTTWF7KD1NzJNz7YPeXmcrTSpUUMliRMssEHm6xYT+2JwwpU5F5eobejvYgARiKq8QRuL4xHgLxbTrO9BWEaBUUAyBcBwsgGJKmIEEtjY1XtjU3Zoh8cbG8bUvRbSzKWUwyxqBIsVm2rtPXAbw3lEyuTpUGdVKEgl2F3jU9ybw7vf2wTzGcAyxcmAuqT6Am/0xwzx14ibNViiqq00JUHTzsRIJZt9ywAFvffCIwTVM7RxvxXw+i6O9egayKQgDhn5ugCzGqeoxhslmvNzVZ1srs7EdYBJj645JT4XUZtNNWY7woJP0E42XgU5halUV1cKlN2BaVMtYWIv1M74hnTaHxNI6FV8VlTChSABG/YdsLHLM74hqJUZVYQIH5YWIKDNPJLwUOAcIbPZhKWsU2aeZw2kkSWAibi9rTBvhvCeLrlMzzjzwpqDSZEG6hhfeYMX7euNPwzhCZWq9anmELKjlVC3SVMkBrECT0i5xmnqrVV6tvMY62MLp1AkkBYiSTMjti3tp6ZL3XHcWe1a5rHSWKoIlTYkjf2aTi54Z4nRoVEVqrJzSSGYEmRZ/w9JHTeD6dKeZpoaZfWCzAwALzEyTPy+mKKpFNTU2JGoKBqCg3jFYY6VEJZG3ZrOM+HAlGrVZmXmOhZlWDEkiIkWm5J/PGZyrMzBS3IPh1cwBtsvyA9sbvgHAnzOVo0cw9SmKpApSNR03vr+EKADa5+HacAuPeGBlaoVG1AagSbzBIkWAiIO3U4HttPkWeePt+23tvRecoOF1lChqqvT1tHM6apAJ7C9uwGK3hDj1KjSr/goXbywiMDpklrtaIAI9TGJ8z4Xr+QAqAsyqWBJgaiNKxsTdZmR9MGuL+FPuvC1rKi06pZHaBMm6sIJMATMC0E9cMnW0RcvDCnA+Oir/umZVfKrTSaCVKlrALfacD/ABd9muXogU0dkVQSC3wif52gAX6nvjN8Kzwr5mjTqOKas6y7GBpBn+Kw2gbdMF/tk8WJWqpSoV1ekurzAjSNUyAxFjE+oth0uUbYkpcZaMbw3MVaFSpSoVhzAamp31RJAUkT1O3546R9n/HajZunSqfHoZw0QSBYyNuo23HTvxt8xoZWSQd5n1tHa0D5YP8AhHxU1DPrmWpvV0owYJvBWJ9tsLyfQVFWrPqmjUDAEemPmrxbwirQ4jmiaqkNWqMFm5DMWHpaTaehx1TwZ9pFKpknqZirTp1A1TkBuqj4JE3MdbT0xh+MVcqVpCsHfVq/EnnF9UEezD64nlycaQ2PFbbM3wniTUs2khgrAyb3EEiIIkXGIuI8betULkw3SP4R0C9o74O8U+7v92p0lhBADG5FzJPWT+2AnCPD7ZrPjK0yLswLbgKkkt62GLYctpi5MdOx3DvD9fiddilMVaxMuQQg2HO1oAY9JkkGNsdQ8I/YlTpL5maYmqSTpptCKLQJiSZnsPTG68MeGaORoilREDdmN2Zu7Hv6bDpguWxyVO0LJ8lTOO+Ncv8AdR5LuxV6gIjqq8yg/wCaCf8AB64x3FvDa121iqsgCxN4Fh+/54P/AGx59/vgQMAsC3oT+Ww/LGM41mTSrUx0UHb2j+v1wuWblK2Nhxxxw4roWfy/kBdDalIBDCRck9PkLemFkuKCdNRtrhjuSdp9pP0wIz/FCyhegC/ljynTZ/hG4n/U9hiTgpF1kcD6EzXHGTh+QruklkXV0s1NTM7QYxjM7xcvSAjeoT8zcf8AqAY0vEvFwocNyaCn/wAeilLQOZgrUtOoWuV5SBF7j1w/gXg0gNWalCqZpI8ry7XXeTvfsN8R9RC2qGwzpUznNYh0p3KLqMuATpEssxuY3jAziXA3yVUNrFajVJanVUMqva8yNQcTcA9ZnHWs/wCHlC1AaRT/AIYK203Cubbhl1OpiZ9OuczHhJ3yeZiy0FapTU/GWUySOhAp6lnrqHyGGTi+IcsVJcjIDPqaZlB26SZ25iCT8hPriM8aqCn5ZPw7aheOk3tb54CU+JkmFEwRuTcnsF5j8se55CoGoFQf5lKT7LE42mUP/ZrnfL4zSCXFQVEOmwgoWtHYoPpjuddmPKogm31tj588L8UGRrJXlXdSBoBDEq26gidEgxJv1i2OzcO8Z02FAufKeurhBuA8MFvbcqY9So6466RswTSgwd4g4NVq1BR88LRRmBhoVmO09o5rRuT2GBlf7PKGojUzMPT/APbr79cdEpcBpE05EhJ+c7n1OCeU4alIm12vJx53PJJ3dBkoLvbOV5PwBWpIalCq1IbkFdQMC4ZGgyOl8R5nw75lOqK2YYMwLB006dIsoKElhuSVBHWD36xxan+H6bH54wvGuEg0SNiJKn9QcPGXx1IS7h8JwTPp5dV01atDFdS7GDEiemPcWOMZc+e80tJBggFokCJ33b4j6m2FjWZ6Nf4l8SA01ZUUwGsQRZlKQTa3MLDtjn1DKvUMKJ3PQC25j2nCwsUaszqTRq/D3gHMZoa0ZVWygmLknQIAvv1MfPGf4hVq0cxUoVYY06hRo66WIMH1jCwsInotLTo3vj7jaUPulDIqabGmtYsLWqDkGkkgGASffffEXCqtbMVXp5mDVVUINvhJkzFtVxthYWHi7lRk9Z8OJzXa6NzS495jGoFUIQpJPZTNh7DEWd4n5qFKnNKMQQICFgVJHWflv9ceYWMSmz0nFHC8xVOo6iSZMk3v1nHuWpGoYGwwsLGqTpEIq2Hsvweg20vUQamWCBp9CTE+8423hfgQpZmnWo0UelmgxCNEJDTEmSCu0gXvbHmFjJKTNsIrshy3CUbjmZofDSZpZVsJKqxA9NTH5E7YzHiPL6KxpaTr8xrEzAJlL/4I+mFhYM23JL6AjFKDa+YS4N4cfzELGwEkA7m4A9r/AJY2uSpHLuHRURx1VRN9wTF5wsLHj+oyzWSk+j6X0GKHsq4p3d3+J0Th3GRVo03iC8gjsy2b5Ti75si2FhY+gwycscZPykfK+qgseacI9Js+d/tFzAfP1C+y7gekkD9zipmUpuVFUEOoAMXH1/PCwsK3seMU4X9V+4Ifw/eQbRIPpMC3zxK9DSI20xabG0if7thYWOvYiSdnXfs3UZ7OeeyxTyVKnToqYnUy6dTR1hWj/EO2OrkYWFirIIo5vJFmNlKsAGB9D0t1Fj8sQ0+HJTpmkolTIIMRDTI+YJ9PqcLCxLik7Ht9HzhxPghyrtpr+Wg6DXIE7W3wPemGHIGJMc7RLXsFEnTfqST7YWFi7JMIcA4Sc3nVoa4fUF1EaghY828F20q5LnfSB1wd8V8JzVPiVOlQRW+7eWUuoWIVlMM07AAydx64WFic3UWUh3R1fLcfKLTaoqjVAYAklWO42gieowWqZnzFkEgY8wsYWtG9U3ZJls1qGhpkdT1GA3EVvp6tMf5TB+tsLCwiehZRSbSMXmfD9JnJk39BhYWFi/JkqP/Z"/>
          <p:cNvSpPr>
            <a:spLocks noChangeAspect="1" noChangeArrowheads="1"/>
          </p:cNvSpPr>
          <p:nvPr/>
        </p:nvSpPr>
        <p:spPr bwMode="auto">
          <a:xfrm>
            <a:off x="1679575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TA with Impact = Communication</a:t>
            </a:r>
            <a:r>
              <a:rPr lang="nl-NL" baseline="30000" smtClean="0"/>
              <a:t>2</a:t>
            </a:r>
          </a:p>
        </p:txBody>
      </p:sp>
      <p:pic>
        <p:nvPicPr>
          <p:cNvPr id="18435" name="Picture 2" descr="http://t1.gstatic.com/images?q=tbn:ANd9GcT1fmslJaYcyD_mfJXYRo-e3GyirtDpW8LCHOBOZT6yz8jA6CF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695575"/>
            <a:ext cx="5099050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AutoShape 4" descr="data:image/jpeg;base64,/9j/4AAQSkZJRgABAQAAAQABAAD/2wCEAAkGBg8QDw8PDxAQDxAPDg0QERAQDA8PEBUPFBAVFBMUFBIXHCYeFxkjGhUSHzAgIycpLCwsFR8xNTAqNSYrLCkBCQoKDgwOGg8PGikcHx81LCouKSwpKSwpKSksLCkpLCosKSkpKSkpLSwpKSwsLCksLSwpLCksLikpLCkpLCksLP/AABEIAOEA4QMBIgACEQEDEQH/xAAcAAEBAAEFAQAAAAAAAAAAAAAAAQcCAwQFBgj/xABIEAACAgEBAwYICwUFCQAAAAAAAQIDEQQFEiEGBzFRcZETIjJBYYGhwRQzQlJicoKSorGyI2NzwtEWQ1Oj4RUkRIOzw9LT8P/EABoBAQADAQEBAAAAAAAAAAAAAAABAgQFAwb/xAAtEQEAAQMCBAQFBQEAAAAAAAAAAQIDEQQSITFBURMiYXEFI0Kh8RUykbHwFP/aAAwDAQACEQMRAD8AziAAAAAAAAATIFIUmQKAAAJkZAFJvDIFBN42Z62uPlTgu2cUBvg6q/lVoK/L1mlh6JaulPucjsNNqoWQjZXKM4TjGcJReYyhJZjJPzponEozEtwoBCQAAQoAAAAQFAAAACNkslhNmB+W+plPaWqzKTip14i5ycUnTB8I9C/1Paza8WrbDwv3otU7pjLOd+srhxnZCC+nOMfzZwbOVWgj5Ws0qx5vhVLfcpZPnaqmKz4scqUlndj5pM3DbGgz9TBPxLtT92ebeX+zI9Osq9W9P8kcW3nN2XH++nL6mmvl/KYRIXjQUd5ec/Ea+lMMx287ez15MdTPsphD9c4nEu549P8AI017+vOiP6ZSMT4BeNDb9VJ+IXemGTLOeZ/J0a7Zapv2KtfmcO3ni1XydPp19Z2S/Jox+MF40drs85116ev2e1t52dovyfg8OzTzl+czh285W1Jf8Qo/U09C/XGR5cIvGmtR9Kk6q9P1O8t5b7Sn5Wsv9ThX/wBOMTiWcoNZLytXqZeh6u5r2yOvKXizbj6Yec3rk86p/lrs1E5eVOyXbbN/mzZdUX0xi/S4xb7zWVF4ppjlCm6qeckVjo4dnAy1zTbY8JpZaeT8bTWNL+FPM4erLmvs48xibB6bm62o6NoQi3iOojKl9W/5db71JfbMuroiq3w6NmiubLmJ6s3g0xfA1HEd8AAAAAAAAAAAAAaLl4r7DA/Lqrd2jd9KNE/wuH/bM8yXBmE+c6nd10X8+j9Fj/8AYa9HOLsMetjNmXkmsSmvpZ74oot8t+mEH+a9xDs0zwcGqOKghUWVwAAGAAoTgKQoMBQMEGFAwXATgNULJRcZweJwlGcH9OL3o+1IgImMxiUxOJy+hNibQjqNPVdDyba4TXoUlnHuOwMf8021d7T2aZvjRY93+FZ4y7pb67EjIB87XTtqmns+mt1b6Yq7gAKrgAAAAAAAAAAjMQc7dGL9NPr8ND9MjMBi/ngo/Z0T+bqEvVKuf9Ee1icXKZeGojNqqGNb+mt9cJLua/qaTXd5FT6pyj3p/wChoO7Evn6ukqAVEq4AC4BgRUTBcBOAoBGTAVAqGQKCgwhcAqIynD0XIDangNoVZeI3p0S7X41b+8mvtszfF5R83qcotSi8Si4yi+qcWnF96M/8n9px1Ompvj0W1xn05w2uK7U8r1HK1lGKt3d2NDXmiaezsgAYm8AAAAAAAAAAAx9zuVZ0bl823Ty9XhYxfskzIJ4vnRo3tn6jrVUpLtj4y/ItROKolSuM0zDDclml/Rsg/al7zQbtS3qr19DeXqy/cjaTO/E8ZfOzHCAoKicowhT1Wzq/9zqnp9PVbdvyjPfqU28N5fT9XvJtmhQppusphTqI2x3o1xxFxTzxS4eZHJ/U437NvWY5xnPt29Xp4bzleksl5MJy+rCT/JG/pdkai1yjXVOTg8SSjjD6nnofoPWbZ1c99N62WnhKKcYKEpN+lbp1/J67fnrKfCSs8LFtWcVKTzu72H5+KPCPiVyqzN2mI4e/fHsnw4zh1Gr2BqqY79lMox4ZfBpduHwN/R8nLJ1xunZVRXLyZXTxvdiSycuraWn09N1cLLb5WxccTr3IJ4ab4vibmtplqdFppVJzdC3JwjxkuCWcfZXeT/2X+G7yxM/ux09pTsp6Ou12wLKXW5ShOq2SUbq5b0OPX511+pnZazYOiosVV2puU2ovMdPHc48M5z2k8DOvZtkLk4N2p1RlwlnMXwXf7Tk7V2s4V6a9V02SsgsuyG/NSST4ceHHePGrVX66oppnPGacxiM44xK0U0x0cLU7P0ukslXqYW3vhKuVdiqi62vlJpvOUzmbdr0enjCNekU/DUuUbJ6i3MW/RnDayjruUeoqsjTqIyW/ZDE61PecWlw4eZdKNra21K7dHpoqf7apuMoYedzDXTjHyY956W4uXPDrq3cZmKvdGYiJjEOqlNLpNuWo6jZKd5nVyyZW5ntr71Fulb40Wb0V+6s8Zd0vCLuMUHoub7a3wfaNLbxG/Onl2y41v76S+0ZtVRutz6NWkr23Iz1Z6KaYPKNRxndAAAAAAAAAAAPPctdPv6O+PTvU2r1uDwehOu23XmpoD572P43D51XuRx6fJj2I3tjLcsjF/J34Pti2vcbe7hyj82di7pM7tM5fP1Rz91KQpd54d1s3atUNJqKJ7+/NqVTiuClhdLzw4pGnRbbUNNfp7Yys8J8W95eJLHTx9OGdQXBjnR2ZmqZjnOV90u8/tHCVdULdLXbKqCipSssSwkl5K7F5zYW3pRthbTVTS4RnHEINxal85N8Tq0iiNFYjp95/pO6WqyblKUnjMm28LCy3l4XrNVGonB5hOUH1xk4v2G3g0Tux0f6GnZExtxwVb+o1U58bJyk+uUnJ+04072+g2m89ILU0U0xiIVmZkABdAAAjAVSaw4vEk04vqknmL70iAiYzwTHDi+iuTW1lqtLRev72qEmuqTXjR9TyvUdqY15nNr5qv0rfGmxWQ/h25bx6FNT7zJKODXTtqmH0VurdTEqACi4AAJkoAAAADibSjmqXYcs2dVHMJL0AfOlkdzW3R+brL196xteySNvVxxdavpqX3oxf9TlcpYbm0tUv31c++uHvTNG1oYvfVKuD7nJf0Oxbny0uLcjzVQ4oBT2y8MBQUZTgQBx7bc9g5oarLurvNrJAWhVcjJASLkZIALkZIALkZIAPQ8gdrfB9o0NvEbm9PL/mY3PxqHeZ+hLKTPmDj5nh8MPOMPOU+/B9E8ldrrVaOi/z2VRlJdU8YmvVJSXqOXrKMVbu7q6KvNM09ncAAxNwAAAAAAAAaLV4r7GayS6GB8/84VO5tK36dNMu5zh7ji7X4uifzqpL9L953POrTu66mXz6LI/cmn/OdPrVnT6WfVJR74SXuOpZn5dLlXo+ZU4RRgYNLMFBt3WYXpYQ0X2+ZGzkAlAACcoAAMgABkAAMgABkDKfM1tfMNRpJPjXNXQX0LPK/HFv7Ziw77kLtb4NtHTzbxGyTon1btmFHumq36mZ9RTuolp01e2uH0IDTCWUmajkOwAACAoAAAAGABhznjoxbpJ/Tur9Uq97+Q8x5WhT+ZYn/mLPsbPb889H7GmfzdTV+JSj7zxGzvG0eoj1Kb/Cn7joWJ+W5+oj5jiYBE88espryyYG/OcOyeXk3tVPhjr6ew4xMKyAAsjAAAYAADCkABhQQAwpAAYUjz5nh+ZrpT6U16U8MAgh9E8kNsfC9Fp7/POuO+uqxcJr7ykd2Ys5mNscNRpG/Ikr4L6M+E0uyST+36DKZxblO2qYdu3VupiQAFFwEAFAAAAAY854aM6CyXzJUz7rYr8mzHXJrxldB+dR9uUZY5ztPv7O1S8/we1rtUG17UjEHJaz9q15pVZ7pL+rNunnyzDFqI80S41Hkx691Lu4e41llHErI/NtsXq3217GjbuliL7jXDHPNxbZ5bZoyCZPR5qMkyMhK5BMjIFyMkyMgXIyTIyBcgEyBcjJMjIFyATIHe8idrfBdoaa1vEZT8DZ1blmI59Utx+pn0NW8o+XHx4Zx6er0n0RyJ2z8L0OnuflSrSn6LI+LNfeTOfq6cTFToaSrMTT2d8ADG2AAAAAAAAOk5WUb+mti/lVzXfFo+f+Ss8WU56XBxfbuP3o+jNsQzVLJ84bL/Z6lR+ZqbI/5jXvNWm5zDLqeUS5+vji+5dc1L70Is4Orl0L1nZ7ZjjUP6VVb7nJf0On1MvGfo4G2jkxVxxbYID0eaggAoIAKCACggAoIAKCACggyBTJ/MvtjD1Gkk+hxvgvQ8QsS7JKD+2Yuyd1yN2t8F1+mtbxF2Kqz+HZ4jb7G4vsTPG/Tuoe1irbW+jgaK5ZSZrOU6oCACgAAAAONtGOa5djPm/akfB6/Vr5usnP1Skpr2M+lNSsxfYfOnLWrc2nq18/wM++tR/kNGnnzs+ojyOXygj+0pl1xsj3OLXvPPzfF9rPQ7beadPZ9KP46n7zzeTdRyYq+agmRk9HnhQTIyDCgmTdo0llnCuudnohXKf5IZMNsHb6fkhtCzydJdjrlDcX4sHNjyA1i+NenoX73VVx97ZXfT3W2T2ebB6dckdPD47aejh6K3K72rBqWzNjQ8vW32vqr00kvU8Eb4Tsl5YYPU/7U2DXwVOpua/xLYQ/KSfsN2HK/Rx+I2VFvzOe9N9+57ys3cLRay8nCmUuiLfYmzm0bA1U/IoskutVya70j0n9uNc/idDVV1fsse1yibdnKHbNnnrr+zX/AOMyk3o9F4sz6uuo5D62XTXu/WlFe859XN1f0znCPoz70maHXtWzytXNZ80XP3NL2Glck9TZ5d90v/vS2UnUR3XjTz2ct8itNWm7tVFJJt+Mk+Hp3lnuOByd5PV6ycmlLwUbZQUFiL3Fhx3n08U/Qc7T83eelWS7ZuP6cGRuRfJmGlhuxrUMveeF0y62/OzxuX90YjL1os4nMvS7PT8HHPThHKIkUzNIAAAAAAADTYuD7DAfOPoJvamIQlN2aWLxCEpPEbJLOF2mfZdBjLlvptZDUK7R3OiUq5VTaim5Q3t5Yfmw895e3Vtqypcp3U4eUv2NqrNFBR09zlFVPHgZ5zGSXV1ZOl/sxqV5aqpX73V6erHanPPsOzv5P63UPev1N1r62pN/ilI3KOb6T6fCv1xj+SNUX4j8M3gTP5dSth1r4zXaOP1JX3v/AC4Y9pXpNnQ8vV3T/haJRi/tWTX5HpqObhPprb+tOb9mcHZ6Xm3iuKqrXpVcc9+CJ1KY07w0dbsqPk06u762qpri/VXBtd5v17XoXxOya36bZavUL+VGR9PyBa9HYsHPp5Bx85SdRK8WIYyr29r18To9LR1OOj0yffNykbstqbbs4PUyguqNmF3RgjKtPIqpeY5lXJemPyUU8ar/AELRZpYXlsbaFvxuqtlnzOV017Zr8jXVyDm+mVr7Iwj/ACt+0zfXsSldEV3HIhs+tfJXcV8Wrut4dPZhejm5z0wm/rWTZ2Wn5to/4MPtR3v1GW1p4rzLuNSguorNUz1WimI6Mb6bm+xwSUV1KKS9h2NHIJec9xgpVZ5SrkRUuk5tXJKleZdx3wA6yvYFK+Su5HIhsytdEUcsAbMdLBdCRuKKRqAAAAATBQAAAAAAzianZ0LPKSZywBwa9kVL5K7jfjooL5K7jfAGhUxXmRq3UUAMAjAFAAAEKAAAAAAAAAAAAAAAAAAAAAAAAAAAAAACAAGAAKwABAAAZQAIAABQAIAAAZQBAABQA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8437" name="AutoShape 6" descr="data:image/jpeg;base64,/9j/4AAQSkZJRgABAQAAAQABAAD/2wCEAAkGBg8QDw8PDxAQDxAPDg0QERAQDA8PEBUPFBAVFBMUFBIXHCYeFxkjGhUSHzAgIycpLCwsFR8xNTAqNSYrLCkBCQoKDgwOGg8PGikcHx81LCouKSwpKSwpKSksLCkpLCosKSkpKSkpLSwpKSwsLCksLSwpLCksLikpLCkpLCksLP/AABEIAOEA4QMBIgACEQEDEQH/xAAcAAEBAAEFAQAAAAAAAAAAAAAAAQcCAwQFBgj/xABIEAACAgEBAwYICwUFCQAAAAAAAQIDEQQFEiEGBzFRcZETIjJBYYGhwRQzQlJicoKSorGyI2NzwtEWQ1Oj4RUkRIOzw9LT8P/EABoBAQADAQEBAAAAAAAAAAAAAAABAgQFAwb/xAAtEQEAAQMCBAQFBQEAAAAAAAAAAQIDEQQSITFBURMiYXEFI0Kh8RUykbHwFP/aAAwDAQACEQMRAD8AziAAAAAAAAATIFIUmQKAAAJkZAFJvDIFBN42Z62uPlTgu2cUBvg6q/lVoK/L1mlh6JaulPucjsNNqoWQjZXKM4TjGcJReYyhJZjJPzponEozEtwoBCQAAQoAAAAQFAAAACNkslhNmB+W+plPaWqzKTip14i5ycUnTB8I9C/1Paza8WrbDwv3otU7pjLOd+srhxnZCC+nOMfzZwbOVWgj5Ws0qx5vhVLfcpZPnaqmKz4scqUlndj5pM3DbGgz9TBPxLtT92ebeX+zI9Osq9W9P8kcW3nN2XH++nL6mmvl/KYRIXjQUd5ec/Ea+lMMx287ez15MdTPsphD9c4nEu549P8AI017+vOiP6ZSMT4BeNDb9VJ+IXemGTLOeZ/J0a7Zapv2KtfmcO3ni1XydPp19Z2S/Jox+MF40drs85116ev2e1t52dovyfg8OzTzl+czh285W1Jf8Qo/U09C/XGR5cIvGmtR9Kk6q9P1O8t5b7Sn5Wsv9ThX/wBOMTiWcoNZLytXqZeh6u5r2yOvKXizbj6Yec3rk86p/lrs1E5eVOyXbbN/mzZdUX0xi/S4xb7zWVF4ppjlCm6qeckVjo4dnAy1zTbY8JpZaeT8bTWNL+FPM4erLmvs48xibB6bm62o6NoQi3iOojKl9W/5db71JfbMuroiq3w6NmiubLmJ6s3g0xfA1HEd8AAAAAAAAAAAAAaLl4r7DA/Lqrd2jd9KNE/wuH/bM8yXBmE+c6nd10X8+j9Fj/8AYa9HOLsMetjNmXkmsSmvpZ74oot8t+mEH+a9xDs0zwcGqOKghUWVwAAGAAoTgKQoMBQMEGFAwXATgNULJRcZweJwlGcH9OL3o+1IgImMxiUxOJy+hNibQjqNPVdDyba4TXoUlnHuOwMf8021d7T2aZvjRY93+FZ4y7pb67EjIB87XTtqmns+mt1b6Yq7gAKrgAAAAAAAAAAjMQc7dGL9NPr8ND9MjMBi/ngo/Z0T+bqEvVKuf9Ee1icXKZeGojNqqGNb+mt9cJLua/qaTXd5FT6pyj3p/wChoO7Evn6ukqAVEq4AC4BgRUTBcBOAoBGTAVAqGQKCgwhcAqIynD0XIDangNoVZeI3p0S7X41b+8mvtszfF5R83qcotSi8Si4yi+qcWnF96M/8n9px1Ompvj0W1xn05w2uK7U8r1HK1lGKt3d2NDXmiaezsgAYm8AAAAAAAAAAAx9zuVZ0bl823Ty9XhYxfskzIJ4vnRo3tn6jrVUpLtj4y/ItROKolSuM0zDDclml/Rsg/al7zQbtS3qr19DeXqy/cjaTO/E8ZfOzHCAoKicowhT1Wzq/9zqnp9PVbdvyjPfqU28N5fT9XvJtmhQppusphTqI2x3o1xxFxTzxS4eZHJ/U437NvWY5xnPt29Xp4bzleksl5MJy+rCT/JG/pdkai1yjXVOTg8SSjjD6nnofoPWbZ1c99N62WnhKKcYKEpN+lbp1/J67fnrKfCSs8LFtWcVKTzu72H5+KPCPiVyqzN2mI4e/fHsnw4zh1Gr2BqqY79lMox4ZfBpduHwN/R8nLJ1xunZVRXLyZXTxvdiSycuraWn09N1cLLb5WxccTr3IJ4ab4vibmtplqdFppVJzdC3JwjxkuCWcfZXeT/2X+G7yxM/ux09pTsp6Ou12wLKXW5ShOq2SUbq5b0OPX511+pnZazYOiosVV2puU2ovMdPHc48M5z2k8DOvZtkLk4N2p1RlwlnMXwXf7Tk7V2s4V6a9V02SsgsuyG/NSST4ceHHePGrVX66oppnPGacxiM44xK0U0x0cLU7P0ukslXqYW3vhKuVdiqi62vlJpvOUzmbdr0enjCNekU/DUuUbJ6i3MW/RnDayjruUeoqsjTqIyW/ZDE61PecWlw4eZdKNra21K7dHpoqf7apuMoYedzDXTjHyY956W4uXPDrq3cZmKvdGYiJjEOqlNLpNuWo6jZKd5nVyyZW5ntr71Fulb40Wb0V+6s8Zd0vCLuMUHoub7a3wfaNLbxG/Onl2y41v76S+0ZtVRutz6NWkr23Iz1Z6KaYPKNRxndAAAAAAAAAAAPPctdPv6O+PTvU2r1uDwehOu23XmpoD572P43D51XuRx6fJj2I3tjLcsjF/J34Pti2vcbe7hyj82di7pM7tM5fP1Rz91KQpd54d1s3atUNJqKJ7+/NqVTiuClhdLzw4pGnRbbUNNfp7Yys8J8W95eJLHTx9OGdQXBjnR2ZmqZjnOV90u8/tHCVdULdLXbKqCipSssSwkl5K7F5zYW3pRthbTVTS4RnHEINxal85N8Tq0iiNFYjp95/pO6WqyblKUnjMm28LCy3l4XrNVGonB5hOUH1xk4v2G3g0Tux0f6GnZExtxwVb+o1U58bJyk+uUnJ+04072+g2m89ILU0U0xiIVmZkABdAAAjAVSaw4vEk04vqknmL70iAiYzwTHDi+iuTW1lqtLRev72qEmuqTXjR9TyvUdqY15nNr5qv0rfGmxWQ/h25bx6FNT7zJKODXTtqmH0VurdTEqACi4AAJkoAAAADibSjmqXYcs2dVHMJL0AfOlkdzW3R+brL196xteySNvVxxdavpqX3oxf9TlcpYbm0tUv31c++uHvTNG1oYvfVKuD7nJf0Oxbny0uLcjzVQ4oBT2y8MBQUZTgQBx7bc9g5oarLurvNrJAWhVcjJASLkZIALkZIALkZIAPQ8gdrfB9o0NvEbm9PL/mY3PxqHeZ+hLKTPmDj5nh8MPOMPOU+/B9E8ldrrVaOi/z2VRlJdU8YmvVJSXqOXrKMVbu7q6KvNM09ncAAxNwAAAAAAAAaLV4r7GayS6GB8/84VO5tK36dNMu5zh7ji7X4uifzqpL9L953POrTu66mXz6LI/cmn/OdPrVnT6WfVJR74SXuOpZn5dLlXo+ZU4RRgYNLMFBt3WYXpYQ0X2+ZGzkAlAACcoAAMgABkAAMgABkDKfM1tfMNRpJPjXNXQX0LPK/HFv7Ziw77kLtb4NtHTzbxGyTon1btmFHumq36mZ9RTuolp01e2uH0IDTCWUmajkOwAACAoAAAAGABhznjoxbpJ/Tur9Uq97+Q8x5WhT+ZYn/mLPsbPb889H7GmfzdTV+JSj7zxGzvG0eoj1Kb/Cn7joWJ+W5+oj5jiYBE88espryyYG/OcOyeXk3tVPhjr6ew4xMKyAAsjAAAYAADCkABhQQAwpAAYUjz5nh+ZrpT6U16U8MAgh9E8kNsfC9Fp7/POuO+uqxcJr7ykd2Ys5mNscNRpG/Ikr4L6M+E0uyST+36DKZxblO2qYdu3VupiQAFFwEAFAAAAAY854aM6CyXzJUz7rYr8mzHXJrxldB+dR9uUZY5ztPv7O1S8/we1rtUG17UjEHJaz9q15pVZ7pL+rNunnyzDFqI80S41Hkx691Lu4e41llHErI/NtsXq3217GjbuliL7jXDHPNxbZ5bZoyCZPR5qMkyMhK5BMjIFyMkyMgXIyTIyBcgEyBcjJMjIFyATIHe8idrfBdoaa1vEZT8DZ1blmI59Utx+pn0NW8o+XHx4Zx6er0n0RyJ2z8L0OnuflSrSn6LI+LNfeTOfq6cTFToaSrMTT2d8ADG2AAAAAAAAOk5WUb+mti/lVzXfFo+f+Ss8WU56XBxfbuP3o+jNsQzVLJ84bL/Z6lR+ZqbI/5jXvNWm5zDLqeUS5+vji+5dc1L70Is4Orl0L1nZ7ZjjUP6VVb7nJf0On1MvGfo4G2jkxVxxbYID0eaggAoIAKCACggAoIAKCACggyBTJ/MvtjD1Gkk+hxvgvQ8QsS7JKD+2Yuyd1yN2t8F1+mtbxF2Kqz+HZ4jb7G4vsTPG/Tuoe1irbW+jgaK5ZSZrOU6oCACgAAAAONtGOa5djPm/akfB6/Vr5usnP1Skpr2M+lNSsxfYfOnLWrc2nq18/wM++tR/kNGnnzs+ojyOXygj+0pl1xsj3OLXvPPzfF9rPQ7beadPZ9KP46n7zzeTdRyYq+agmRk9HnhQTIyDCgmTdo0llnCuudnohXKf5IZMNsHb6fkhtCzydJdjrlDcX4sHNjyA1i+NenoX73VVx97ZXfT3W2T2ebB6dckdPD47aejh6K3K72rBqWzNjQ8vW32vqr00kvU8Eb4Tsl5YYPU/7U2DXwVOpua/xLYQ/KSfsN2HK/Rx+I2VFvzOe9N9+57ys3cLRay8nCmUuiLfYmzm0bA1U/IoskutVya70j0n9uNc/idDVV1fsse1yibdnKHbNnnrr+zX/AOMyk3o9F4sz6uuo5D62XTXu/WlFe859XN1f0znCPoz70maHXtWzytXNZ80XP3NL2Glck9TZ5d90v/vS2UnUR3XjTz2ct8itNWm7tVFJJt+Mk+Hp3lnuOByd5PV6ycmlLwUbZQUFiL3Fhx3n08U/Qc7T83eelWS7ZuP6cGRuRfJmGlhuxrUMveeF0y62/OzxuX90YjL1os4nMvS7PT8HHPThHKIkUzNIAAAAAAADTYuD7DAfOPoJvamIQlN2aWLxCEpPEbJLOF2mfZdBjLlvptZDUK7R3OiUq5VTaim5Q3t5Yfmw895e3Vtqypcp3U4eUv2NqrNFBR09zlFVPHgZ5zGSXV1ZOl/sxqV5aqpX73V6erHanPPsOzv5P63UPev1N1r62pN/ilI3KOb6T6fCv1xj+SNUX4j8M3gTP5dSth1r4zXaOP1JX3v/AC4Y9pXpNnQ8vV3T/haJRi/tWTX5HpqObhPprb+tOb9mcHZ6Xm3iuKqrXpVcc9+CJ1KY07w0dbsqPk06u762qpri/VXBtd5v17XoXxOya36bZavUL+VGR9PyBa9HYsHPp5Bx85SdRK8WIYyr29r18To9LR1OOj0yffNykbstqbbs4PUyguqNmF3RgjKtPIqpeY5lXJemPyUU8ar/AELRZpYXlsbaFvxuqtlnzOV017Zr8jXVyDm+mVr7Iwj/ACt+0zfXsSldEV3HIhs+tfJXcV8Wrut4dPZhejm5z0wm/rWTZ2Wn5to/4MPtR3v1GW1p4rzLuNSguorNUz1WimI6Mb6bm+xwSUV1KKS9h2NHIJec9xgpVZ5SrkRUuk5tXJKleZdx3wA6yvYFK+Su5HIhsytdEUcsAbMdLBdCRuKKRqAAAAATBQAAAAAAzianZ0LPKSZywBwa9kVL5K7jfjooL5K7jfAGhUxXmRq3UUAMAjAFAAAEKAAAAAAAAAAAAAAAAAAAAAAAAAAAAAACAAGAAKwABAAAZQAIAABQAIAAAZQBAABQAB/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8438" name="AutoShape 8" descr="data:image/jpeg;base64,/9j/4AAQSkZJRgABAQAAAQABAAD/2wCEAAkGBg8QDw8PDxAQDxAPDg0QERAQDA8PEBUPFBAVFBMUFBIXHCYeFxkjGhUSHzAgIycpLCwsFR8xNTAqNSYrLCkBCQoKDgwOGg8PGikcHx81LCouKSwpKSwpKSksLCkpLCosKSkpKSkpLSwpKSwsLCksLSwpLCksLikpLCkpLCksLP/AABEIAOEA4QMBIgACEQEDEQH/xAAcAAEBAAEFAQAAAAAAAAAAAAAAAQcCAwQFBgj/xABIEAACAgEBAwYICwUFCQAAAAAAAQIDEQQFEiEGBzFRcZETIjJBYYGhwRQzQlJicoKSorGyI2NzwtEWQ1Oj4RUkRIOzw9LT8P/EABoBAQADAQEBAAAAAAAAAAAAAAABAgQFAwb/xAAtEQEAAQMCBAQFBQEAAAAAAAAAAQIDEQQSITFBURMiYXEFI0Kh8RUykbHwFP/aAAwDAQACEQMRAD8AziAAAAAAAAATIFIUmQKAAAJkZAFJvDIFBN42Z62uPlTgu2cUBvg6q/lVoK/L1mlh6JaulPucjsNNqoWQjZXKM4TjGcJReYyhJZjJPzponEozEtwoBCQAAQoAAAAQFAAAACNkslhNmB+W+plPaWqzKTip14i5ycUnTB8I9C/1Paza8WrbDwv3otU7pjLOd+srhxnZCC+nOMfzZwbOVWgj5Ws0qx5vhVLfcpZPnaqmKz4scqUlndj5pM3DbGgz9TBPxLtT92ebeX+zI9Osq9W9P8kcW3nN2XH++nL6mmvl/KYRIXjQUd5ec/Ea+lMMx287ez15MdTPsphD9c4nEu549P8AI017+vOiP6ZSMT4BeNDb9VJ+IXemGTLOeZ/J0a7Zapv2KtfmcO3ni1XydPp19Z2S/Jox+MF40drs85116ev2e1t52dovyfg8OzTzl+czh285W1Jf8Qo/U09C/XGR5cIvGmtR9Kk6q9P1O8t5b7Sn5Wsv9ThX/wBOMTiWcoNZLytXqZeh6u5r2yOvKXizbj6Yec3rk86p/lrs1E5eVOyXbbN/mzZdUX0xi/S4xb7zWVF4ppjlCm6qeckVjo4dnAy1zTbY8JpZaeT8bTWNL+FPM4erLmvs48xibB6bm62o6NoQi3iOojKl9W/5db71JfbMuroiq3w6NmiubLmJ6s3g0xfA1HEd8AAAAAAAAAAAAAaLl4r7DA/Lqrd2jd9KNE/wuH/bM8yXBmE+c6nd10X8+j9Fj/8AYa9HOLsMetjNmXkmsSmvpZ74oot8t+mEH+a9xDs0zwcGqOKghUWVwAAGAAoTgKQoMBQMEGFAwXATgNULJRcZweJwlGcH9OL3o+1IgImMxiUxOJy+hNibQjqNPVdDyba4TXoUlnHuOwMf8021d7T2aZvjRY93+FZ4y7pb67EjIB87XTtqmns+mt1b6Yq7gAKrgAAAAAAAAAAjMQc7dGL9NPr8ND9MjMBi/ngo/Z0T+bqEvVKuf9Ee1icXKZeGojNqqGNb+mt9cJLua/qaTXd5FT6pyj3p/wChoO7Evn6ukqAVEq4AC4BgRUTBcBOAoBGTAVAqGQKCgwhcAqIynD0XIDangNoVZeI3p0S7X41b+8mvtszfF5R83qcotSi8Si4yi+qcWnF96M/8n9px1Ompvj0W1xn05w2uK7U8r1HK1lGKt3d2NDXmiaezsgAYm8AAAAAAAAAAAx9zuVZ0bl823Ty9XhYxfskzIJ4vnRo3tn6jrVUpLtj4y/ItROKolSuM0zDDclml/Rsg/al7zQbtS3qr19DeXqy/cjaTO/E8ZfOzHCAoKicowhT1Wzq/9zqnp9PVbdvyjPfqU28N5fT9XvJtmhQppusphTqI2x3o1xxFxTzxS4eZHJ/U437NvWY5xnPt29Xp4bzleksl5MJy+rCT/JG/pdkai1yjXVOTg8SSjjD6nnofoPWbZ1c99N62WnhKKcYKEpN+lbp1/J67fnrKfCSs8LFtWcVKTzu72H5+KPCPiVyqzN2mI4e/fHsnw4zh1Gr2BqqY79lMox4ZfBpduHwN/R8nLJ1xunZVRXLyZXTxvdiSycuraWn09N1cLLb5WxccTr3IJ4ab4vibmtplqdFppVJzdC3JwjxkuCWcfZXeT/2X+G7yxM/ux09pTsp6Ou12wLKXW5ShOq2SUbq5b0OPX511+pnZazYOiosVV2puU2ovMdPHc48M5z2k8DOvZtkLk4N2p1RlwlnMXwXf7Tk7V2s4V6a9V02SsgsuyG/NSST4ceHHePGrVX66oppnPGacxiM44xK0U0x0cLU7P0ukslXqYW3vhKuVdiqi62vlJpvOUzmbdr0enjCNekU/DUuUbJ6i3MW/RnDayjruUeoqsjTqIyW/ZDE61PecWlw4eZdKNra21K7dHpoqf7apuMoYedzDXTjHyY956W4uXPDrq3cZmKvdGYiJjEOqlNLpNuWo6jZKd5nVyyZW5ntr71Fulb40Wb0V+6s8Zd0vCLuMUHoub7a3wfaNLbxG/Onl2y41v76S+0ZtVRutz6NWkr23Iz1Z6KaYPKNRxndAAAAAAAAAAAPPctdPv6O+PTvU2r1uDwehOu23XmpoD572P43D51XuRx6fJj2I3tjLcsjF/J34Pti2vcbe7hyj82di7pM7tM5fP1Rz91KQpd54d1s3atUNJqKJ7+/NqVTiuClhdLzw4pGnRbbUNNfp7Yys8J8W95eJLHTx9OGdQXBjnR2ZmqZjnOV90u8/tHCVdULdLXbKqCipSssSwkl5K7F5zYW3pRthbTVTS4RnHEINxal85N8Tq0iiNFYjp95/pO6WqyblKUnjMm28LCy3l4XrNVGonB5hOUH1xk4v2G3g0Tux0f6GnZExtxwVb+o1U58bJyk+uUnJ+04072+g2m89ILU0U0xiIVmZkABdAAAjAVSaw4vEk04vqknmL70iAiYzwTHDi+iuTW1lqtLRev72qEmuqTXjR9TyvUdqY15nNr5qv0rfGmxWQ/h25bx6FNT7zJKODXTtqmH0VurdTEqACi4AAJkoAAAADibSjmqXYcs2dVHMJL0AfOlkdzW3R+brL196xteySNvVxxdavpqX3oxf9TlcpYbm0tUv31c++uHvTNG1oYvfVKuD7nJf0Oxbny0uLcjzVQ4oBT2y8MBQUZTgQBx7bc9g5oarLurvNrJAWhVcjJASLkZIALkZIALkZIAPQ8gdrfB9o0NvEbm9PL/mY3PxqHeZ+hLKTPmDj5nh8MPOMPOU+/B9E8ldrrVaOi/z2VRlJdU8YmvVJSXqOXrKMVbu7q6KvNM09ncAAxNwAAAAAAAAaLV4r7GayS6GB8/84VO5tK36dNMu5zh7ji7X4uifzqpL9L953POrTu66mXz6LI/cmn/OdPrVnT6WfVJR74SXuOpZn5dLlXo+ZU4RRgYNLMFBt3WYXpYQ0X2+ZGzkAlAACcoAAMgABkAAMgABkDKfM1tfMNRpJPjXNXQX0LPK/HFv7Ziw77kLtb4NtHTzbxGyTon1btmFHumq36mZ9RTuolp01e2uH0IDTCWUmajkOwAACAoAAAAGABhznjoxbpJ/Tur9Uq97+Q8x5WhT+ZYn/mLPsbPb889H7GmfzdTV+JSj7zxGzvG0eoj1Kb/Cn7joWJ+W5+oj5jiYBE88espryyYG/OcOyeXk3tVPhjr6ew4xMKyAAsjAAAYAADCkABhQQAwpAAYUjz5nh+ZrpT6U16U8MAgh9E8kNsfC9Fp7/POuO+uqxcJr7ykd2Ys5mNscNRpG/Ikr4L6M+E0uyST+36DKZxblO2qYdu3VupiQAFFwEAFAAAAAY854aM6CyXzJUz7rYr8mzHXJrxldB+dR9uUZY5ztPv7O1S8/we1rtUG17UjEHJaz9q15pVZ7pL+rNunnyzDFqI80S41Hkx691Lu4e41llHErI/NtsXq3217GjbuliL7jXDHPNxbZ5bZoyCZPR5qMkyMhK5BMjIFyMkyMgXIyTIyBcgEyBcjJMjIFyATIHe8idrfBdoaa1vEZT8DZ1blmI59Utx+pn0NW8o+XHx4Zx6er0n0RyJ2z8L0OnuflSrSn6LI+LNfeTOfq6cTFToaSrMTT2d8ADG2AAAAAAAAOk5WUb+mti/lVzXfFo+f+Ss8WU56XBxfbuP3o+jNsQzVLJ84bL/Z6lR+ZqbI/5jXvNWm5zDLqeUS5+vji+5dc1L70Is4Orl0L1nZ7ZjjUP6VVb7nJf0On1MvGfo4G2jkxVxxbYID0eaggAoIAKCACggAoIAKCACggyBTJ/MvtjD1Gkk+hxvgvQ8QsS7JKD+2Yuyd1yN2t8F1+mtbxF2Kqz+HZ4jb7G4vsTPG/Tuoe1irbW+jgaK5ZSZrOU6oCACgAAAAONtGOa5djPm/akfB6/Vr5usnP1Skpr2M+lNSsxfYfOnLWrc2nq18/wM++tR/kNGnnzs+ojyOXygj+0pl1xsj3OLXvPPzfF9rPQ7beadPZ9KP46n7zzeTdRyYq+agmRk9HnhQTIyDCgmTdo0llnCuudnohXKf5IZMNsHb6fkhtCzydJdjrlDcX4sHNjyA1i+NenoX73VVx97ZXfT3W2T2ebB6dckdPD47aejh6K3K72rBqWzNjQ8vW32vqr00kvU8Eb4Tsl5YYPU/7U2DXwVOpua/xLYQ/KSfsN2HK/Rx+I2VFvzOe9N9+57ys3cLRay8nCmUuiLfYmzm0bA1U/IoskutVya70j0n9uNc/idDVV1fsse1yibdnKHbNnnrr+zX/AOMyk3o9F4sz6uuo5D62XTXu/WlFe859XN1f0znCPoz70maHXtWzytXNZ80XP3NL2Glck9TZ5d90v/vS2UnUR3XjTz2ct8itNWm7tVFJJt+Mk+Hp3lnuOByd5PV6ycmlLwUbZQUFiL3Fhx3n08U/Qc7T83eelWS7ZuP6cGRuRfJmGlhuxrUMveeF0y62/OzxuX90YjL1os4nMvS7PT8HHPThHKIkUzNIAAAAAAADTYuD7DAfOPoJvamIQlN2aWLxCEpPEbJLOF2mfZdBjLlvptZDUK7R3OiUq5VTaim5Q3t5Yfmw895e3Vtqypcp3U4eUv2NqrNFBR09zlFVPHgZ5zGSXV1ZOl/sxqV5aqpX73V6erHanPPsOzv5P63UPev1N1r62pN/ilI3KOb6T6fCv1xj+SNUX4j8M3gTP5dSth1r4zXaOP1JX3v/AC4Y9pXpNnQ8vV3T/haJRi/tWTX5HpqObhPprb+tOb9mcHZ6Xm3iuKqrXpVcc9+CJ1KY07w0dbsqPk06u762qpri/VXBtd5v17XoXxOya36bZavUL+VGR9PyBa9HYsHPp5Bx85SdRK8WIYyr29r18To9LR1OOj0yffNykbstqbbs4PUyguqNmF3RgjKtPIqpeY5lXJemPyUU8ar/AELRZpYXlsbaFvxuqtlnzOV017Zr8jXVyDm+mVr7Iwj/ACt+0zfXsSldEV3HIhs+tfJXcV8Wrut4dPZhejm5z0wm/rWTZ2Wn5to/4MPtR3v1GW1p4rzLuNSguorNUz1WimI6Mb6bm+xwSUV1KKS9h2NHIJec9xgpVZ5SrkRUuk5tXJKleZdx3wA6yvYFK+Su5HIhsytdEUcsAbMdLBdCRuKKRqAAAAATBQAAAAAAzianZ0LPKSZywBwa9kVL5K7jfjooL5K7jfAGhUxXmRq3UUAMAjAFAAAEKAAAAAAAAAAAAAAAAAAAAAAAAAAAAAACAAGAAKwABAAAZQAIAABQAIAAAZQBAABQAB/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18439" name="Picture 2" descr="http://www.ifla.org/files/library-theory-and-research/images/1088924_annual_report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1492250"/>
            <a:ext cx="1254125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0" descr="http://t2.gstatic.com/images?q=tbn:ANd9GcTtOqhhCFoy9M-r6-iDwUnbvEReXby1YhPMEsWPIpEcyFfp3l9l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509713"/>
            <a:ext cx="835025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2" descr="http://t3.gstatic.com/images?q=tbn:ANd9GcTBLtjHaC0E2vdNmomDNwrt-raC1QFKJowoZDp7uU7gHFpEfEsmQ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227138"/>
            <a:ext cx="1238250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AutoShape 14" descr="data:image/jpeg;base64,/9j/4AAQSkZJRgABAQAAAQABAAD/2wCEAAkGBhMSERUUEhQUFRQVGBgVFRgVFxoYGhgYFhgXGBkXGBgXHCYgFxojGhYXHy8gIycpLi4uGx49NTAsNyYrLCkBCQoKBQUFDQUFDSkYEhgpKSkpKSkpKSkpKSkpKSkpKSkpKSkpKSkpKSkpKSkpKSkpKSkpKSkpKSkpKSkpKSkpKf/AABEIALoBEAMBIgACEQEDEQH/xAAcAAEAAgIDAQAAAAAAAAAAAAAABQYEBwECAwj/xABJEAACAQMCBAMFBgMFBQQLAAABAgMABBESIQUTMUEGIlEHFDJhcSMzQlKBkWKhsRVDU3KCJJKissEXJXPhCDQ1RGN0g5OzwtH/xAAUAQEAAAAAAAAAAAAAAAAAAAAA/8QAFBEBAAAAAAAAAAAAAAAAAAAAAP/aAAwDAQACEQMRAD8A3jSlKBSlcZoOaUpQKUpQKUpQKUpQKUpQKUpQKUpQKUpQKV5zzqilnYKqgszMQAANySTsAB3qrS+KruZgbCz5sOx508vIVx35alS7DphyMH50FtpWuvDvtQlaaOC9tuSXkMAlWRWXmguNDr+BiVAG5G+x6VsQGg5pSlApSlApSlApSlApSlApSlApSlApSlApSlArA4pczRjVGsbgDcO5jP6MFYfoQPrWc3yrHuLctjzFfXGxI9Ae31G/zFBBR+OFUf7Tb3MG+MlBKM4zjMBcrtv5lG3XFTHC+OW9yuqCWOUDroYEg+jAbqfkcVjTRImCqjocYJBx6/wL033yTsMneB4zwmFwGdFVlOrWmYnQZznmJ9ooJ/CMu2d9IzgLoDXNUL3yaGMt77ONAJIuI4XAUd5CAjRg77Fy22++1SFj7QYeVrnWZEHSf3aYQOv+IraSUT5vjp1IwSFtpVDu/a1B7wIrWKS8GFZ2tvtCA2fgQA6tIGWyVxkdTVgj8RyEZ9xvAD6iDOP8vO1D6EZoJylRfCvEcFw7xoxEsWOZG4KSJq3GpW3wfUZFSlArgnFc1T/aHM8ka2scixCQNLPIylwlvEV1jQN3LsyJp7jXQd+Jy++NGyYktV+0QBHdJpFb4n0rvGmMqOjswIyEGZ2znZINc2cgFjtlsbkDYDUcbZwCdsgHIqq+AYgZpWTiNxcqFAaGeJoypbGiRQ4UgeRx5RpO42xWV7RL+6ijja3NsV1jXFPoBmOQQimRlUevXPTFBnT+H7O8Vy8OdXxghkOog7lemrz5DeuCDsK48F8ZaWKSGUs01pI1tK7DHMKfDIP8yFGPzJ+tdvCXFmljdJYBbTxsdcOQcBjlJBp2KsO4yMht6qPgHicQ4pxFc7ySArkksdLPG2o+gMY3buwA+LBDZ9KUoFKUoFKUoFKUoFKUoFKUoFKUoFKUoFKUoODUVdcWUr5Rqz075AbTqwN2BbYAfF8hvUtUTxHwzDMxc60c6ctG5XOkEAMu6uuGIwwIOaCMl4mqru+pyclsg6SAMkfheT5DCoPkMnGndQA24H4QOrHfOCdyTk5c9O3Qg+R9n0yvqjvScY+/hDnALNp1RvGQCW3xg7DpvnxuvCN+QcS27liS7apY2YdhuJAAuxCgY2HoMBh29ql5eQQMwaNQ9zNFjKlUKLErE/HqkbUd9xEOqkVM+KJUub22sC66GD3Nymrd44tIjiYd1aRwxHcRkdCapHEfZTxC5vY2aSO2gRdLNBNI76dbNtqVWLnPVjjO/wDDVyf2R2LziabnzlV0Ks8zSBR2wT5jjJxljjP0oLKt/Ek6WyjDtG0oVRgBEKJk46ZLAD6H0rPqi8U8Mf2c3v1irOIonSeCSWSQvACHxC0jNodCpIXockd6xeL8Tke5SZb+VLC4WNY3t+SVt5WwFE+tHJSQnZiRhtjtvQR3jaB4eM2MkX2ZeePHkiAlWQiKYK6KJCwDIWRy2QdQxpNbVFaF8T+07UjQEe9SW8izWt6gEGGAyjmNlw3dTjCuvTG1XLwX7a4Lsqk8T27swjDE64mdui6wBoJ7Bh+tBsmte+OZS800Vv8Ab3MkVvEbdATiNZnkl5z/AAwo8bgZYgnHQ5q7cZ5vu8vIxzuW/KzjHM0nRnO3xY61UeCeMuGWsCxo7h92kQxSvOZDjW0wCFjIWO5O3ptig9/AngtrRnmlWGOSSOOPlW+eWgTJZuw1uxyQqqowMZ3Jq3Hb0vdzpeG4RxzkgEUIkBjyvJRIuQ4uBICSxLjBBGF61duB+Jp7uUMkCx235pX+1fOsArGgKr5kOQzasdQNs5/EvDEM8gkcEEYzpCgPgjGvKkt0x16UFZ9l9tJyEaeDTNFF7tzg2VdFbUqDchtBYrq3AKsM1TuGIkXFrm4n53u0T4ZxHLJqeJnHNkkRSFVSdyTkYIACg429xW45ULBRjYquCF0+U4OTsoAGc9gPlVH4pamx93CSOkItrjVbg5jEUVu7yO+cmSRpni85+n4jkNiwzBlDKQVYAqR0IO4I+WK71FeFLVorG1jf4kghRvqsag/zFStApSlApSlApSlApSlApSlApSvOeXSpOCcdlGSfkB60GHxJbnrAYD6rKrjP+tCcf7pqLPiO6jOJ7BznobaaKUHHXyyGJ/8AhNSLTSEZzpOknSMMB03LYOTjPTb5NUa1soJ1edunT0GQO/pnByR6IKDzi9pdhnTLI1u3pcI8Q64+MjQRnuGqdsuMQTfczRSd/s3V/wDlJqvswOM4K5yQNwfQ5J83yJP0ZulVnxFwW3dwgiSFbeM3VxPFGFliiQkokUigFZJCj9hhVbIJZTQbH4nxSK3iaWZwkaDLMf6ADdiTsANyelREFzfzjUqw2qN8AmVppcdi6KyLGSPw6mI777VheFfBaKkdxdB5ro4kzPI8vILbiOMSEhSg21YyTk5GcC0pOj6lVgdJ0OAc6WwDpOOhwwOPmKCicb4g8DMg4pMbrGWjjtROi5+EGKGJ2hHTBLEn51DNxu8HMa4vLuONlDW4920PI6hsjK2zNFFum7Rhic4GBlszxp7H7WVM2WLe5HmCiQqsvqGyThvRwCc9c1SJ/CfE7RTqS+jySeZb3EkqIo6eWJi5OB+Je5/QJPh/je/lOInvicnUpktsoqjeSRprJVjjPYswPyqUvvGd2gj92vXmLlV1TW0QhBJAOmSNVeZQT8UaMPmNqqvhLxEkvEeXxB7q5gRG5cUxmnJnBQqTAAcnBYAMD6mrrwvwVeXSkT6reN/iaQq07L6KgJWM4x5nZiPyjsF48HcYe6soppQqyMGDhM6QyOyHGSTjK1RfbT4ZtYuHSTRW0SSa41Z40CHSzjVq0Y1Z2G+etbI4PwmO2hSGIEIgIGSSdyWJJO5JYkk+pNePiTgSXlrNbSfDKhXPdT1Vh8wwB/Sg+VLa3+71EocZGM4BAyCGzktt9Ac7bMTk8RkUpiMhtQ8yqMBMb5UDZRqyQq9MZGFYAcca4Zd8LlaC4jYDJ0k5MTKcboTsc6VyD+VcjK17cC8N3HEJwtmhLEnmSHIjVSMa2fAG+T5cE5G3pQbY/t83nCbMyuctEGkOBl5I3KrjOzO3LcjYhT5mHlVWyuFeGJGwEGuGEPHFIsvMYlSNQOSBufKPmrEgeVRze8ENnHHbAty+UsCuNPlTm5ZwGAGdIBYscapBswXA8+K+BoJZhNc3j8kBRawW32PLViftWxuz7MWOkHIPoAAzrZ5Y3R5UzKG+HUxVJXBkkVc/eHAeNMH+7BOdWKt/CeMLJbrI5AKgCQ9AG0qWI+W+R9aqnDfDF5bCYXV77xBHpktNeOcpTcq7EAHKjTnJ+Ikaa97O4jAJjQhFXGjUF1OutJCA5ZXCxxA43IGKDx8VcTKI7yErk40S7xJq/wBnZn7GMLIspUruEk3xuMWW2huphDbStdFjDFcTDSYobSHS7QB0ATXK6bquSdRzgKK8OLcdFsEmwszHzCNCwdkgByzFjsoTmnJznZNw1Sfg24e3upILkLFJdRx3SIoCxmQLonWMA7Mv2QI6tgn1oL2K5pSgUpSgUpSgUpSgUpSgUpSgVj3txGqkO6ICPxFRt/q2NZFeU1qj/Gqt/mAP9aCJPE45C3LZWC7lo2DdTjbRk5PTHU/IYJwJpHIB0tpbYYGdX1KgjHfbbrgHHMGdf+CLCbeS1gJ/MECt/vJhv51if9m1hjHJfGMY58+APQDmYFBGy3Yz1BJG3p5jgYPfOOufNg4E3anWXiKS6/tW0it8yGVzLM0iRxpHGUiRTqwQoSJunTfbetgSezuHGmO4vol3GlLqQgZGDjmFiu22xFUzjHhS3snWxtTKPeD7zeSM2qRo420xx6sDAMjlun4W65oMjxJ7Rp7kvBw/7JD5BcP1ZijMeWp3UADOo7/JcZqd9lRSOzePUNa3M6tqfUzMXJBYncsVA677VWliRQ2AMgCNV9DMyDHruNKf5RmpP2ZeFY5eHzi7VJ/eLqWUtjYspCa4z1XDK+lgQfSgyvaHeJzFjnXh7qVDRpdGSKRjnBEdwBohbI2Oc+uOtU82FzxGdLWCSVYVzzjLde+CJCpGdUbcvXvhFZnfOSdIG+yT4AgYaZZbyaLGOVLcyNHj0YAguPkxNT1hw6KCMRwxpGi9FQBQP0FBG2UVlw6JIVMMCE6V1FV1vpyck41OVXJJ3NSVvxGKT4JI2/ysp/oa1p7avDqv7rPGoWZpeSX5giBDRuVLyEgDToIBJ7kd8Vqy34rckSBGkmWIEyaoo7pY1ViCzM6NheuDnp3PWg+ps0r5isfF93CVMLR7jUQpkiXGM/3ciJ0+Xp88W3gPtgujKkcq7MwVSHV1ZiwAUgprAb4dQY6SwJBwRQbd43x21tlHvUsUat0EhAzj0U9cfyqJPiaSZR7lDiI403MwKRb9OXEMSzfLAUHs2K9zwmKaYTqC3vCIzs3XkKoKQJ+RXZtTDv5s9sefiG9MMRkYZcssaoW0ga2CqD6L3Prg56aQELxixaSHl+8S3EiMZZWYAKruMRIEjGkrrXHLGTgtl1BOqG4cNMDAfaHy6JlAHMlTlRFRgABSYoyNOdJA1HWTiY4gzRWk4jy8sgEfNbY67l1gVhpGABzBpAwAqgAuBkQfiTg/9lTM8YUWcpjUF5UTlPhgVUMfMmwkwNwwJHegz5nJUSkl1VZm+y1kaBHLGqHc5B5Bx1799z04lcxxSLGIzLOxkdIrcZlYq0qs+wBRCPKSWB0uQMlMVG+HUbiOuGzkURJgSTkglC5nlYJFqy+WnIDnCjT0bfGzOCeGIbXWyBmkkbXJJJhnZsYJLYG3U4GwycAZxQUy28OSLLA12we7uW1S7+SC2gf3iRExsUaXlA57v2GwmePcMhuuJ2yTKkkZtbrY7+YSWu4I3VhnYggioriHF9Uk91kYMnuluD05UDfbSk/lM+rO2CIkBwCxrMv77l3ljoQhtF1GMk5LOInxlhu50hiW6ZJPRqCUxc2HeS6tPn5riAeuetzGP/uD+OrBY30c0ayRMHRxlWU5BFYfBeI89NeVZc4BUEZI6nB6DfbvjB/FUZxK2a0d7m2GpM6ru3XHm2BaaMfhnC4JHRx/Fg0FmpWBwfjkN0heBw4B0sMFWRhglXRgGRtxsQDWfQKUpQKUpQKUpQKUpQKUpQKV43l4kSF5XVEUZZnYKoHqSdhVYk8drcEx8NT3uQbGQErbRn1kmx5iNjoTJPy60EjxbxrZ20gimnUSnBEahpJMHodEas3T5Vpnx549VuJNPbGR41ijRsxOuWj5/kOoBgBJKoOV6jHbfYfF7KLhlq02Ue/nIXnyHAad+srAnSkcYy3bSq4zVc42kT2YSK3QwWiDFzcK6yF3GrmrpdHi1swfUdROoHRpwSFT8Jx3vFLmWOMiEMwklY5JijwUBj1bElDoGBudRJG2PoThfDkt4Y4YhpSNFRB6BRgfU/Otb+y+GNbpGjXTz7FZHyxZmdJ2yzsxJZsSJv6Y/TaVAqjeLfH0sM5gtI4nMSGS4llJ0RgY+zUKQZJsEHQDnBGxzUr4y4gSqWcLEXF2eWNJ80cX99P/AAhU1AH8xUVGcWhThsSRWaDXLqWFCF5cZjRnknfAGoqi5/MxwM77BA3ccnG+WJxJawW7yRzctw3NmDcptGpfIigk6338xAXYtWNw22vfc7jh/C44fspXhku2OjWGCnYYJa4Acq5IwpG25wOvC7yS708O4bIwjiDC9vcZGWJ5ohJ2aSRyzahjAbptkXj2cposhBpVTbSS2zFRgOYnK8z6uMMfmTQap4T7MONWUnMthCH0FCwkRjpJB0rzUIQ4AGrHrWDw/wBlPEo5oXe0LBJFdik0J+Fg+kAuNiQR26n6V9GUxQYXDrcwwRJgkoiJt3KqB+21QHG78yO0cMYdxpWVpT5Iw3RdOCZCeukDGcZOQALTIO+cev0qqqp97cL0ljVhtnBTKEAHGfI8Zxt1322YI69thBZxpqOg3duSz9NKTCd9O58oWM4xkAD4mxmtf+1+zuLi1g4hLqXmSaIbc7cqF0Zl1DvI4TU3plV7VtLxVw6ORrG3bUVkuSzAknWsdvO7Bj6E6cjuNula+9pXHFur9Y2bTBaty1brmfrIdIGTpOlMgHBDfmoIn2UcKurYxcTdtNvJItqVJOXjlcRB+uFRJtGO5w3bruXxnxV4LVuUcTSssEHyklOkN9EGpz8kNQ3gfhST8EjgKsqsk0eGGGUiaQA4O4ZSAfqK8471ry7TWNrWPlsMZAu5UzMT2xHFhMnb7c+hoIeWFFkSJfuoWSKJVwX0xBWUvkbYD8xyf8RR1ZgmT4wkk5VtpblkXJj1kFvvYZgyaSMkkbEnu2Dk6qwOJwmO5lFvNomYF4AyZUvq3OnrIQzn/XICc4cJF2luwnjSY3Xv8BEmJpm04TKa1CARyRapDug1MTp6kghsUW5iRUBfSQMhjuckZBGe7bEA98Zy7MIu5nM7RWrY5U0hkmycl4YhrkGwHkZuWrHvr7bquPb8aEkYLMuZGwFT7TQvnXcjdyNMpJ6E6wPjU11e0kNw8+UiiihMPOlddCu0hd85IDLGYkU5+JyT0zkJ3jWm3vLe5TYSuLO4x0bmZ5LMPVJQF9cSmrQKrUAtb225VtcRyCKSJi8bCTDxSrMCcH8RQ757nrVmoFKUoFKUoFKUoFKUoFdJ5giszHCqCxPoAMk/tXeqx4xleZorCI6TdiTmv3S3j0iXH8T61jB7aie1BC2nDbjirpcz64bUPbzW0BYMssSkuWmQfjbyEA5C4HXerjacLS3WXkqMyO0pBOAZGAHXHlB0gdDis2GEIoVQAqgAAdAAMAD9K70FRHg8zTLd8QdHkiU8lI8rDb53LjXvJIOvMbAGBhRiqvfeF7jiA1wlJLYHSHmZ4pLlQo8wlCOwh1ZwMebU5GE0g3DxfNzwLCPJe4H2xH93bFsSux9WAMajqS2einFkjjCgAAAAAADoAOgFBWvB3gwWYMkjGS5ddLNliqLnVyogxyEB3yfMx3PoOPGPjNbRo4EaL3q4yIhI4VFA6yOWI2zsFyCx2yNyLRVF8aeHRcX1uoby3SmG5QrnVb27c/ZuqEu4Q46iTtig49mfD9ZuL1zLI9w6rHLN8TwoieZFwAkbS8wqoA20/I1IeI+ALe3sKSaxDDDI8gUlRIZmVFjZhvp0xyFlHXbOxwbTFGFAAAAAwANgANgAOwrtQV3id+lnHHbWcSc+QFbeFBpUAYDSPpHkiTOWPfoMkiuns81e4pqKseZP51GOaOfJ9sRk4Mm79fxVjePbXEZl6R4AlWPKzXLagsFqsi7ojSPvg53xsCTXPsytmhsuQxVvd5JIg6Z0vhtTFck7K7vH9UNBbaUpQYfEtl1FxGq+Zi3w6QN852H1PTrVG/7R+HLIrgzzOuQJIoZNHnxkKWxqXceuTg7nBqH9tnHizx2KsFXSssoLaQ2tisYbJGVUqXKjOTp+tVKKALGrOqknI0gMzEdMacebocjY9TggjAbetvENvfhJ7RuY9qzu0ZDJIC0MiBSjAEZLDBxg74rXfFeD8iQhjrKsGJbTqbXkyMVj8+NcjMQwPXfp5634e4nJZ8TtplbUplFu3ry5DpKH6F1bG+4XByGrbnizwfLNlYd1IwVZtsasneRnXUDkj7PAznOcEB38EXoteDK82fsBPryMMTHNKCMEfESMYx1PSsvgfD5o7YIyEzvmadugM07B3AbPRNWnIzsoABwRUesPMeCyA8vvM91MB8IjhnZ0U9NmnaPA7hG+dQPtv8fG1UWaBtU0bO5B0+UkoF1DcAkMTjc6QOjGgt8tvHDJrWSDmquBrdUOTglMnJVWIBJ3OkAAZyTWuM8CRZY7k31q05Ymd5ZzCMbaEg0MeWieYBTnckkk1F8X4pZcL4dYL7hBc3M8MZVWiTclE1M7aSzEu+MDc5PSszwbx0i9S0vuF2tnLMhkhMcSLnSM6T1ycA7g5BGCBkUHvB4DkmUSRGxZHUNG0Ty4DD4ZFcZL6SFYAnGRUN4i4m0tyQulba3klht1ddSc2IfazHPl5hdmAZugViMZJrZPhDZLhPwpd3AX5Bn5hH6M7Cqj414HouifKIpwZ1B2XnxBTMvplokWT58uTrmgrtlfyB0mgflugZVdwoyhJYxSpsXTVnYgdypXB0bP8M+LFusxyLyblBmSInORnHMjb+8jPr1GRkDbOrEuteZZG5UUfxSE6cKPhz1JbI6DcEYypjVnjOKe0SFdJigmbl6hFOrCJlcHaRMhs9GDBhh8tkZJyH0NSqn7MvGR4lYrM4AlVjFKBsNagHUB2BDA4+Zq2UClKUClKUClKrV548gEhit1lupVOllt1BVWyq4eVysanLLkasjO4oLIzgDJOANyTVDtfFts3EpLhmZYDDFbQTtHIIXYyO8mmYroA3iGSQDjYmuE48b+dILtJLSCRQUjcgm7JyTGZYyVVQFOYs6n7+UEG8SWqNGY2VShUoVIGkqRgrjpjG2KDvJMFBZiAoBJJ2AA6kk9BUBc+MY2JSzU3ko2IhI5SE/4s/wJ9AS3opqB4Jwlp55bO4Ie14e4VI2JYzcxVkgM2fiSKMlADnURk7qKvkMCoAqqFUdAoAA+gFBGeH+CtDzJJmD3E5DTOMhRpGEjjB3EaDIGdzlid2NS9KUCqLc8fY8aiUqOVHzLNcHzmWWKK5aQr/hqiIufVvmKzvEftFtbc8mOeB7kuI1RpFVUY/imfOEVep7noBk1gcL8JXSzy3sV5ayTXATWxtdSYRVUIjJPqVSFGdznY0F7pmoDh3iCQSi3vI1hmbPKZGLxTYGSEZgCrgbmNhnG4LAHGPfST3N5JbCZreKKOKRuWPtZhKZB5ZD90gMZHlGonuNsh28VcXVg1rABLeMA0aAZ5LdUnlbBESowDgnclcKCam+GWCwQxxL8MaKg+igD/pXnwng0NsnLgjVFzk46sT1ZmO7se7Ek1nUClK4JoND+0aIvxe4ZnVI1WGIM8scYLiHWVHM+LAmz0wMjJFVpZzbnku5eEA5LgHSARnUoLYIDpnQxDKQVLA+Xc/DJIOZecXkUCIx8qJsbtDBnVJ8zI4wvqqR+tVrwd7MILtTeXL6hLr/2eEvCkWZWdopMEMWRzpK4UDSNts0FZ9n3h5r7iMcuhhb2zLLIScjmAakQn8T6tJOOyktgtgfQJrG4bwyK3jWKCNY412VUGAP0Hf51lUENwDhmlpp2BD3D6sHqsa55aY7dWcj80jelaP8A/SLiI4hC2NmtgB9Vkkz/AFH719DsQBnpXzv7b+MC6mgljjPu/LlSKU/32lkLtGPyDICsR5ssRkYNBOe05ngfgs8Y1NDGWUEZBMawMAR6EnGe2c9sV0PG5Z+IcL1QR20UdwwSNZDI5aY6nYswGBt8OPxfTGT7U5WPC+FSq+gnlAv6K8Ckk/Lyg4+VRXEuFRx3llc20eEjuYSzSXDySypK8YE7xONMZYsGwrasOhZVBFBt3wif/Wx6Xk/89Df/ALVleJuC+8wFVIWVGWWBiMhJY90JHdT8LDurMO9YnhU/bcQHpeH9jbWxqw0HzB4y4kjzCBAYlhy8kRzhLmRiHQYGCI8BQc7nLZy1Tlh7LGueEC6tZme5IYtDpVVOgsrRDA1cwY2JONgMAYxsTxj7JI72c3EUzW8rjz4XWrHTpD6dSlX0gDOew2zvUPwjw2fD2h/eZblZ3KSW6xnfK6mmhjQt50VCWz1XI2OMhI+wng7wcL1Od5pXlxnJUALGAfRvszkdR0NbFzWuvEXBbYOt+DI9jMA1ysM0saAPgi70RMA4OwkGNx5vwnMjYwxcOkSWAkcPuVjUgFikMrH7OUBj5I5A4U4wAwQ9yQF1pTNKBSlKCocbkuJ/K4MFuVY6M4lmClMiRh9yhVmOlTqIG5Xda8+BWQSPGEXksiAKNIwgBGw6ZWND+9T3EINTlfWM6fqQ6N/zpWJBDq1MPxj0/FmTB/3ZV/3RQRXHuGiSN4iBpZCuCM4aMzlWHcFWUMCNxjaorwp48aCNo76RpAqhoZMZlkyF0xOqjeZtQKY+IZ7qSbPcLnJA66v+Jbhh/OQfvVPv4BHe2TAeUXMCkds8mSJG/iIycelBdPDHDJAZrmddE9yylkyDyo4wViiyNmZQWLEfidsbAVP1wtdZpQqlmICqCSScAAbkk9gBQJZgqlmICgEkk4AA3JJPQAVWZJWviQzPDaDScAlJLlXOFOoENFCSCMbM3fSDhsa6vGvGDHywJpljhdTm5VXGXfOMDONMfXJQuNwokoLoHrj+8Ck75UuCoJ7YfYZ7CgxIbKNAbeJEjjd941VcKpBhYgenMRTn+M1X7fgYgI5Za1umdlEkCqsZGU0iaDISYecZbAbG+c1ZYyu422GV0jORJpYAEDs4jGairpvu85JyuCe5KOpGe+WQfuKDPgnPELWWGQLFdwsuSp1KkqgSQXEZ6mNvK4+RZT0NZngqCM2wnAPNn887NuxlBKupPojBkCjYAbVU767kt545bZS8s/MsEHbUQr27uPyR6JyfkTV94Fwpba3jgUkiNQuo9WPVnPzZiWP1oM+lKUHBNai4pcTXaXN0txcRhY5yES40xmMalgCxLvrby6ifzHBzpxsPxqD/AGfc4OMROTg4yqjLjPbKhh+tYHFfDkcPDpEtkPkVJUXqWNuVkRCepzy8b/mNBgeI71De2HC41HL+/mQdFht1JhUj0Mirt30D1rN4RMg4teRRHA5NvLKnbnMXGtfmY1jDeuF+dYngHgpaW44lK0bzXhGgRtrEUC40RahsWwF1Y7gV5QW7QcZWRyokvWnXQrZIghhhEbt/riJ+XNxvvQXylKUFL8cXU9y7cOtHjSR7eSWYtgnl6liEYGfJr1t5+wXbrVd9vnhhpbCKWFCfdWOVQdInUAnA/CpRPoM+lWrwtbCS94hOUXa4Ecbn4/JbwxyjPZNS7D61ayM0Go7KGPi/DeGWqfaNEIJLhgfJEkQ0OjkdZHAIVOvc4A3leIeEnuuI8qWRQsRjvGeNCpdS+mKArrKrj3fdwMsFj28tbDhtlQYRVUdcKABv8hWpbj2ZPxmc38t28UMzfZxIm/IQlE8xbALKNXwnGvvQXnwnKHueIspDIbpQGHQsltArgfRhj6g1ZqxOE8JitoUhgQJGg0qo7f8A9J6kncmsugVRfaxdSwQW9xb6RcRT4jLfDiSKVWDdsEYO/cCr1UN4t8Nx31pJbyAHUDoJJGmQA6HyN9if2z60FK8J+HbR44VuZ7hmuV98FtNIEhbW4IbkxKqbsynl7jJ6d62Pd2SSxtHIoZHUqykZBUjBBHpitPPbTNcWpeC6n4lbGOZxKIYI0giJWRLfzKjgs2Qw1E4XJXpVpufbLacsm3WWaX/DKmIDzaPNK/k+LyjSWydh6gJPh9/JYSJbXLF4HIS1uW6gn4bec/n2wsnR9gcN1sl5fxxLqldEUd3YKNvrVZ474ht7mH3dYZbprmFZOVGACscoyjySOQsPqCTnI2BxWPwUyzoLPiIMd3EgdJI3OJUxpEiuBhnUnDqRgNggYIoLpHIGAI6EZ/f5Gu1a78PccNnKbeZZHkOyxxjUVxrcnJfDhlKHYZBbzMSav9tPrUNgrnscZB7g6SRkfWg5kgVsEjcdP3B6/UD9qifcikeg9ObGQevlVoz/AEQ1NVH8XB0EjsCf2ST/AK4oIBLkBMnbBAPoCHgUjPyDEfpVd4Zq4hfQKmBHaFJ7lhvpmUuUgUnv5iWIGwGNiazOI8NuZ5jbwyfZtkSNgYhTmzZffOuRsRhV2+EE7A5uvBuBQ2saxwIEVQF9SQCTlmO7HLMcnuTQZ9VzijNcgHGLcNhf/ivvpcjvErAYB+I79ANVkrHvFyuwyQVYbZ+Fgf32oK5dsSmthg5566euCpVwBnIynb8zfSutldKzsM6CrGM5z5XKcxtORnHm1Z3/AJ1MXlopVRp6Ht0Go6upG41KtRdtaq7N6gxNqJwdg1u/XcHSgP7ZoOLsFSoGw2AUHOBzYj/Jg/0wKheIXTr+HGJNMXzIuLlowdsjyQjc+tTEyll0P9+jO6Z7hZIzk7YGS0YI/iNeV+mrmd/K5GBvqRr07Z75x1oImLW/EYI8DQl0XGOoWC0lRvqNU0e/8VbHqn+EbXmXV1cHOiN3tYQTnYMHmb669Mf/ANGrhQKUrg0FI9pl2zwtbRtpxFJczn0ihBMaH/xZtK47hXq7IcgHpnfHp8q1FDxRJOJSq85ErX0cU0LNFokijkb3ZYl+PKaUdiNvM4O/TbwoOkVuq50qBqOTgAZPqcdT86qnjstG9tcLEpWCVJJpjgMkYYRmNdtR1Cdmx0wjdyKtruACTsAMkn5VUZZn4oQsY08PV1d5W+K65bBgkS9odSjMh+IDCjB1UFwFKUoKvcN7lfB//d71wjjtHdYAjceglVdB/iVPzGrPmq17SD/3bcbDonmOfs8yIOdtv9n95/orxt4JOIjXI8kdmdoo4yY3uF/xZXGHWNvwxqRlcFjvgBneKuISBY7e3IE9yxiRj0jUKWkmI7lVGw7sV7ZqU4Xw9LeGOGPZIkWNc7nSgCjJ7nAqieJeGcP4cBcWxt7e5gPM08wK00WRzomVmy+pA2NshguDWwopAwDKQQRkEbgg7gig70pSgUpSghvFPhSC/hMU6g7HQ+BqjYjGpCeh+XQ961z4w8BzSXVgHkguZQ2lYeT7vCLeECRy+kuQC2hD1H2mAorb9VqzXVxe4LdUtbdYx/DJJOZCPq0aA/5RQR3g7iCxcPkvph553eaQIMnIcwxQRjq2FRI1Hr6ZNeTeGzO5mvBm5OCnLZla1A3VIHjJIIz5nK5c5z5cKO39lBeItDqHuyf7eYwDlbiYsijPdSVllCjcPk+lWJ29W/Rm/wCkqH+tBH2dxrZba/VHkyGgkZNInEZD5CkeWVCoLJ0IAYDGQtlUVDzcMjnQxv8ACSGUrpVlZTlXRkOzqcEHHanD+JyJIILrHMP3UqjCT4GTt/dygblO4yVJGQoTVedxDqUjOM5H7gj/AK16UoPOGAKMAYyST9WJJP7mvSlKBXWRQRgjIOxrtSgxpbXP9D8xuR+oJ2rG9x3ds+Zw3QY3KqD/ADQEfU1IkVim186t3Gcn1yAN/U5C/tQQvFrYudK5HODqSBkgTW77/LDRL0rE4p9lCZdmYI7KoHxySHCoPm0lxj9asM0BLKdzgj0G4fGf2dv0rAHAma5DOcxI7SqCckyMECk+gTS5x6sp/DQZfhvhRtrWKJjqdVzI35pGJaRv1dmP61J0ApQKhPFXFniiCQYNzO3JtwegdgSZGH5I1DOfkuO4qZeQAEkgADJJ7AdzVPsL1MvxO6LKr4hs00szLCzAKVRQWMs7aWwBnToHY0GF4gu7OxFjZtJEhEkTs741iOEtMZGPUGSWMKT3LtV0sOKwzDMMsco7mN1cb/NScVTeD+JWR7ieSyvAZ5gFYRpkRLiGEFDIJACVJxp6uakEtLC9cmLMF1HvqRDb3KZ2yQyguvyYMh+dB7eOY1kFrC5JjmuUjljBxzUKSEocblQVViB1CnO2asqIAAAAANgB0GPSqZ4YWWXiE5vNLTWcccMRVSoZJdTNcKp+EyaVQgE45bDODV1oFKUoKz7SJwvDZ9XwtojYdSVkkRGVR1ZipbAG5NRRubi7JM2u3tseS3jJWVlIwDPKpyg80f2ceMaxltmAy/FLtJf2kJ+7jSW7O2SXiKRoR66BM0gHcoKkpYjgsQAd8g9MEkMp/hBZhq/LJntQVweG7flskcMUaMCHCKMHK6WYkjXuobqc+Vz1K1I+AphE09mNlhKSRLn4I5QQU33wsscuNzgMo7V7SphiwGzHbHxA5G2/wuGA6/iQds1iWsQjv7eUH75ZLZsDSpGjnRMB9YZRvuM6T8O4XWlKUClKUCq/dqE4pA3+LbTxn58qSB1/YPJ+9WCq2SZeLYPw2tqGHze6kIz+i22P9VBi2p/2u/TUiyGSB/Np3hMCqoGoEHzpL/OpaGFgMKB89GFB9NllH9KjvFMHImivgdKoOTddPuGbKybg7xSEN/laSpYMCCdOT2YKsg/4Bn9x+9AgWQ9cg+vy2+bVzxSBXQRyJrRiMknGnBBD5UZVgdwRjBA3FeIc6SE5eT3GknY76kIT6dRXWG1YPqZQTnK4Vk07YPwlgT8zQTVKUoFKUoFKUoFKUoOMVzSlApSlBVeMub2c2aE8iLDXrD8WRlbUH1YEM+OiYH468Z73nXchXTy7LCR+huHXzyEdMRRtp/1S912kPBKj3ND3ZpWY92YzSZYnuT6monwuo90g2+KFWb+IuzlifUkuxJ76j6mgy0jJJBPkOWB7rHMQW+hSTS2f4X9KwuK2XNPMbWJVOpJFPmhbcZjB2wGWVCnRwUBzkGpOBfs4/mz5+eUcnP1JJ/U0fq36n+Vqf67/AFoMD2eXZuHvLmTRzjMLZtByoFqiphc7hWkaWQD0cVdKqXhNQLy7A2HJsjt6mOQE/XAG/wAhVtoFKUoK1fW2ricZ7ravjfGCZ4f0I23/APOpIwaVBx07dTpGdgO+MkfNf0rDlP8A3pH/APKS/wD5oazJXOF3Pxx/zYg/y2oO6W2xwuodtW2xBA9ckbDPcY64qM4hwthHnBJjkhuFbO5KMNYI/Ny9QJHXPrubEKUHNK4Fc0ClKUCq/FFy+Kue09qh/wBVtKwP8rlf2qwVD3f/ALQt/wDwLn/ntKCUngV1ZXAZWBVgdwQRggjuCKq/Ao5E5lvK2uS3YaCU87QN9y4ZWUnABRjudSN6irZVf4scX9ljbIuFOO68tW0n1GoA49QKDPjydt/o2rf5faIf61mRRY6gfoMf0r0Fc0H/2Q=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8443" name="AutoShape 16" descr="data:image/jpeg;base64,/9j/4AAQSkZJRgABAQAAAQABAAD/2wCEAAkGBhMSERUUEhQUFRQVGBgVFRgVFxoYGhgYFhgXGBkXGBgXHCYgFxojGhYXHy8gIycpLi4uGx49NTAsNyYrLCkBCQoKBQUFDQUFDSkYEhgpKSkpKSkpKSkpKSkpKSkpKSkpKSkpKSkpKSkpKSkpKSkpKSkpKSkpKSkpKSkpKSkpKf/AABEIALoBEAMBIgACEQEDEQH/xAAcAAEAAgIDAQAAAAAAAAAAAAAABQYEBwECAwj/xABJEAACAQMCBAMFBgMFBQQLAAABAgMABBESIQUTMUEGIlEHFDJhcSMzQlKBkWKhsRVDU3KCJJKissEXJXPhCDQ1RGN0g5OzwtH/xAAUAQEAAAAAAAAAAAAAAAAAAAAA/8QAFBEBAAAAAAAAAAAAAAAAAAAAAP/aAAwDAQACEQMRAD8A3jSlKBSlcZoOaUpQKUpQKUpQKUpQKUpQKUpQKUpQKUpQKV5zzqilnYKqgszMQAANySTsAB3qrS+KruZgbCz5sOx508vIVx35alS7DphyMH50FtpWuvDvtQlaaOC9tuSXkMAlWRWXmguNDr+BiVAG5G+x6VsQGg5pSlApSlApSlApSlApSlApSlApSlApSlApSlArA4pczRjVGsbgDcO5jP6MFYfoQPrWc3yrHuLctjzFfXGxI9Ae31G/zFBBR+OFUf7Tb3MG+MlBKM4zjMBcrtv5lG3XFTHC+OW9yuqCWOUDroYEg+jAbqfkcVjTRImCqjocYJBx6/wL033yTsMneB4zwmFwGdFVlOrWmYnQZznmJ9ooJ/CMu2d9IzgLoDXNUL3yaGMt77ONAJIuI4XAUd5CAjRg77Fy22++1SFj7QYeVrnWZEHSf3aYQOv+IraSUT5vjp1IwSFtpVDu/a1B7wIrWKS8GFZ2tvtCA2fgQA6tIGWyVxkdTVgj8RyEZ9xvAD6iDOP8vO1D6EZoJylRfCvEcFw7xoxEsWOZG4KSJq3GpW3wfUZFSlArgnFc1T/aHM8ka2scixCQNLPIylwlvEV1jQN3LsyJp7jXQd+Jy++NGyYktV+0QBHdJpFb4n0rvGmMqOjswIyEGZ2znZINc2cgFjtlsbkDYDUcbZwCdsgHIqq+AYgZpWTiNxcqFAaGeJoypbGiRQ4UgeRx5RpO42xWV7RL+6ijja3NsV1jXFPoBmOQQimRlUevXPTFBnT+H7O8Vy8OdXxghkOog7lemrz5DeuCDsK48F8ZaWKSGUs01pI1tK7DHMKfDIP8yFGPzJ+tdvCXFmljdJYBbTxsdcOQcBjlJBp2KsO4yMht6qPgHicQ4pxFc7ySArkksdLPG2o+gMY3buwA+LBDZ9KUoFKUoFKUoFKUoFKUoFKUoFKUoFKUoFKUoODUVdcWUr5Rqz075AbTqwN2BbYAfF8hvUtUTxHwzDMxc60c6ctG5XOkEAMu6uuGIwwIOaCMl4mqru+pyclsg6SAMkfheT5DCoPkMnGndQA24H4QOrHfOCdyTk5c9O3Qg+R9n0yvqjvScY+/hDnALNp1RvGQCW3xg7DpvnxuvCN+QcS27liS7apY2YdhuJAAuxCgY2HoMBh29ql5eQQMwaNQ9zNFjKlUKLErE/HqkbUd9xEOqkVM+KJUub22sC66GD3Nymrd44tIjiYd1aRwxHcRkdCapHEfZTxC5vY2aSO2gRdLNBNI76dbNtqVWLnPVjjO/wDDVyf2R2LziabnzlV0Ks8zSBR2wT5jjJxljjP0oLKt/Ek6WyjDtG0oVRgBEKJk46ZLAD6H0rPqi8U8Mf2c3v1irOIonSeCSWSQvACHxC0jNodCpIXockd6xeL8Tke5SZb+VLC4WNY3t+SVt5WwFE+tHJSQnZiRhtjtvQR3jaB4eM2MkX2ZeePHkiAlWQiKYK6KJCwDIWRy2QdQxpNbVFaF8T+07UjQEe9SW8izWt6gEGGAyjmNlw3dTjCuvTG1XLwX7a4Lsqk8T27swjDE64mdui6wBoJ7Bh+tBsmte+OZS800Vv8Ab3MkVvEbdATiNZnkl5z/AAwo8bgZYgnHQ5q7cZ5vu8vIxzuW/KzjHM0nRnO3xY61UeCeMuGWsCxo7h92kQxSvOZDjW0wCFjIWO5O3ptig9/AngtrRnmlWGOSSOOPlW+eWgTJZuw1uxyQqqowMZ3Jq3Hb0vdzpeG4RxzkgEUIkBjyvJRIuQ4uBICSxLjBBGF61duB+Jp7uUMkCx235pX+1fOsArGgKr5kOQzasdQNs5/EvDEM8gkcEEYzpCgPgjGvKkt0x16UFZ9l9tJyEaeDTNFF7tzg2VdFbUqDchtBYrq3AKsM1TuGIkXFrm4n53u0T4ZxHLJqeJnHNkkRSFVSdyTkYIACg429xW45ULBRjYquCF0+U4OTsoAGc9gPlVH4pamx93CSOkItrjVbg5jEUVu7yO+cmSRpni85+n4jkNiwzBlDKQVYAqR0IO4I+WK71FeFLVorG1jf4kghRvqsag/zFStApSlApSlApSlApSlApSlApSvOeXSpOCcdlGSfkB60GHxJbnrAYD6rKrjP+tCcf7pqLPiO6jOJ7BznobaaKUHHXyyGJ/8AhNSLTSEZzpOknSMMB03LYOTjPTb5NUa1soJ1edunT0GQO/pnByR6IKDzi9pdhnTLI1u3pcI8Q64+MjQRnuGqdsuMQTfczRSd/s3V/wDlJqvswOM4K5yQNwfQ5J83yJP0ZulVnxFwW3dwgiSFbeM3VxPFGFliiQkokUigFZJCj9hhVbIJZTQbH4nxSK3iaWZwkaDLMf6ADdiTsANyelREFzfzjUqw2qN8AmVppcdi6KyLGSPw6mI777VheFfBaKkdxdB5ro4kzPI8vILbiOMSEhSg21YyTk5GcC0pOj6lVgdJ0OAc6WwDpOOhwwOPmKCicb4g8DMg4pMbrGWjjtROi5+EGKGJ2hHTBLEn51DNxu8HMa4vLuONlDW4920PI6hsjK2zNFFum7Rhic4GBlszxp7H7WVM2WLe5HmCiQqsvqGyThvRwCc9c1SJ/CfE7RTqS+jySeZb3EkqIo6eWJi5OB+Je5/QJPh/je/lOInvicnUpktsoqjeSRprJVjjPYswPyqUvvGd2gj92vXmLlV1TW0QhBJAOmSNVeZQT8UaMPmNqqvhLxEkvEeXxB7q5gRG5cUxmnJnBQqTAAcnBYAMD6mrrwvwVeXSkT6reN/iaQq07L6KgJWM4x5nZiPyjsF48HcYe6soppQqyMGDhM6QyOyHGSTjK1RfbT4ZtYuHSTRW0SSa41Z40CHSzjVq0Y1Z2G+etbI4PwmO2hSGIEIgIGSSdyWJJO5JYkk+pNePiTgSXlrNbSfDKhXPdT1Vh8wwB/Sg+VLa3+71EocZGM4BAyCGzktt9Ac7bMTk8RkUpiMhtQ8yqMBMb5UDZRqyQq9MZGFYAcca4Zd8LlaC4jYDJ0k5MTKcboTsc6VyD+VcjK17cC8N3HEJwtmhLEnmSHIjVSMa2fAG+T5cE5G3pQbY/t83nCbMyuctEGkOBl5I3KrjOzO3LcjYhT5mHlVWyuFeGJGwEGuGEPHFIsvMYlSNQOSBufKPmrEgeVRze8ENnHHbAty+UsCuNPlTm5ZwGAGdIBYscapBswXA8+K+BoJZhNc3j8kBRawW32PLViftWxuz7MWOkHIPoAAzrZ5Y3R5UzKG+HUxVJXBkkVc/eHAeNMH+7BOdWKt/CeMLJbrI5AKgCQ9AG0qWI+W+R9aqnDfDF5bCYXV77xBHpktNeOcpTcq7EAHKjTnJ+Ikaa97O4jAJjQhFXGjUF1OutJCA5ZXCxxA43IGKDx8VcTKI7yErk40S7xJq/wBnZn7GMLIspUruEk3xuMWW2huphDbStdFjDFcTDSYobSHS7QB0ATXK6bquSdRzgKK8OLcdFsEmwszHzCNCwdkgByzFjsoTmnJznZNw1Sfg24e3upILkLFJdRx3SIoCxmQLonWMA7Mv2QI6tgn1oL2K5pSgUpSgUpSgUpSgUpSgUpSgVj3txGqkO6ICPxFRt/q2NZFeU1qj/Gqt/mAP9aCJPE45C3LZWC7lo2DdTjbRk5PTHU/IYJwJpHIB0tpbYYGdX1KgjHfbbrgHHMGdf+CLCbeS1gJ/MECt/vJhv51if9m1hjHJfGMY58+APQDmYFBGy3Yz1BJG3p5jgYPfOOufNg4E3anWXiKS6/tW0it8yGVzLM0iRxpHGUiRTqwQoSJunTfbetgSezuHGmO4vol3GlLqQgZGDjmFiu22xFUzjHhS3snWxtTKPeD7zeSM2qRo420xx6sDAMjlun4W65oMjxJ7Rp7kvBw/7JD5BcP1ZijMeWp3UADOo7/JcZqd9lRSOzePUNa3M6tqfUzMXJBYncsVA677VWliRQ2AMgCNV9DMyDHruNKf5RmpP2ZeFY5eHzi7VJ/eLqWUtjYspCa4z1XDK+lgQfSgyvaHeJzFjnXh7qVDRpdGSKRjnBEdwBohbI2Oc+uOtU82FzxGdLWCSVYVzzjLde+CJCpGdUbcvXvhFZnfOSdIG+yT4AgYaZZbyaLGOVLcyNHj0YAguPkxNT1hw6KCMRwxpGi9FQBQP0FBG2UVlw6JIVMMCE6V1FV1vpyck41OVXJJ3NSVvxGKT4JI2/ysp/oa1p7avDqv7rPGoWZpeSX5giBDRuVLyEgDToIBJ7kd8Vqy34rckSBGkmWIEyaoo7pY1ViCzM6NheuDnp3PWg+ps0r5isfF93CVMLR7jUQpkiXGM/3ciJ0+Xp88W3gPtgujKkcq7MwVSHV1ZiwAUgprAb4dQY6SwJBwRQbd43x21tlHvUsUat0EhAzj0U9cfyqJPiaSZR7lDiI403MwKRb9OXEMSzfLAUHs2K9zwmKaYTqC3vCIzs3XkKoKQJ+RXZtTDv5s9sefiG9MMRkYZcssaoW0ga2CqD6L3Prg56aQELxixaSHl+8S3EiMZZWYAKruMRIEjGkrrXHLGTgtl1BOqG4cNMDAfaHy6JlAHMlTlRFRgABSYoyNOdJA1HWTiY4gzRWk4jy8sgEfNbY67l1gVhpGABzBpAwAqgAuBkQfiTg/9lTM8YUWcpjUF5UTlPhgVUMfMmwkwNwwJHegz5nJUSkl1VZm+y1kaBHLGqHc5B5Bx1799z04lcxxSLGIzLOxkdIrcZlYq0qs+wBRCPKSWB0uQMlMVG+HUbiOuGzkURJgSTkglC5nlYJFqy+WnIDnCjT0bfGzOCeGIbXWyBmkkbXJJJhnZsYJLYG3U4GwycAZxQUy28OSLLA12we7uW1S7+SC2gf3iRExsUaXlA57v2GwmePcMhuuJ2yTKkkZtbrY7+YSWu4I3VhnYggioriHF9Uk91kYMnuluD05UDfbSk/lM+rO2CIkBwCxrMv77l3ljoQhtF1GMk5LOInxlhu50hiW6ZJPRqCUxc2HeS6tPn5riAeuetzGP/uD+OrBY30c0ayRMHRxlWU5BFYfBeI89NeVZc4BUEZI6nB6DfbvjB/FUZxK2a0d7m2GpM6ru3XHm2BaaMfhnC4JHRx/Fg0FmpWBwfjkN0heBw4B0sMFWRhglXRgGRtxsQDWfQKUpQKUpQKUpQKUpQKUpQKV43l4kSF5XVEUZZnYKoHqSdhVYk8drcEx8NT3uQbGQErbRn1kmx5iNjoTJPy60EjxbxrZ20gimnUSnBEahpJMHodEas3T5Vpnx549VuJNPbGR41ijRsxOuWj5/kOoBgBJKoOV6jHbfYfF7KLhlq02Ue/nIXnyHAad+srAnSkcYy3bSq4zVc42kT2YSK3QwWiDFzcK6yF3GrmrpdHi1swfUdROoHRpwSFT8Jx3vFLmWOMiEMwklY5JijwUBj1bElDoGBudRJG2PoThfDkt4Y4YhpSNFRB6BRgfU/Otb+y+GNbpGjXTz7FZHyxZmdJ2yzsxJZsSJv6Y/TaVAqjeLfH0sM5gtI4nMSGS4llJ0RgY+zUKQZJsEHQDnBGxzUr4y4gSqWcLEXF2eWNJ80cX99P/AAhU1AH8xUVGcWhThsSRWaDXLqWFCF5cZjRnknfAGoqi5/MxwM77BA3ccnG+WJxJawW7yRzctw3NmDcptGpfIigk6338xAXYtWNw22vfc7jh/C44fspXhku2OjWGCnYYJa4Acq5IwpG25wOvC7yS708O4bIwjiDC9vcZGWJ5ohJ2aSRyzahjAbptkXj2cposhBpVTbSS2zFRgOYnK8z6uMMfmTQap4T7MONWUnMthCH0FCwkRjpJB0rzUIQ4AGrHrWDw/wBlPEo5oXe0LBJFdik0J+Fg+kAuNiQR26n6V9GUxQYXDrcwwRJgkoiJt3KqB+21QHG78yO0cMYdxpWVpT5Iw3RdOCZCeukDGcZOQALTIO+cev0qqqp97cL0ljVhtnBTKEAHGfI8Zxt1322YI69thBZxpqOg3duSz9NKTCd9O58oWM4xkAD4mxmtf+1+zuLi1g4hLqXmSaIbc7cqF0Zl1DvI4TU3plV7VtLxVw6ORrG3bUVkuSzAknWsdvO7Bj6E6cjuNula+9pXHFur9Y2bTBaty1brmfrIdIGTpOlMgHBDfmoIn2UcKurYxcTdtNvJItqVJOXjlcRB+uFRJtGO5w3bruXxnxV4LVuUcTSssEHyklOkN9EGpz8kNQ3gfhST8EjgKsqsk0eGGGUiaQA4O4ZSAfqK8471ry7TWNrWPlsMZAu5UzMT2xHFhMnb7c+hoIeWFFkSJfuoWSKJVwX0xBWUvkbYD8xyf8RR1ZgmT4wkk5VtpblkXJj1kFvvYZgyaSMkkbEnu2Dk6qwOJwmO5lFvNomYF4AyZUvq3OnrIQzn/XICc4cJF2luwnjSY3Xv8BEmJpm04TKa1CARyRapDug1MTp6kghsUW5iRUBfSQMhjuckZBGe7bEA98Zy7MIu5nM7RWrY5U0hkmycl4YhrkGwHkZuWrHvr7bquPb8aEkYLMuZGwFT7TQvnXcjdyNMpJ6E6wPjU11e0kNw8+UiiihMPOlddCu0hd85IDLGYkU5+JyT0zkJ3jWm3vLe5TYSuLO4x0bmZ5LMPVJQF9cSmrQKrUAtb225VtcRyCKSJi8bCTDxSrMCcH8RQ757nrVmoFKUoFKUoFKUoFKUoFdJ5giszHCqCxPoAMk/tXeqx4xleZorCI6TdiTmv3S3j0iXH8T61jB7aie1BC2nDbjirpcz64bUPbzW0BYMssSkuWmQfjbyEA5C4HXerjacLS3WXkqMyO0pBOAZGAHXHlB0gdDis2GEIoVQAqgAAdAAMAD9K70FRHg8zTLd8QdHkiU8lI8rDb53LjXvJIOvMbAGBhRiqvfeF7jiA1wlJLYHSHmZ4pLlQo8wlCOwh1ZwMebU5GE0g3DxfNzwLCPJe4H2xH93bFsSux9WAMajqS2einFkjjCgAAAAAADoAOgFBWvB3gwWYMkjGS5ddLNliqLnVyogxyEB3yfMx3PoOPGPjNbRo4EaL3q4yIhI4VFA6yOWI2zsFyCx2yNyLRVF8aeHRcX1uoby3SmG5QrnVb27c/ZuqEu4Q46iTtig49mfD9ZuL1zLI9w6rHLN8TwoieZFwAkbS8wqoA20/I1IeI+ALe3sKSaxDDDI8gUlRIZmVFjZhvp0xyFlHXbOxwbTFGFAAAAAwANgANgAOwrtQV3id+lnHHbWcSc+QFbeFBpUAYDSPpHkiTOWPfoMkiuns81e4pqKseZP51GOaOfJ9sRk4Mm79fxVjePbXEZl6R4AlWPKzXLagsFqsi7ojSPvg53xsCTXPsytmhsuQxVvd5JIg6Z0vhtTFck7K7vH9UNBbaUpQYfEtl1FxGq+Zi3w6QN852H1PTrVG/7R+HLIrgzzOuQJIoZNHnxkKWxqXceuTg7nBqH9tnHizx2KsFXSssoLaQ2tisYbJGVUqXKjOTp+tVKKALGrOqknI0gMzEdMacebocjY9TggjAbetvENvfhJ7RuY9qzu0ZDJIC0MiBSjAEZLDBxg74rXfFeD8iQhjrKsGJbTqbXkyMVj8+NcjMQwPXfp5634e4nJZ8TtplbUplFu3ry5DpKH6F1bG+4XByGrbnizwfLNlYd1IwVZtsasneRnXUDkj7PAznOcEB38EXoteDK82fsBPryMMTHNKCMEfESMYx1PSsvgfD5o7YIyEzvmadugM07B3AbPRNWnIzsoABwRUesPMeCyA8vvM91MB8IjhnZ0U9NmnaPA7hG+dQPtv8fG1UWaBtU0bO5B0+UkoF1DcAkMTjc6QOjGgt8tvHDJrWSDmquBrdUOTglMnJVWIBJ3OkAAZyTWuM8CRZY7k31q05Ymd5ZzCMbaEg0MeWieYBTnckkk1F8X4pZcL4dYL7hBc3M8MZVWiTclE1M7aSzEu+MDc5PSszwbx0i9S0vuF2tnLMhkhMcSLnSM6T1ycA7g5BGCBkUHvB4DkmUSRGxZHUNG0Ty4DD4ZFcZL6SFYAnGRUN4i4m0tyQulba3klht1ddSc2IfazHPl5hdmAZugViMZJrZPhDZLhPwpd3AX5Bn5hH6M7Cqj414HouifKIpwZ1B2XnxBTMvplokWT58uTrmgrtlfyB0mgflugZVdwoyhJYxSpsXTVnYgdypXB0bP8M+LFusxyLyblBmSInORnHMjb+8jPr1GRkDbOrEuteZZG5UUfxSE6cKPhz1JbI6DcEYypjVnjOKe0SFdJigmbl6hFOrCJlcHaRMhs9GDBhh8tkZJyH0NSqn7MvGR4lYrM4AlVjFKBsNagHUB2BDA4+Zq2UClKUClKUClKrV548gEhit1lupVOllt1BVWyq4eVysanLLkasjO4oLIzgDJOANyTVDtfFts3EpLhmZYDDFbQTtHIIXYyO8mmYroA3iGSQDjYmuE48b+dILtJLSCRQUjcgm7JyTGZYyVVQFOYs6n7+UEG8SWqNGY2VShUoVIGkqRgrjpjG2KDvJMFBZiAoBJJ2AA6kk9BUBc+MY2JSzU3ko2IhI5SE/4s/wJ9AS3opqB4Jwlp55bO4Ie14e4VI2JYzcxVkgM2fiSKMlADnURk7qKvkMCoAqqFUdAoAA+gFBGeH+CtDzJJmD3E5DTOMhRpGEjjB3EaDIGdzlid2NS9KUCqLc8fY8aiUqOVHzLNcHzmWWKK5aQr/hqiIufVvmKzvEftFtbc8mOeB7kuI1RpFVUY/imfOEVep7noBk1gcL8JXSzy3sV5ayTXATWxtdSYRVUIjJPqVSFGdznY0F7pmoDh3iCQSi3vI1hmbPKZGLxTYGSEZgCrgbmNhnG4LAHGPfST3N5JbCZreKKOKRuWPtZhKZB5ZD90gMZHlGonuNsh28VcXVg1rABLeMA0aAZ5LdUnlbBESowDgnclcKCam+GWCwQxxL8MaKg+igD/pXnwng0NsnLgjVFzk46sT1ZmO7se7Ek1nUClK4JoND+0aIvxe4ZnVI1WGIM8scYLiHWVHM+LAmz0wMjJFVpZzbnku5eEA5LgHSARnUoLYIDpnQxDKQVLA+Xc/DJIOZecXkUCIx8qJsbtDBnVJ8zI4wvqqR+tVrwd7MILtTeXL6hLr/2eEvCkWZWdopMEMWRzpK4UDSNts0FZ9n3h5r7iMcuhhb2zLLIScjmAakQn8T6tJOOyktgtgfQJrG4bwyK3jWKCNY412VUGAP0Hf51lUENwDhmlpp2BD3D6sHqsa55aY7dWcj80jelaP8A/SLiI4hC2NmtgB9Vkkz/AFH719DsQBnpXzv7b+MC6mgljjPu/LlSKU/32lkLtGPyDICsR5ssRkYNBOe05ngfgs8Y1NDGWUEZBMawMAR6EnGe2c9sV0PG5Z+IcL1QR20UdwwSNZDI5aY6nYswGBt8OPxfTGT7U5WPC+FSq+gnlAv6K8Ckk/Lyg4+VRXEuFRx3llc20eEjuYSzSXDySypK8YE7xONMZYsGwrasOhZVBFBt3wif/Wx6Xk/89Df/ALVleJuC+8wFVIWVGWWBiMhJY90JHdT8LDurMO9YnhU/bcQHpeH9jbWxqw0HzB4y4kjzCBAYlhy8kRzhLmRiHQYGCI8BQc7nLZy1Tlh7LGueEC6tZme5IYtDpVVOgsrRDA1cwY2JONgMAYxsTxj7JI72c3EUzW8rjz4XWrHTpD6dSlX0gDOew2zvUPwjw2fD2h/eZblZ3KSW6xnfK6mmhjQt50VCWz1XI2OMhI+wng7wcL1Od5pXlxnJUALGAfRvszkdR0NbFzWuvEXBbYOt+DI9jMA1ysM0saAPgi70RMA4OwkGNx5vwnMjYwxcOkSWAkcPuVjUgFikMrH7OUBj5I5A4U4wAwQ9yQF1pTNKBSlKCocbkuJ/K4MFuVY6M4lmClMiRh9yhVmOlTqIG5Xda8+BWQSPGEXksiAKNIwgBGw6ZWND+9T3EINTlfWM6fqQ6N/zpWJBDq1MPxj0/FmTB/3ZV/3RQRXHuGiSN4iBpZCuCM4aMzlWHcFWUMCNxjaorwp48aCNo76RpAqhoZMZlkyF0xOqjeZtQKY+IZ7qSbPcLnJA66v+Jbhh/OQfvVPv4BHe2TAeUXMCkds8mSJG/iIycelBdPDHDJAZrmddE9yylkyDyo4wViiyNmZQWLEfidsbAVP1wtdZpQqlmICqCSScAAbkk9gBQJZgqlmICgEkk4AA3JJPQAVWZJWviQzPDaDScAlJLlXOFOoENFCSCMbM3fSDhsa6vGvGDHywJpljhdTm5VXGXfOMDONMfXJQuNwokoLoHrj+8Ck75UuCoJ7YfYZ7CgxIbKNAbeJEjjd941VcKpBhYgenMRTn+M1X7fgYgI5Za1umdlEkCqsZGU0iaDISYecZbAbG+c1ZYyu422GV0jORJpYAEDs4jGairpvu85JyuCe5KOpGe+WQfuKDPgnPELWWGQLFdwsuSp1KkqgSQXEZ6mNvK4+RZT0NZngqCM2wnAPNn887NuxlBKupPojBkCjYAbVU767kt545bZS8s/MsEHbUQr27uPyR6JyfkTV94Fwpba3jgUkiNQuo9WPVnPzZiWP1oM+lKUHBNai4pcTXaXN0txcRhY5yES40xmMalgCxLvrby6ifzHBzpxsPxqD/AGfc4OMROTg4yqjLjPbKhh+tYHFfDkcPDpEtkPkVJUXqWNuVkRCepzy8b/mNBgeI71De2HC41HL+/mQdFht1JhUj0Mirt30D1rN4RMg4teRRHA5NvLKnbnMXGtfmY1jDeuF+dYngHgpaW44lK0bzXhGgRtrEUC40RahsWwF1Y7gV5QW7QcZWRyokvWnXQrZIghhhEbt/riJ+XNxvvQXylKUFL8cXU9y7cOtHjSR7eSWYtgnl6liEYGfJr1t5+wXbrVd9vnhhpbCKWFCfdWOVQdInUAnA/CpRPoM+lWrwtbCS94hOUXa4Ecbn4/JbwxyjPZNS7D61ayM0Go7KGPi/DeGWqfaNEIJLhgfJEkQ0OjkdZHAIVOvc4A3leIeEnuuI8qWRQsRjvGeNCpdS+mKArrKrj3fdwMsFj28tbDhtlQYRVUdcKABv8hWpbj2ZPxmc38t28UMzfZxIm/IQlE8xbALKNXwnGvvQXnwnKHueIspDIbpQGHQsltArgfRhj6g1ZqxOE8JitoUhgQJGg0qo7f8A9J6kncmsugVRfaxdSwQW9xb6RcRT4jLfDiSKVWDdsEYO/cCr1UN4t8Nx31pJbyAHUDoJJGmQA6HyN9if2z60FK8J+HbR44VuZ7hmuV98FtNIEhbW4IbkxKqbsynl7jJ6d62Pd2SSxtHIoZHUqykZBUjBBHpitPPbTNcWpeC6n4lbGOZxKIYI0giJWRLfzKjgs2Qw1E4XJXpVpufbLacsm3WWaX/DKmIDzaPNK/k+LyjSWydh6gJPh9/JYSJbXLF4HIS1uW6gn4bec/n2wsnR9gcN1sl5fxxLqldEUd3YKNvrVZ474ht7mH3dYZbprmFZOVGACscoyjySOQsPqCTnI2BxWPwUyzoLPiIMd3EgdJI3OJUxpEiuBhnUnDqRgNggYIoLpHIGAI6EZ/f5Gu1a78PccNnKbeZZHkOyxxjUVxrcnJfDhlKHYZBbzMSav9tPrUNgrnscZB7g6SRkfWg5kgVsEjcdP3B6/UD9qifcikeg9ObGQevlVoz/AEQ1NVH8XB0EjsCf2ST/AK4oIBLkBMnbBAPoCHgUjPyDEfpVd4Zq4hfQKmBHaFJ7lhvpmUuUgUnv5iWIGwGNiazOI8NuZ5jbwyfZtkSNgYhTmzZffOuRsRhV2+EE7A5uvBuBQ2saxwIEVQF9SQCTlmO7HLMcnuTQZ9VzijNcgHGLcNhf/ivvpcjvErAYB+I79ANVkrHvFyuwyQVYbZ+Fgf32oK5dsSmthg5566euCpVwBnIynb8zfSutldKzsM6CrGM5z5XKcxtORnHm1Z3/AJ1MXlopVRp6Ht0Go6upG41KtRdtaq7N6gxNqJwdg1u/XcHSgP7ZoOLsFSoGw2AUHOBzYj/Jg/0wKheIXTr+HGJNMXzIuLlowdsjyQjc+tTEyll0P9+jO6Z7hZIzk7YGS0YI/iNeV+mrmd/K5GBvqRr07Z75x1oImLW/EYI8DQl0XGOoWC0lRvqNU0e/8VbHqn+EbXmXV1cHOiN3tYQTnYMHmb669Mf/ANGrhQKUrg0FI9pl2zwtbRtpxFJczn0ihBMaH/xZtK47hXq7IcgHpnfHp8q1FDxRJOJSq85ErX0cU0LNFokijkb3ZYl+PKaUdiNvM4O/TbwoOkVuq50qBqOTgAZPqcdT86qnjstG9tcLEpWCVJJpjgMkYYRmNdtR1Cdmx0wjdyKtruACTsAMkn5VUZZn4oQsY08PV1d5W+K65bBgkS9odSjMh+IDCjB1UFwFKUoKvcN7lfB//d71wjjtHdYAjceglVdB/iVPzGrPmq17SD/3bcbDonmOfs8yIOdtv9n95/orxt4JOIjXI8kdmdoo4yY3uF/xZXGHWNvwxqRlcFjvgBneKuISBY7e3IE9yxiRj0jUKWkmI7lVGw7sV7ZqU4Xw9LeGOGPZIkWNc7nSgCjJ7nAqieJeGcP4cBcWxt7e5gPM08wK00WRzomVmy+pA2NshguDWwopAwDKQQRkEbgg7gig70pSgUpSghvFPhSC/hMU6g7HQ+BqjYjGpCeh+XQ961z4w8BzSXVgHkguZQ2lYeT7vCLeECRy+kuQC2hD1H2mAorb9VqzXVxe4LdUtbdYx/DJJOZCPq0aA/5RQR3g7iCxcPkvph553eaQIMnIcwxQRjq2FRI1Hr6ZNeTeGzO5mvBm5OCnLZla1A3VIHjJIIz5nK5c5z5cKO39lBeItDqHuyf7eYwDlbiYsijPdSVllCjcPk+lWJ29W/Rm/wCkqH+tBH2dxrZba/VHkyGgkZNInEZD5CkeWVCoLJ0IAYDGQtlUVDzcMjnQxv8ACSGUrpVlZTlXRkOzqcEHHanD+JyJIILrHMP3UqjCT4GTt/dygblO4yVJGQoTVedxDqUjOM5H7gj/AK16UoPOGAKMAYyST9WJJP7mvSlKBXWRQRgjIOxrtSgxpbXP9D8xuR+oJ2rG9x3ds+Zw3QY3KqD/ADQEfU1IkVim186t3Gcn1yAN/U5C/tQQvFrYudK5HODqSBkgTW77/LDRL0rE4p9lCZdmYI7KoHxySHCoPm0lxj9asM0BLKdzgj0G4fGf2dv0rAHAma5DOcxI7SqCckyMECk+gTS5x6sp/DQZfhvhRtrWKJjqdVzI35pGJaRv1dmP61J0ApQKhPFXFniiCQYNzO3JtwegdgSZGH5I1DOfkuO4qZeQAEkgADJJ7AdzVPsL1MvxO6LKr4hs00szLCzAKVRQWMs7aWwBnToHY0GF4gu7OxFjZtJEhEkTs741iOEtMZGPUGSWMKT3LtV0sOKwzDMMsco7mN1cb/NScVTeD+JWR7ieSyvAZ5gFYRpkRLiGEFDIJACVJxp6uakEtLC9cmLMF1HvqRDb3KZ2yQyguvyYMh+dB7eOY1kFrC5JjmuUjljBxzUKSEocblQVViB1CnO2asqIAAAAANgB0GPSqZ4YWWXiE5vNLTWcccMRVSoZJdTNcKp+EyaVQgE45bDODV1oFKUoKz7SJwvDZ9XwtojYdSVkkRGVR1ZipbAG5NRRubi7JM2u3tseS3jJWVlIwDPKpyg80f2ceMaxltmAy/FLtJf2kJ+7jSW7O2SXiKRoR66BM0gHcoKkpYjgsQAd8g9MEkMp/hBZhq/LJntQVweG7flskcMUaMCHCKMHK6WYkjXuobqc+Vz1K1I+AphE09mNlhKSRLn4I5QQU33wsscuNzgMo7V7SphiwGzHbHxA5G2/wuGA6/iQds1iWsQjv7eUH75ZLZsDSpGjnRMB9YZRvuM6T8O4XWlKUClKUCq/dqE4pA3+LbTxn58qSB1/YPJ+9WCq2SZeLYPw2tqGHze6kIz+i22P9VBi2p/2u/TUiyGSB/Np3hMCqoGoEHzpL/OpaGFgMKB89GFB9NllH9KjvFMHImivgdKoOTddPuGbKybg7xSEN/laSpYMCCdOT2YKsg/4Bn9x+9AgWQ9cg+vy2+bVzxSBXQRyJrRiMknGnBBD5UZVgdwRjBA3FeIc6SE5eT3GknY76kIT6dRXWG1YPqZQTnK4Vk07YPwlgT8zQTVKUoFKUoFKUoFKUoOMVzSlApSlBVeMub2c2aE8iLDXrD8WRlbUH1YEM+OiYH468Z73nXchXTy7LCR+huHXzyEdMRRtp/1S912kPBKj3ND3ZpWY92YzSZYnuT6monwuo90g2+KFWb+IuzlifUkuxJ76j6mgy0jJJBPkOWB7rHMQW+hSTS2f4X9KwuK2XNPMbWJVOpJFPmhbcZjB2wGWVCnRwUBzkGpOBfs4/mz5+eUcnP1JJ/U0fq36n+Vqf67/AFoMD2eXZuHvLmTRzjMLZtByoFqiphc7hWkaWQD0cVdKqXhNQLy7A2HJsjt6mOQE/XAG/wAhVtoFKUoK1fW2ricZ7ravjfGCZ4f0I23/APOpIwaVBx07dTpGdgO+MkfNf0rDlP8A3pH/APKS/wD5oazJXOF3Pxx/zYg/y2oO6W2xwuodtW2xBA9ckbDPcY64qM4hwthHnBJjkhuFbO5KMNYI/Ny9QJHXPrubEKUHNK4Fc0ClKUCq/FFy+Kue09qh/wBVtKwP8rlf2qwVD3f/ALQt/wDwLn/ntKCUngV1ZXAZWBVgdwQRggjuCKq/Ao5E5lvK2uS3YaCU87QN9y4ZWUnABRjudSN6irZVf4scX9ljbIuFOO68tW0n1GoA49QKDPjydt/o2rf5faIf61mRRY6gfoMf0r0Fc0H/2Q==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8444" name="AutoShape 18" descr="data:image/jpeg;base64,/9j/4AAQSkZJRgABAQAAAQABAAD/2wCEAAkGBhMSERUUEhQUFRQVGBgVFRgVFxoYGhgYFhgXGBkXGBgXHCYgFxojGhYXHy8gIycpLi4uGx49NTAsNyYrLCkBCQoKBQUFDQUFDSkYEhgpKSkpKSkpKSkpKSkpKSkpKSkpKSkpKSkpKSkpKSkpKSkpKSkpKSkpKSkpKSkpKSkpKf/AABEIALoBEAMBIgACEQEDEQH/xAAcAAEAAgIDAQAAAAAAAAAAAAAABQYEBwECAwj/xABJEAACAQMCBAMFBgMFBQQLAAABAgMABBESIQUTMUEGIlEHFDJhcSMzQlKBkWKhsRVDU3KCJJKissEXJXPhCDQ1RGN0g5OzwtH/xAAUAQEAAAAAAAAAAAAAAAAAAAAA/8QAFBEBAAAAAAAAAAAAAAAAAAAAAP/aAAwDAQACEQMRAD8A3jSlKBSlcZoOaUpQKUpQKUpQKUpQKUpQKUpQKUpQKUpQKV5zzqilnYKqgszMQAANySTsAB3qrS+KruZgbCz5sOx508vIVx35alS7DphyMH50FtpWuvDvtQlaaOC9tuSXkMAlWRWXmguNDr+BiVAG5G+x6VsQGg5pSlApSlApSlApSlApSlApSlApSlApSlApSlArA4pczRjVGsbgDcO5jP6MFYfoQPrWc3yrHuLctjzFfXGxI9Ae31G/zFBBR+OFUf7Tb3MG+MlBKM4zjMBcrtv5lG3XFTHC+OW9yuqCWOUDroYEg+jAbqfkcVjTRImCqjocYJBx6/wL033yTsMneB4zwmFwGdFVlOrWmYnQZznmJ9ooJ/CMu2d9IzgLoDXNUL3yaGMt77ONAJIuI4XAUd5CAjRg77Fy22++1SFj7QYeVrnWZEHSf3aYQOv+IraSUT5vjp1IwSFtpVDu/a1B7wIrWKS8GFZ2tvtCA2fgQA6tIGWyVxkdTVgj8RyEZ9xvAD6iDOP8vO1D6EZoJylRfCvEcFw7xoxEsWOZG4KSJq3GpW3wfUZFSlArgnFc1T/aHM8ka2scixCQNLPIylwlvEV1jQN3LsyJp7jXQd+Jy++NGyYktV+0QBHdJpFb4n0rvGmMqOjswIyEGZ2znZINc2cgFjtlsbkDYDUcbZwCdsgHIqq+AYgZpWTiNxcqFAaGeJoypbGiRQ4UgeRx5RpO42xWV7RL+6ijja3NsV1jXFPoBmOQQimRlUevXPTFBnT+H7O8Vy8OdXxghkOog7lemrz5DeuCDsK48F8ZaWKSGUs01pI1tK7DHMKfDIP8yFGPzJ+tdvCXFmljdJYBbTxsdcOQcBjlJBp2KsO4yMht6qPgHicQ4pxFc7ySArkksdLPG2o+gMY3buwA+LBDZ9KUoFKUoFKUoFKUoFKUoFKUoFKUoFKUoFKUoODUVdcWUr5Rqz075AbTqwN2BbYAfF8hvUtUTxHwzDMxc60c6ctG5XOkEAMu6uuGIwwIOaCMl4mqru+pyclsg6SAMkfheT5DCoPkMnGndQA24H4QOrHfOCdyTk5c9O3Qg+R9n0yvqjvScY+/hDnALNp1RvGQCW3xg7DpvnxuvCN+QcS27liS7apY2YdhuJAAuxCgY2HoMBh29ql5eQQMwaNQ9zNFjKlUKLErE/HqkbUd9xEOqkVM+KJUub22sC66GD3Nymrd44tIjiYd1aRwxHcRkdCapHEfZTxC5vY2aSO2gRdLNBNI76dbNtqVWLnPVjjO/wDDVyf2R2LziabnzlV0Ks8zSBR2wT5jjJxljjP0oLKt/Ek6WyjDtG0oVRgBEKJk46ZLAD6H0rPqi8U8Mf2c3v1irOIonSeCSWSQvACHxC0jNodCpIXockd6xeL8Tke5SZb+VLC4WNY3t+SVt5WwFE+tHJSQnZiRhtjtvQR3jaB4eM2MkX2ZeePHkiAlWQiKYK6KJCwDIWRy2QdQxpNbVFaF8T+07UjQEe9SW8izWt6gEGGAyjmNlw3dTjCuvTG1XLwX7a4Lsqk8T27swjDE64mdui6wBoJ7Bh+tBsmte+OZS800Vv8Ab3MkVvEbdATiNZnkl5z/AAwo8bgZYgnHQ5q7cZ5vu8vIxzuW/KzjHM0nRnO3xY61UeCeMuGWsCxo7h92kQxSvOZDjW0wCFjIWO5O3ptig9/AngtrRnmlWGOSSOOPlW+eWgTJZuw1uxyQqqowMZ3Jq3Hb0vdzpeG4RxzkgEUIkBjyvJRIuQ4uBICSxLjBBGF61duB+Jp7uUMkCx235pX+1fOsArGgKr5kOQzasdQNs5/EvDEM8gkcEEYzpCgPgjGvKkt0x16UFZ9l9tJyEaeDTNFF7tzg2VdFbUqDchtBYrq3AKsM1TuGIkXFrm4n53u0T4ZxHLJqeJnHNkkRSFVSdyTkYIACg429xW45ULBRjYquCF0+U4OTsoAGc9gPlVH4pamx93CSOkItrjVbg5jEUVu7yO+cmSRpni85+n4jkNiwzBlDKQVYAqR0IO4I+WK71FeFLVorG1jf4kghRvqsag/zFStApSlApSlApSlApSlApSlApSvOeXSpOCcdlGSfkB60GHxJbnrAYD6rKrjP+tCcf7pqLPiO6jOJ7BznobaaKUHHXyyGJ/8AhNSLTSEZzpOknSMMB03LYOTjPTb5NUa1soJ1edunT0GQO/pnByR6IKDzi9pdhnTLI1u3pcI8Q64+MjQRnuGqdsuMQTfczRSd/s3V/wDlJqvswOM4K5yQNwfQ5J83yJP0ZulVnxFwW3dwgiSFbeM3VxPFGFliiQkokUigFZJCj9hhVbIJZTQbH4nxSK3iaWZwkaDLMf6ADdiTsANyelREFzfzjUqw2qN8AmVppcdi6KyLGSPw6mI777VheFfBaKkdxdB5ro4kzPI8vILbiOMSEhSg21YyTk5GcC0pOj6lVgdJ0OAc6WwDpOOhwwOPmKCicb4g8DMg4pMbrGWjjtROi5+EGKGJ2hHTBLEn51DNxu8HMa4vLuONlDW4920PI6hsjK2zNFFum7Rhic4GBlszxp7H7WVM2WLe5HmCiQqsvqGyThvRwCc9c1SJ/CfE7RTqS+jySeZb3EkqIo6eWJi5OB+Je5/QJPh/je/lOInvicnUpktsoqjeSRprJVjjPYswPyqUvvGd2gj92vXmLlV1TW0QhBJAOmSNVeZQT8UaMPmNqqvhLxEkvEeXxB7q5gRG5cUxmnJnBQqTAAcnBYAMD6mrrwvwVeXSkT6reN/iaQq07L6KgJWM4x5nZiPyjsF48HcYe6soppQqyMGDhM6QyOyHGSTjK1RfbT4ZtYuHSTRW0SSa41Z40CHSzjVq0Y1Z2G+etbI4PwmO2hSGIEIgIGSSdyWJJO5JYkk+pNePiTgSXlrNbSfDKhXPdT1Vh8wwB/Sg+VLa3+71EocZGM4BAyCGzktt9Ac7bMTk8RkUpiMhtQ8yqMBMb5UDZRqyQq9MZGFYAcca4Zd8LlaC4jYDJ0k5MTKcboTsc6VyD+VcjK17cC8N3HEJwtmhLEnmSHIjVSMa2fAG+T5cE5G3pQbY/t83nCbMyuctEGkOBl5I3KrjOzO3LcjYhT5mHlVWyuFeGJGwEGuGEPHFIsvMYlSNQOSBufKPmrEgeVRze8ENnHHbAty+UsCuNPlTm5ZwGAGdIBYscapBswXA8+K+BoJZhNc3j8kBRawW32PLViftWxuz7MWOkHIPoAAzrZ5Y3R5UzKG+HUxVJXBkkVc/eHAeNMH+7BOdWKt/CeMLJbrI5AKgCQ9AG0qWI+W+R9aqnDfDF5bCYXV77xBHpktNeOcpTcq7EAHKjTnJ+Ikaa97O4jAJjQhFXGjUF1OutJCA5ZXCxxA43IGKDx8VcTKI7yErk40S7xJq/wBnZn7GMLIspUruEk3xuMWW2huphDbStdFjDFcTDSYobSHS7QB0ATXK6bquSdRzgKK8OLcdFsEmwszHzCNCwdkgByzFjsoTmnJznZNw1Sfg24e3upILkLFJdRx3SIoCxmQLonWMA7Mv2QI6tgn1oL2K5pSgUpSgUpSgUpSgUpSgUpSgVj3txGqkO6ICPxFRt/q2NZFeU1qj/Gqt/mAP9aCJPE45C3LZWC7lo2DdTjbRk5PTHU/IYJwJpHIB0tpbYYGdX1KgjHfbbrgHHMGdf+CLCbeS1gJ/MECt/vJhv51if9m1hjHJfGMY58+APQDmYFBGy3Yz1BJG3p5jgYPfOOufNg4E3anWXiKS6/tW0it8yGVzLM0iRxpHGUiRTqwQoSJunTfbetgSezuHGmO4vol3GlLqQgZGDjmFiu22xFUzjHhS3snWxtTKPeD7zeSM2qRo420xx6sDAMjlun4W65oMjxJ7Rp7kvBw/7JD5BcP1ZijMeWp3UADOo7/JcZqd9lRSOzePUNa3M6tqfUzMXJBYncsVA677VWliRQ2AMgCNV9DMyDHruNKf5RmpP2ZeFY5eHzi7VJ/eLqWUtjYspCa4z1XDK+lgQfSgyvaHeJzFjnXh7qVDRpdGSKRjnBEdwBohbI2Oc+uOtU82FzxGdLWCSVYVzzjLde+CJCpGdUbcvXvhFZnfOSdIG+yT4AgYaZZbyaLGOVLcyNHj0YAguPkxNT1hw6KCMRwxpGi9FQBQP0FBG2UVlw6JIVMMCE6V1FV1vpyck41OVXJJ3NSVvxGKT4JI2/ysp/oa1p7avDqv7rPGoWZpeSX5giBDRuVLyEgDToIBJ7kd8Vqy34rckSBGkmWIEyaoo7pY1ViCzM6NheuDnp3PWg+ps0r5isfF93CVMLR7jUQpkiXGM/3ciJ0+Xp88W3gPtgujKkcq7MwVSHV1ZiwAUgprAb4dQY6SwJBwRQbd43x21tlHvUsUat0EhAzj0U9cfyqJPiaSZR7lDiI403MwKRb9OXEMSzfLAUHs2K9zwmKaYTqC3vCIzs3XkKoKQJ+RXZtTDv5s9sefiG9MMRkYZcssaoW0ga2CqD6L3Prg56aQELxixaSHl+8S3EiMZZWYAKruMRIEjGkrrXHLGTgtl1BOqG4cNMDAfaHy6JlAHMlTlRFRgABSYoyNOdJA1HWTiY4gzRWk4jy8sgEfNbY67l1gVhpGABzBpAwAqgAuBkQfiTg/9lTM8YUWcpjUF5UTlPhgVUMfMmwkwNwwJHegz5nJUSkl1VZm+y1kaBHLGqHc5B5Bx1799z04lcxxSLGIzLOxkdIrcZlYq0qs+wBRCPKSWB0uQMlMVG+HUbiOuGzkURJgSTkglC5nlYJFqy+WnIDnCjT0bfGzOCeGIbXWyBmkkbXJJJhnZsYJLYG3U4GwycAZxQUy28OSLLA12we7uW1S7+SC2gf3iRExsUaXlA57v2GwmePcMhuuJ2yTKkkZtbrY7+YSWu4I3VhnYggioriHF9Uk91kYMnuluD05UDfbSk/lM+rO2CIkBwCxrMv77l3ljoQhtF1GMk5LOInxlhu50hiW6ZJPRqCUxc2HeS6tPn5riAeuetzGP/uD+OrBY30c0ayRMHRxlWU5BFYfBeI89NeVZc4BUEZI6nB6DfbvjB/FUZxK2a0d7m2GpM6ru3XHm2BaaMfhnC4JHRx/Fg0FmpWBwfjkN0heBw4B0sMFWRhglXRgGRtxsQDWfQKUpQKUpQKUpQKUpQKUpQKV43l4kSF5XVEUZZnYKoHqSdhVYk8drcEx8NT3uQbGQErbRn1kmx5iNjoTJPy60EjxbxrZ20gimnUSnBEahpJMHodEas3T5Vpnx549VuJNPbGR41ijRsxOuWj5/kOoBgBJKoOV6jHbfYfF7KLhlq02Ue/nIXnyHAad+srAnSkcYy3bSq4zVc42kT2YSK3QwWiDFzcK6yF3GrmrpdHi1swfUdROoHRpwSFT8Jx3vFLmWOMiEMwklY5JijwUBj1bElDoGBudRJG2PoThfDkt4Y4YhpSNFRB6BRgfU/Otb+y+GNbpGjXTz7FZHyxZmdJ2yzsxJZsSJv6Y/TaVAqjeLfH0sM5gtI4nMSGS4llJ0RgY+zUKQZJsEHQDnBGxzUr4y4gSqWcLEXF2eWNJ80cX99P/AAhU1AH8xUVGcWhThsSRWaDXLqWFCF5cZjRnknfAGoqi5/MxwM77BA3ccnG+WJxJawW7yRzctw3NmDcptGpfIigk6338xAXYtWNw22vfc7jh/C44fspXhku2OjWGCnYYJa4Acq5IwpG25wOvC7yS708O4bIwjiDC9vcZGWJ5ohJ2aSRyzahjAbptkXj2cposhBpVTbSS2zFRgOYnK8z6uMMfmTQap4T7MONWUnMthCH0FCwkRjpJB0rzUIQ4AGrHrWDw/wBlPEo5oXe0LBJFdik0J+Fg+kAuNiQR26n6V9GUxQYXDrcwwRJgkoiJt3KqB+21QHG78yO0cMYdxpWVpT5Iw3RdOCZCeukDGcZOQALTIO+cev0qqqp97cL0ljVhtnBTKEAHGfI8Zxt1322YI69thBZxpqOg3duSz9NKTCd9O58oWM4xkAD4mxmtf+1+zuLi1g4hLqXmSaIbc7cqF0Zl1DvI4TU3plV7VtLxVw6ORrG3bUVkuSzAknWsdvO7Bj6E6cjuNula+9pXHFur9Y2bTBaty1brmfrIdIGTpOlMgHBDfmoIn2UcKurYxcTdtNvJItqVJOXjlcRB+uFRJtGO5w3bruXxnxV4LVuUcTSssEHyklOkN9EGpz8kNQ3gfhST8EjgKsqsk0eGGGUiaQA4O4ZSAfqK8471ry7TWNrWPlsMZAu5UzMT2xHFhMnb7c+hoIeWFFkSJfuoWSKJVwX0xBWUvkbYD8xyf8RR1ZgmT4wkk5VtpblkXJj1kFvvYZgyaSMkkbEnu2Dk6qwOJwmO5lFvNomYF4AyZUvq3OnrIQzn/XICc4cJF2luwnjSY3Xv8BEmJpm04TKa1CARyRapDug1MTp6kghsUW5iRUBfSQMhjuckZBGe7bEA98Zy7MIu5nM7RWrY5U0hkmycl4YhrkGwHkZuWrHvr7bquPb8aEkYLMuZGwFT7TQvnXcjdyNMpJ6E6wPjU11e0kNw8+UiiihMPOlddCu0hd85IDLGYkU5+JyT0zkJ3jWm3vLe5TYSuLO4x0bmZ5LMPVJQF9cSmrQKrUAtb225VtcRyCKSJi8bCTDxSrMCcH8RQ757nrVmoFKUoFKUoFKUoFKUoFdJ5giszHCqCxPoAMk/tXeqx4xleZorCI6TdiTmv3S3j0iXH8T61jB7aie1BC2nDbjirpcz64bUPbzW0BYMssSkuWmQfjbyEA5C4HXerjacLS3WXkqMyO0pBOAZGAHXHlB0gdDis2GEIoVQAqgAAdAAMAD9K70FRHg8zTLd8QdHkiU8lI8rDb53LjXvJIOvMbAGBhRiqvfeF7jiA1wlJLYHSHmZ4pLlQo8wlCOwh1ZwMebU5GE0g3DxfNzwLCPJe4H2xH93bFsSux9WAMajqS2einFkjjCgAAAAAADoAOgFBWvB3gwWYMkjGS5ddLNliqLnVyogxyEB3yfMx3PoOPGPjNbRo4EaL3q4yIhI4VFA6yOWI2zsFyCx2yNyLRVF8aeHRcX1uoby3SmG5QrnVb27c/ZuqEu4Q46iTtig49mfD9ZuL1zLI9w6rHLN8TwoieZFwAkbS8wqoA20/I1IeI+ALe3sKSaxDDDI8gUlRIZmVFjZhvp0xyFlHXbOxwbTFGFAAAAAwANgANgAOwrtQV3id+lnHHbWcSc+QFbeFBpUAYDSPpHkiTOWPfoMkiuns81e4pqKseZP51GOaOfJ9sRk4Mm79fxVjePbXEZl6R4AlWPKzXLagsFqsi7ojSPvg53xsCTXPsytmhsuQxVvd5JIg6Z0vhtTFck7K7vH9UNBbaUpQYfEtl1FxGq+Zi3w6QN852H1PTrVG/7R+HLIrgzzOuQJIoZNHnxkKWxqXceuTg7nBqH9tnHizx2KsFXSssoLaQ2tisYbJGVUqXKjOTp+tVKKALGrOqknI0gMzEdMacebocjY9TggjAbetvENvfhJ7RuY9qzu0ZDJIC0MiBSjAEZLDBxg74rXfFeD8iQhjrKsGJbTqbXkyMVj8+NcjMQwPXfp5634e4nJZ8TtplbUplFu3ry5DpKH6F1bG+4XByGrbnizwfLNlYd1IwVZtsasneRnXUDkj7PAznOcEB38EXoteDK82fsBPryMMTHNKCMEfESMYx1PSsvgfD5o7YIyEzvmadugM07B3AbPRNWnIzsoABwRUesPMeCyA8vvM91MB8IjhnZ0U9NmnaPA7hG+dQPtv8fG1UWaBtU0bO5B0+UkoF1DcAkMTjc6QOjGgt8tvHDJrWSDmquBrdUOTglMnJVWIBJ3OkAAZyTWuM8CRZY7k31q05Ymd5ZzCMbaEg0MeWieYBTnckkk1F8X4pZcL4dYL7hBc3M8MZVWiTclE1M7aSzEu+MDc5PSszwbx0i9S0vuF2tnLMhkhMcSLnSM6T1ycA7g5BGCBkUHvB4DkmUSRGxZHUNG0Ty4DD4ZFcZL6SFYAnGRUN4i4m0tyQulba3klht1ddSc2IfazHPl5hdmAZugViMZJrZPhDZLhPwpd3AX5Bn5hH6M7Cqj414HouifKIpwZ1B2XnxBTMvplokWT58uTrmgrtlfyB0mgflugZVdwoyhJYxSpsXTVnYgdypXB0bP8M+LFusxyLyblBmSInORnHMjb+8jPr1GRkDbOrEuteZZG5UUfxSE6cKPhz1JbI6DcEYypjVnjOKe0SFdJigmbl6hFOrCJlcHaRMhs9GDBhh8tkZJyH0NSqn7MvGR4lYrM4AlVjFKBsNagHUB2BDA4+Zq2UClKUClKUClKrV548gEhit1lupVOllt1BVWyq4eVysanLLkasjO4oLIzgDJOANyTVDtfFts3EpLhmZYDDFbQTtHIIXYyO8mmYroA3iGSQDjYmuE48b+dILtJLSCRQUjcgm7JyTGZYyVVQFOYs6n7+UEG8SWqNGY2VShUoVIGkqRgrjpjG2KDvJMFBZiAoBJJ2AA6kk9BUBc+MY2JSzU3ko2IhI5SE/4s/wJ9AS3opqB4Jwlp55bO4Ie14e4VI2JYzcxVkgM2fiSKMlADnURk7qKvkMCoAqqFUdAoAA+gFBGeH+CtDzJJmD3E5DTOMhRpGEjjB3EaDIGdzlid2NS9KUCqLc8fY8aiUqOVHzLNcHzmWWKK5aQr/hqiIufVvmKzvEftFtbc8mOeB7kuI1RpFVUY/imfOEVep7noBk1gcL8JXSzy3sV5ayTXATWxtdSYRVUIjJPqVSFGdznY0F7pmoDh3iCQSi3vI1hmbPKZGLxTYGSEZgCrgbmNhnG4LAHGPfST3N5JbCZreKKOKRuWPtZhKZB5ZD90gMZHlGonuNsh28VcXVg1rABLeMA0aAZ5LdUnlbBESowDgnclcKCam+GWCwQxxL8MaKg+igD/pXnwng0NsnLgjVFzk46sT1ZmO7se7Ek1nUClK4JoND+0aIvxe4ZnVI1WGIM8scYLiHWVHM+LAmz0wMjJFVpZzbnku5eEA5LgHSARnUoLYIDpnQxDKQVLA+Xc/DJIOZecXkUCIx8qJsbtDBnVJ8zI4wvqqR+tVrwd7MILtTeXL6hLr/2eEvCkWZWdopMEMWRzpK4UDSNts0FZ9n3h5r7iMcuhhb2zLLIScjmAakQn8T6tJOOyktgtgfQJrG4bwyK3jWKCNY412VUGAP0Hf51lUENwDhmlpp2BD3D6sHqsa55aY7dWcj80jelaP8A/SLiI4hC2NmtgB9Vkkz/AFH719DsQBnpXzv7b+MC6mgljjPu/LlSKU/32lkLtGPyDICsR5ssRkYNBOe05ngfgs8Y1NDGWUEZBMawMAR6EnGe2c9sV0PG5Z+IcL1QR20UdwwSNZDI5aY6nYswGBt8OPxfTGT7U5WPC+FSq+gnlAv6K8Ckk/Lyg4+VRXEuFRx3llc20eEjuYSzSXDySypK8YE7xONMZYsGwrasOhZVBFBt3wif/Wx6Xk/89Df/ALVleJuC+8wFVIWVGWWBiMhJY90JHdT8LDurMO9YnhU/bcQHpeH9jbWxqw0HzB4y4kjzCBAYlhy8kRzhLmRiHQYGCI8BQc7nLZy1Tlh7LGueEC6tZme5IYtDpVVOgsrRDA1cwY2JONgMAYxsTxj7JI72c3EUzW8rjz4XWrHTpD6dSlX0gDOew2zvUPwjw2fD2h/eZblZ3KSW6xnfK6mmhjQt50VCWz1XI2OMhI+wng7wcL1Od5pXlxnJUALGAfRvszkdR0NbFzWuvEXBbYOt+DI9jMA1ysM0saAPgi70RMA4OwkGNx5vwnMjYwxcOkSWAkcPuVjUgFikMrH7OUBj5I5A4U4wAwQ9yQF1pTNKBSlKCocbkuJ/K4MFuVY6M4lmClMiRh9yhVmOlTqIG5Xda8+BWQSPGEXksiAKNIwgBGw6ZWND+9T3EINTlfWM6fqQ6N/zpWJBDq1MPxj0/FmTB/3ZV/3RQRXHuGiSN4iBpZCuCM4aMzlWHcFWUMCNxjaorwp48aCNo76RpAqhoZMZlkyF0xOqjeZtQKY+IZ7qSbPcLnJA66v+Jbhh/OQfvVPv4BHe2TAeUXMCkds8mSJG/iIycelBdPDHDJAZrmddE9yylkyDyo4wViiyNmZQWLEfidsbAVP1wtdZpQqlmICqCSScAAbkk9gBQJZgqlmICgEkk4AA3JJPQAVWZJWviQzPDaDScAlJLlXOFOoENFCSCMbM3fSDhsa6vGvGDHywJpljhdTm5VXGXfOMDONMfXJQuNwokoLoHrj+8Ck75UuCoJ7YfYZ7CgxIbKNAbeJEjjd941VcKpBhYgenMRTn+M1X7fgYgI5Za1umdlEkCqsZGU0iaDISYecZbAbG+c1ZYyu422GV0jORJpYAEDs4jGairpvu85JyuCe5KOpGe+WQfuKDPgnPELWWGQLFdwsuSp1KkqgSQXEZ6mNvK4+RZT0NZngqCM2wnAPNn887NuxlBKupPojBkCjYAbVU767kt545bZS8s/MsEHbUQr27uPyR6JyfkTV94Fwpba3jgUkiNQuo9WPVnPzZiWP1oM+lKUHBNai4pcTXaXN0txcRhY5yES40xmMalgCxLvrby6ifzHBzpxsPxqD/AGfc4OMROTg4yqjLjPbKhh+tYHFfDkcPDpEtkPkVJUXqWNuVkRCepzy8b/mNBgeI71De2HC41HL+/mQdFht1JhUj0Mirt30D1rN4RMg4teRRHA5NvLKnbnMXGtfmY1jDeuF+dYngHgpaW44lK0bzXhGgRtrEUC40RahsWwF1Y7gV5QW7QcZWRyokvWnXQrZIghhhEbt/riJ+XNxvvQXylKUFL8cXU9y7cOtHjSR7eSWYtgnl6liEYGfJr1t5+wXbrVd9vnhhpbCKWFCfdWOVQdInUAnA/CpRPoM+lWrwtbCS94hOUXa4Ecbn4/JbwxyjPZNS7D61ayM0Go7KGPi/DeGWqfaNEIJLhgfJEkQ0OjkdZHAIVOvc4A3leIeEnuuI8qWRQsRjvGeNCpdS+mKArrKrj3fdwMsFj28tbDhtlQYRVUdcKABv8hWpbj2ZPxmc38t28UMzfZxIm/IQlE8xbALKNXwnGvvQXnwnKHueIspDIbpQGHQsltArgfRhj6g1ZqxOE8JitoUhgQJGg0qo7f8A9J6kncmsugVRfaxdSwQW9xb6RcRT4jLfDiSKVWDdsEYO/cCr1UN4t8Nx31pJbyAHUDoJJGmQA6HyN9if2z60FK8J+HbR44VuZ7hmuV98FtNIEhbW4IbkxKqbsynl7jJ6d62Pd2SSxtHIoZHUqykZBUjBBHpitPPbTNcWpeC6n4lbGOZxKIYI0giJWRLfzKjgs2Qw1E4XJXpVpufbLacsm3WWaX/DKmIDzaPNK/k+LyjSWydh6gJPh9/JYSJbXLF4HIS1uW6gn4bec/n2wsnR9gcN1sl5fxxLqldEUd3YKNvrVZ474ht7mH3dYZbprmFZOVGACscoyjySOQsPqCTnI2BxWPwUyzoLPiIMd3EgdJI3OJUxpEiuBhnUnDqRgNggYIoLpHIGAI6EZ/f5Gu1a78PccNnKbeZZHkOyxxjUVxrcnJfDhlKHYZBbzMSav9tPrUNgrnscZB7g6SRkfWg5kgVsEjcdP3B6/UD9qifcikeg9ObGQevlVoz/AEQ1NVH8XB0EjsCf2ST/AK4oIBLkBMnbBAPoCHgUjPyDEfpVd4Zq4hfQKmBHaFJ7lhvpmUuUgUnv5iWIGwGNiazOI8NuZ5jbwyfZtkSNgYhTmzZffOuRsRhV2+EE7A5uvBuBQ2saxwIEVQF9SQCTlmO7HLMcnuTQZ9VzijNcgHGLcNhf/ivvpcjvErAYB+I79ANVkrHvFyuwyQVYbZ+Fgf32oK5dsSmthg5566euCpVwBnIynb8zfSutldKzsM6CrGM5z5XKcxtORnHm1Z3/AJ1MXlopVRp6Ht0Go6upG41KtRdtaq7N6gxNqJwdg1u/XcHSgP7ZoOLsFSoGw2AUHOBzYj/Jg/0wKheIXTr+HGJNMXzIuLlowdsjyQjc+tTEyll0P9+jO6Z7hZIzk7YGS0YI/iNeV+mrmd/K5GBvqRr07Z75x1oImLW/EYI8DQl0XGOoWC0lRvqNU0e/8VbHqn+EbXmXV1cHOiN3tYQTnYMHmb669Mf/ANGrhQKUrg0FI9pl2zwtbRtpxFJczn0ihBMaH/xZtK47hXq7IcgHpnfHp8q1FDxRJOJSq85ErX0cU0LNFokijkb3ZYl+PKaUdiNvM4O/TbwoOkVuq50qBqOTgAZPqcdT86qnjstG9tcLEpWCVJJpjgMkYYRmNdtR1Cdmx0wjdyKtruACTsAMkn5VUZZn4oQsY08PV1d5W+K65bBgkS9odSjMh+IDCjB1UFwFKUoKvcN7lfB//d71wjjtHdYAjceglVdB/iVPzGrPmq17SD/3bcbDonmOfs8yIOdtv9n95/orxt4JOIjXI8kdmdoo4yY3uF/xZXGHWNvwxqRlcFjvgBneKuISBY7e3IE9yxiRj0jUKWkmI7lVGw7sV7ZqU4Xw9LeGOGPZIkWNc7nSgCjJ7nAqieJeGcP4cBcWxt7e5gPM08wK00WRzomVmy+pA2NshguDWwopAwDKQQRkEbgg7gig70pSgUpSghvFPhSC/hMU6g7HQ+BqjYjGpCeh+XQ961z4w8BzSXVgHkguZQ2lYeT7vCLeECRy+kuQC2hD1H2mAorb9VqzXVxe4LdUtbdYx/DJJOZCPq0aA/5RQR3g7iCxcPkvph553eaQIMnIcwxQRjq2FRI1Hr6ZNeTeGzO5mvBm5OCnLZla1A3VIHjJIIz5nK5c5z5cKO39lBeItDqHuyf7eYwDlbiYsijPdSVllCjcPk+lWJ29W/Rm/wCkqH+tBH2dxrZba/VHkyGgkZNInEZD5CkeWVCoLJ0IAYDGQtlUVDzcMjnQxv8ACSGUrpVlZTlXRkOzqcEHHanD+JyJIILrHMP3UqjCT4GTt/dygblO4yVJGQoTVedxDqUjOM5H7gj/AK16UoPOGAKMAYyST9WJJP7mvSlKBXWRQRgjIOxrtSgxpbXP9D8xuR+oJ2rG9x3ds+Zw3QY3KqD/ADQEfU1IkVim186t3Gcn1yAN/U5C/tQQvFrYudK5HODqSBkgTW77/LDRL0rE4p9lCZdmYI7KoHxySHCoPm0lxj9asM0BLKdzgj0G4fGf2dv0rAHAma5DOcxI7SqCckyMECk+gTS5x6sp/DQZfhvhRtrWKJjqdVzI35pGJaRv1dmP61J0ApQKhPFXFniiCQYNzO3JtwegdgSZGH5I1DOfkuO4qZeQAEkgADJJ7AdzVPsL1MvxO6LKr4hs00szLCzAKVRQWMs7aWwBnToHY0GF4gu7OxFjZtJEhEkTs741iOEtMZGPUGSWMKT3LtV0sOKwzDMMsco7mN1cb/NScVTeD+JWR7ieSyvAZ5gFYRpkRLiGEFDIJACVJxp6uakEtLC9cmLMF1HvqRDb3KZ2yQyguvyYMh+dB7eOY1kFrC5JjmuUjljBxzUKSEocblQVViB1CnO2asqIAAAAANgB0GPSqZ4YWWXiE5vNLTWcccMRVSoZJdTNcKp+EyaVQgE45bDODV1oFKUoKz7SJwvDZ9XwtojYdSVkkRGVR1ZipbAG5NRRubi7JM2u3tseS3jJWVlIwDPKpyg80f2ceMaxltmAy/FLtJf2kJ+7jSW7O2SXiKRoR66BM0gHcoKkpYjgsQAd8g9MEkMp/hBZhq/LJntQVweG7flskcMUaMCHCKMHK6WYkjXuobqc+Vz1K1I+AphE09mNlhKSRLn4I5QQU33wsscuNzgMo7V7SphiwGzHbHxA5G2/wuGA6/iQds1iWsQjv7eUH75ZLZsDSpGjnRMB9YZRvuM6T8O4XWlKUClKUCq/dqE4pA3+LbTxn58qSB1/YPJ+9WCq2SZeLYPw2tqGHze6kIz+i22P9VBi2p/2u/TUiyGSB/Np3hMCqoGoEHzpL/OpaGFgMKB89GFB9NllH9KjvFMHImivgdKoOTddPuGbKybg7xSEN/laSpYMCCdOT2YKsg/4Bn9x+9AgWQ9cg+vy2+bVzxSBXQRyJrRiMknGnBBD5UZVgdwRjBA3FeIc6SE5eT3GknY76kIT6dRXWG1YPqZQTnK4Vk07YPwlgT8zQTVKUoFKUoFKUoFKUoOMVzSlApSlBVeMub2c2aE8iLDXrD8WRlbUH1YEM+OiYH468Z73nXchXTy7LCR+huHXzyEdMRRtp/1S912kPBKj3ND3ZpWY92YzSZYnuT6monwuo90g2+KFWb+IuzlifUkuxJ76j6mgy0jJJBPkOWB7rHMQW+hSTS2f4X9KwuK2XNPMbWJVOpJFPmhbcZjB2wGWVCnRwUBzkGpOBfs4/mz5+eUcnP1JJ/U0fq36n+Vqf67/AFoMD2eXZuHvLmTRzjMLZtByoFqiphc7hWkaWQD0cVdKqXhNQLy7A2HJsjt6mOQE/XAG/wAhVtoFKUoK1fW2ricZ7ravjfGCZ4f0I23/APOpIwaVBx07dTpGdgO+MkfNf0rDlP8A3pH/APKS/wD5oazJXOF3Pxx/zYg/y2oO6W2xwuodtW2xBA9ckbDPcY64qM4hwthHnBJjkhuFbO5KMNYI/Ny9QJHXPrubEKUHNK4Fc0ClKUCq/FFy+Kue09qh/wBVtKwP8rlf2qwVD3f/ALQt/wDwLn/ntKCUngV1ZXAZWBVgdwQRggjuCKq/Ao5E5lvK2uS3YaCU87QN9y4ZWUnABRjudSN6irZVf4scX9ljbIuFOO68tW0n1GoA49QKDPjydt/o2rf5faIf61mRRY6gfoMf0r0Fc0H/2Q=="/>
          <p:cNvSpPr>
            <a:spLocks noChangeAspect="1" noChangeArrowheads="1"/>
          </p:cNvSpPr>
          <p:nvPr/>
        </p:nvSpPr>
        <p:spPr bwMode="auto">
          <a:xfrm>
            <a:off x="917575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18445" name="Picture 20" descr="http://nl.toonpool.com/user/707/files/interview_2_103409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304925"/>
            <a:ext cx="2117725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6" name="AutoShape 22" descr="data:image/jpeg;base64,/9j/4AAQSkZJRgABAQAAAQABAAD/2wCEAAkGBhQQEBUQEBESEBUUFBAVFRUWFBESEBYWFBAVFBQVFRUXGyYeFxkkGRQUHy8gIycpLC0sFh4yNTAqNSYrLCoBCQoKDgwOGg8PGiwkHyUpLCotKSwsLCkpLSwpLCwsLCwsLCwsLCwsLCwsLSwvLCopLCwpLCkqKSksKSwsLCwsLP/AABEIAOEA4QMBIgACEQEDEQH/xAAcAAEAAgMBAQEAAAAAAAAAAAAABAUDBgcCCAH/xABOEAABAwICBQULBwoEBgMAAAABAAIDBBEFIQYSMUFRBxNhcYEiMlJTkZKTobHB0RQXI0JicoIIM1SDorLS0+HwFWOjwkNERVVz8RYYJP/EABsBAQACAwEBAAAAAAAAAAAAAAAEBQIDBgEH/8QAMhEAAgIBAQYDBwMFAQAAAAAAAAECAxEEBRITITFRFUFhFCJxkbHR8FKBoQYyM0Lhgv/aAAwDAQACEQMRAD8A7iiIgCIiAIiIAiIgCIiAIiIAiIgCIiAIiIAiIgCIiAIiIAiIgCIiAIiIAiIgCIiAIiIAiIgCIiAIiIAiIgCIiAIvLngC5NlXVuNsZszP97BtWi7UV0rM3gzhCU3iKLNR5q5jNrh7VrFZjr35DIf3sA/qvyDR+abN51Bxfe/Y3d6lU+KTulu6aGfUlrSKCzbLBaVGlcTdl3dWf9PWq+bTi3exeU2+KsqXRSFvfAyH7RsPIPerOGhYzvI2N6mgKRGrWT5zml8DFz08ekW/4NTOnbxthb5xHuU2h04jebSsdF03129tsx5FsbowciAesBU2K6KRTAljRE/cWizSftNGXvWbp1VfOM970aCsolylHHqmXMUocA5pDgcwQbgjoK9rS9Fa18FQaSXIEkAeC8C+XQR7luilae7jQ3sYfRr1NN1XDlj5BERSDSEREAREQBERAEREAREQBFXY3pBT0URmqpmQsG9xzJ4NaM3HoAJXINJOX+SR3M4XTm5NhLK0vkd9yFvvJ6gh5k7c+QAEkgAbScgOsrWsU5TMNpiRLXQ3G1rCZndREQdZcYboriWJkPxOska056jna57ImkRs9vQtswXk0oILXh59w+tMdceYLM9Sy3WY7yLefl+w8HViZVzndqRNF/PcD6l5Zy0Of+awfEXjjzdvYCr2hpo4m6sUbIhwY1rB5GgKcxxd0ryWIrMnyClnkjVzyvzDN2CYk0cebJ/2raMM0sM0AmfTTUl+9bPqCQi23Ua4kdRsehR6mvDcmd07j9UfFVzyXG7iXE/32Bc5rNr4fDoWX3LKnSNres5Il1mMPkORsOO/s3BeMLwx1RdzXDVBILrhxuNosN/Wo1RhwexzJNazgQdVzmEA8HNIIPSCtBrOTJ1O/ncNq5qZ+4F7h2c5HY+UFNLsey58XVv/AM/c8t10K/cp+Z22hwmOHvRc+Ec3eXd2KYAuE0XKrimGOEeIwiqjvYPNmSH7srBqO6iL9IXUNEuUWjxIWgl1ZbXMMlmTDjYXs8dLSV0MaVVHdisL0ILs33ls2dERegIiIDVNJ4NSrp5m5Eua0/he23qcR2LagqDSOPXnpWf5hPY3VJ9ivwolCxbZjuvoSLXmEPg/qfqIilkcIiIAiIgCIiAIiIAueco/K7Dhl4INWoqrd5f6OK4yMpG/fqDPjbK8Dld5VfkINFRuBqXDu3ixEDXDL9YRmBuGe8LjGAYCZ3c9OSWkk5kl0hJuSTttfadp9ayjHJhKSiSmU1XjM5qKqZzhmOcd3oHgRMGQHQLDjmt+wHBYaRtoWAEjunnOR3W7h0CwUOCUNAaAAALADIADcBuUllWpMasESVuTYYahTYqpUuG075j3IsN7j3v9T0BbhRYTHTtEkvdO3A7Segbv7uoep1tVGV1fbt8exsqqnb0P2jgJbrv7hnE5E9S81FYX9ywarfWev4LzNO6Z13ZDc3cPielR6ysbEOk7OK4/V667XWKutdeiRe1UV6aO9M9Os3Lf7F+slDeveVTOxG+d1jdiPSum2ZseGlW/Zzn9Ph9yn1e0JXPdjyj9S6fUqLLOFUSYmo78QurvCK7eZYVga9pY8BzTkQQC09YK57j+hOqeeoyWOadYM1iCCMwY37Qei/Udy211TdYpH3Xu5k84u6fmgXLW+JwpcVJc2+qKgj6Rm604+sPtDMbwdo7ZDM17Q9jg5rgC1wILSCLggjIi29fOWkOBNnGsLNkG/wALod8VI5NOUh+Fyikqy40rnWzuXU7ie+b/AJd9re0bwY1lTXNE2q9S5H0Qi8xSBwDmkOBAIIIIIIuCCNosvSjkopCOcrxwgi/af/Q+pXahYfh/NukcTrOkeXE2tYbGt7Apq0UxcU3Lq239v4Nlkk2kvJfn8hERbzWEREAREQBERAFp/Kbp03CqMvbYzy3ZA0591bN7hva0EE8SWjetue8AEkgAZknIADaSvlDlF0tdiuIPmBPNNPNwN4RtOTrcXG7j1gbl6lk8bwiqoYHVMzpZnOfdxc9zjdz3ONzc8ScytvhmsLDJUNC3UaAFa4fA+Z4jiaXOOwD1kncOlToQUI5kVFt7lLCLFk9zYXJOQG09gW3YJouTZ9RccI9/4yPYP6KVo9oyymAc60ku925vQwe/aejYtuiY2nbzsgu894zf1n+8utc9rdqueYUPEfOX2LDTaRtpz69hFE2mYHPA1rdxGLADs3e7rUJznSu1nm59QHAdC8lzpHF7zcnyDoHQo+OY3FRQumldYDK31nE7GtG8lcrOyV8lXWur5Lzb9ToYwjRHLGMYuymju45nJrd5Pw4laNV4/rOL3uFzxyAHAX3Kvw7DcRx6V0sDRBDct559wwAfVYdriODRt2lbrhvIBTAXqqmoqHb9XUiZ5LOd+0uz2boqtDDMuc31fb0X5zKHVTt1T5co/nNmo/4807HtP4m/FejiB25247vKt9fyFYaRYNqG9Imdf1ghUOK8hkkQL8PrH3H/AA5rC/RzjBbyt7VbK+L6kKWmmlyeShbUErMxyqGSyQymmrIzTzN4gNab7L2ysdzhl7VP5y2RyIyI3qbXWnzRV3Wyg8PkTOcXl0qi86vJlUjcIbtbMk0i1vH8PEg1gO6HrHBXb5FCqc1hOvKN1V7izbOQ/T0g/wCFVDuJpnHozdDfqu5vURwC7SvkKu1oJWzROLHNc17XDa17SCCO0Ar6g0K0mbiNDFVNsC9tpGj6sje5kb1XFx0EKmthus6WiziRTL1ERaTeEREAREQBERAEREBoHLZpL8jwt7GG0lSeYbbaGuBMp8wFv4wvm7D2XeO1dI/KDxnncRjpge5p4QSPtzHWd+w2NaFgNA+aZscbdZzvIBvcTuAW2vC5vojRblrCLzB8LkqJBFELk5k/VaN7nHcF1fAcBjpI9VmbjbXeR3Tj7m8B71g0ewaOki1GZk2L3/WcfcOA3eVbNhlIHXkfkxmZ4G27qVDtDXS1MuHDlH6+rPdNplDm+pno4WxM5+X8Dd5O4/31qFJK6V+u7ybgOAStrDM++xoyaOA49ZWWNoaLlc1qLlL3IdPqdDTUq1l9THWVbII3SPOqGi5Pq7TfIDeSubYXRP0ixXUfrNpKbungE7L2Dbj67yCL7g022BR9O9LDUPLI3fRRaxB3PeAQHdQJy8u9b9yCYUI8MM9u6qJpHE79WM820dV2vP4iur2Zs32WtXWL35dPRfdlPfqePNxj/av5Z0WkpGRMbHGxsbGANa1oAa0AWAAGwLMiKzMAiIgNV5QNC2YjTEAATxhzoX777dQnwXbOg2O5cYoaoviu6+vGRG++22eoT0ixaepq+kCuCaS0QgxishGTZQ6QDdd0bZ/3w7yqforGpbpVbSqTr3yvEnShcsNl5LrK6aOaSMrnLBKV+mbisT39K1s2pFTi8V2lbz+T7pFqVE1A49zK3nox9uOzXgdbCD+rWlYi64soWiWLfI8Spqi9gyaPW+486kn7DnKq1US/0Enu4PrlECKvLYIiIAiIgCIiAIURAfJvKJUOqcZqyLvJqHRNAzJ5u0LQPMW+aH6OCjizsZX2MjvYxp8Ees58LVeD4BatqqyUd06pquaB3AzvBf1nMDovxW3U6rtVdlbkenmYpc8lrhlGZXhje08BvKs8VqxlBHkxmR6SPh7V6A+SQao/OybeLR/T2k8FCpolzetv3FuR6vqW+kpwt+X7Geni3rUNPtJdRppojZzh9IR9Vh+r1u39HWtg0jxptLCXZF2xreLt3YNpXH6+pL3FziXOcSSTtJO1Wn9O7L48vabV7senq/svqV+1ta4LgwfvPr6L/pBqu6Dm3DbtsCb274HcOAV9o7yg4hSU7KWnqKZscetqh0Rce6eXm51c83Fa+I9Yq1oqDoXdKnjPmjnnfwI4RtEXKXip/wCbox+od/ApLeULEz/z1CP1Mv8ALVEymA3LIIRwW/2Go0PX3dy8Gn+J/p9D6Gb+UvY0+xL9PofQy/ylRCEcF6EI4L32Koweuu7l5/8APcR/TqL0Mv8ALVHO6WesFZU1ED3WAdqNkbcBhaABqAXsU5kcF+GJZw0lcXlGizV3TjutkctWJykPCwPUpohRI71GkKkSKJKVHmS60Rag5LX6wZlX05yVFVd8qzUdC60qwfX2jddz9HTz+Mggf2uia4+sqyWrcl82vg9Ef8hjfNu33LaVWFqEREAREQBERAFjmksF7JUOZ1yomqu4cOXVmUVlnLMTZq1Eo4Syfvkq60YowSZ395Hn1u2+rb12UPSOkPy17Wi5eWFo4l7R77q4rQIY2UzDsALzxO31nPyKkuuVdeTdRTxLMGGacyvLzv2DgNwWcPDG3NhkczsFtpKw07FrGnON6rfk7Dm8Xf0M3D8R9Q6VTaPS2bQ1Spj5vm+y82WervhpqnN9F+JGtaS40amYuB7htwwdG9x6Tt8nBa1MblTKh2SwQRaxX12OnhTCNFSwksHA8WU5Sun1ZmoaTfZW8DDsax56mkquxSC1O+3AHyPC3Xkx5NaKvw9lROJjJrzNdqyua3uXnVyH2SFlbetPiOBTp3qcyzgpW00niZfRv+C9ilk8TL6N/wAF0P5k8O8Go9O9fvzK4f4M/p3rR4lHsSPDJfqOeCkl8TN6OT4L18jl8RN6KT4LoXzLYfwn9O9PmXw/wZ/TvXniK7Hnhku5zz5JL4ib0UnwXl1NL4ib0b/gui/Mvh3gz+nenzLYd4M/p3p4iuw8Ll+o5nJTS+Im9G/4KNJTyeJl9G/4LqnzKYd4M/p3rz8yOHeDP6d6eJeg8K9TkcsUnipPMd8FCmjf4uTzHfBdoPIdhvgz+nevz5i8M8Cf08i1S12fI3R2du+ZwmoLgO8f5rlSVN77COxfSHzFYZ4uf08i/PmHwvxc3p5FFsv3vIm10bhZckD74JR/ckHmzyN9y3FV+AYFFQ07KWnBEcetqhzi53dPc83J25uKsFGJIREQBERAERfhQGOZ25RnLM9YnKl1T3nk3RKXEqJonFS76kbhbpvkfIXDtCoA4vcXHaTcqy0grL2YN51j1DJvr9igwCwuua1VrfIuNNXuQz5s8YhXNgidI7Y0XPE8AOkmw7VyyrqnSvdI/NziSeHQB0AWHYtg04xjXkFO05Ns5/3iO5b2A3/F0LWXbF9B/pbZvs2n48170/4Xl8+vyOQ25rOLbwo9I/X/AIRJzcqdh8G9QmtuVc0keS6iK5uRSzeEomWal12FnhNc3tIIHrstu/J+xa8NTRuNnRyNlAO3Ve0MdbqdGPOC1sMyVbSYq/CcRjxBjS6J5LZmjeHW51nXse3pA4FQtdU5QyiVs65Rm4vzPpJFFw3Eo6mJk8DxJHI0Oa4bCD7DuIOYIspSojoQiIgC59jvLDFTVctG2lqKh0JAc6PUIvqtJsL3yLrdYW0aWaTR4fSvqZSO5FmNvnJIR3DB1nyAE7lwjBmyc3JUSOPO1Uhe4gkEtDy5xy3OkP8AplSdNRxZYImq1HBjk6C7lxYP+mV3mtXn59Wf9trvNb8VpT3v8Y/z3/FR5JH+Mk89/wAVY+HR7letpy/Sb27l7iG3Dq0fhZ8V4/8AsDB+gVnkj+K55KXHa9/nO+KhzNPhO853xWMtnJeZnHaTb6HTT+UNTDbRVg7Iv4l5H5RdL+h1f+j/ABrjeJuIHfO84q55J9GjX4pEHC8cB5+W+YtGRqNPW/VFuF1XW1KBY12OR9QwSFzWuLSwkAlptdpIuQbbxsWREWg3hERAEREAXly9LyVjLoeoxOCiVj7N68lMcqLSWq1Izbbaw63G3suVSa57sH8iRTHekkazUT85I524nLqGQ9SjY5izaWnfM7MMaTbidjW9riAskCkVWhbcUop43nUJtzLs7NkZmHEDa3MA9BO+yo9Lp/aNRGL6efwLa+zhweDjNHXmUmR5u5xLnHiSbn1qY85Kh5iSknfTztMb43Fr2ncR7QRYg7wQVbtnuF9c0lkXBR7HAaul7+8ZaVmauYGqupGq0hCl9CvkyVEFknoBIwsc3Xa4Wc3ZfgQdxG4+64X5A1WdOxeNZWGQ3Nxe8jXMErq7B3udRO+UwE6z4HAnrJYM2ut9duRyvwW94Ty90bwBUxT0r9/c89H2Ob3XlaoQoQ7d8VjqdHGyd+1kn32MefOIv61WW6ODeU8Fxp9qzSxOOTaxyxYVa/yvs5mpv5ObVPivLpStGrSRTVTzsu3mY79Jd3XkatfOhMF7/J4PNd7NaykQ4KIhaMNi/wDGxsZ84DW9a1R0Cb5skT2skuUWa9iTqnEZhUYk7Va383Ttu0NB3Bu1gOV3u7o7r5WkyDebDIAACzQALBoG4AWCs30gbuUGdqs6qY1rCKa7VTvllkGRRpFKkUWRbjZEiyqHUuspczlR4rWWFlrumoQySNPW5zKnEqjWcvo7kd0MOH0AfK3VnqdWSQHvmtt9FGeoEkji88FzPkb5PTXVArahv/54HXaCMpZWm4HSxpsTxNhxX0SuatnvSOkrjhBERajaEREAREQBeSvS/CsWDwQtL0sqLvDftOPmjVHtK3UrnmkEl5upo9bifeqHanJRXx/P5J+iWZ5IjXWC6LhNHzULGbw0X+8c3eslaFhEHOTxM3F4J6m90fYukBZbHqxvWfsZa2fNRNA5UeTJuJx8/Bqsqo22aTk2Voz5t53HwXbthyOXABK+CQwzNdG9ji1zXAtc0jaCNy+v1pun3JlT4q3XP0NQ0WZM0XJA2Nkb9dvrG47j0lVrgVM61I4nh84IVxA5UmJaOVWGSc1VxloJIZILuhf9x/uNiOCk0tcuhptVkTndTQ65PsbDT7Va0wWv01YFb0lYFuZU2QaL6nap7GqqpqoKwjqBxUK2LySqJRwZntUOoapD5xxUKoqBxWNaeTK6UcFfUhVNSp9XUhU9TVBT0QoRbZgmKhTSWSprFTVmIbhmTkAMySdgCxlNQWWWNVUpvERiNcGgqfoByey4xPzj9aKlY76SXYXEbY4uLuJ2N67A7JoVyNS1bm1GJB0EO0Q97PJ9/wAU39r7u1dwoaFkEbYoWNjYwBrWNADWgbgAqPU6niPCOh02mVaPOH4fHTxMhhY2OONoaxrdgA3f13qSiKATAiIgCIiAIiIAiIgPwrm2OC1Q7qb+6ulLQNLqbUn1tzh7Df8A3DyKk2rD3Yy+JP0L99o/dE23qmdDZD+zb3rfQubYFWiKoY85AGx6A4FpPrv2LpIK27JkuE16mOti1PPofqIitiEYK2hjmYY5mMlY4Wc17Q5p6wVzrHuRaJxL6GUwHbzb7vh7Hd839pdMX4s4WSg8xZhKEZrEkfPuJaG11J+cp3uaPrx/Ss6+5zHaAq6HESMv/a+ha/GIoRd7hfgMytdq6H/EjnTxCPxkkbXOI+ySL+Tyrf45GD3HHefaPX7ESWx99b0Xur16HKocZI3qYzHzxXSzyW0JaAYnX3ubJI2/YDYeRRZOSCjOx9Q3qew+1is47Qqa5poq57KnnlhmgHSA8VHmxsneuifM7S+OqfOi/gWaLkjoh3xnf1yAfutCy9vpXf5GK2VPsvmcmnxS+9RoTJO7UhjkmdwY1zz5Ghd1o+T2gizFLG4jfJrS/vkhX1PSsjbqxsaxo3NAa3yBaJ7SX+kfmS69mY/ufyOJYPyR1tTZ05bSMPhfSTW6GNNh2kdS6Vovyc0mH2fHHzkvjpLPk6dXKzPwgdZW0Iq2y+dj95lpXTCtYigiItJtCIiAIiIAiIgCIiAIiIAqbSXB/lEXc9+3NvT0e1XKLVbVG2DhIzhNwkpI5Ibg2IIIyIO0dBV7g+lz4QGSDnGDIZ2e0cAd46CtlxjRiKoOtnG/wm2z+8N/tWvTaDTDvHxvHSXNPksfaqH2TU6ee9Xz+H2Lf2ii6OJ8i/h0wp3DN5Z0OaR7Ml6fpZTj/iX6gVrTNCJyczEPxOPsap9NoF4ybsY23rPwUqNuuly3V+fuR5V6Vf7Mz1WnUY/Nsc7ryCix1lZWfm280w/W71vlO3sCvqHRqCHNsYcfCd3Z9eQ7ArOy3rS3Wf5p8uy5Gl3VQ/xx/dlHh2ikbDrykzP+13nk39qvALL9RTaqYVLEFgjTslN5kwiItpgEREAREQBERAEREAREQBERAEREAREQBERAEREAREQBERAEREAREQBERAEREAREQBERAEREAREQBERAEREAREQBERAEREAREQBERAEREAREQBERAEREAREQBERAEREAREQBERAEREAREQH/2Q=="/>
          <p:cNvSpPr>
            <a:spLocks noChangeAspect="1" noChangeArrowheads="1"/>
          </p:cNvSpPr>
          <p:nvPr/>
        </p:nvSpPr>
        <p:spPr bwMode="auto">
          <a:xfrm>
            <a:off x="1069975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8447" name="AutoShape 24" descr="data:image/jpeg;base64,/9j/4AAQSkZJRgABAQAAAQABAAD/2wCEAAkGBhQQEBUQEBESEBUUFBAVFRUWFBESEBYWFBAVFBQVFRUXGyYeFxkkGRQUHy8gIycpLC0sFh4yNTAqNSYrLCoBCQoKDgwOGg8PGiwkHyUpLCotKSwsLCkpLSwpLCwsLCwsLCwsLCwsLCwsLSwvLCopLCwpLCkqKSksKSwsLCwsLP/AABEIAOEA4QMBIgACEQEDEQH/xAAcAAEAAgMBAQEAAAAAAAAAAAAABAUDBgcCCAH/xABOEAABAwICBQULBwoEBgMAAAABAAIDBBEFIQYSMUFRBxNhcYEiMlJTkZKTobHB0RQXI0JicoIIM1SDorLS0+HwFWOjwkNERVVz8RYYJP/EABsBAQACAwEBAAAAAAAAAAAAAAAEBQIDBgEH/8QAMhEAAgIBAQYDBwMFAQAAAAAAAAECAxEEBRITITFRFUFhFCJxkbHR8FKBoQYyM0Lhgv/aAAwDAQACEQMRAD8A7iiIgCIiAIiIAiIgCIiAIiIAiIgCIiAIiIAiIgCIiAIiIAiIgCIiAIiIAiIgCIiAIiIAiIgCIiAIiIAiIgCIiAIvLngC5NlXVuNsZszP97BtWi7UV0rM3gzhCU3iKLNR5q5jNrh7VrFZjr35DIf3sA/qvyDR+abN51Bxfe/Y3d6lU+KTulu6aGfUlrSKCzbLBaVGlcTdl3dWf9PWq+bTi3exeU2+KsqXRSFvfAyH7RsPIPerOGhYzvI2N6mgKRGrWT5zml8DFz08ekW/4NTOnbxthb5xHuU2h04jebSsdF03129tsx5FsbowciAesBU2K6KRTAljRE/cWizSftNGXvWbp1VfOM970aCsolylHHqmXMUocA5pDgcwQbgjoK9rS9Fa18FQaSXIEkAeC8C+XQR7luilae7jQ3sYfRr1NN1XDlj5BERSDSEREAREQBERAEREAREQBFXY3pBT0URmqpmQsG9xzJ4NaM3HoAJXINJOX+SR3M4XTm5NhLK0vkd9yFvvJ6gh5k7c+QAEkgAbScgOsrWsU5TMNpiRLXQ3G1rCZndREQdZcYboriWJkPxOska056jna57ImkRs9vQtswXk0oILXh59w+tMdceYLM9Sy3WY7yLefl+w8HViZVzndqRNF/PcD6l5Zy0Of+awfEXjjzdvYCr2hpo4m6sUbIhwY1rB5GgKcxxd0ryWIrMnyClnkjVzyvzDN2CYk0cebJ/2raMM0sM0AmfTTUl+9bPqCQi23Ua4kdRsehR6mvDcmd07j9UfFVzyXG7iXE/32Bc5rNr4fDoWX3LKnSNres5Il1mMPkORsOO/s3BeMLwx1RdzXDVBILrhxuNosN/Wo1RhwexzJNazgQdVzmEA8HNIIPSCtBrOTJ1O/ncNq5qZ+4F7h2c5HY+UFNLsey58XVv/AM/c8t10K/cp+Z22hwmOHvRc+Ec3eXd2KYAuE0XKrimGOEeIwiqjvYPNmSH7srBqO6iL9IXUNEuUWjxIWgl1ZbXMMlmTDjYXs8dLSV0MaVVHdisL0ILs33ls2dERegIiIDVNJ4NSrp5m5Eua0/he23qcR2LagqDSOPXnpWf5hPY3VJ9ivwolCxbZjuvoSLXmEPg/qfqIilkcIiIAiIgCIiAIiIAueco/K7Dhl4INWoqrd5f6OK4yMpG/fqDPjbK8Dld5VfkINFRuBqXDu3ixEDXDL9YRmBuGe8LjGAYCZ3c9OSWkk5kl0hJuSTttfadp9ayjHJhKSiSmU1XjM5qKqZzhmOcd3oHgRMGQHQLDjmt+wHBYaRtoWAEjunnOR3W7h0CwUOCUNAaAAALADIADcBuUllWpMasESVuTYYahTYqpUuG075j3IsN7j3v9T0BbhRYTHTtEkvdO3A7Segbv7uoep1tVGV1fbt8exsqqnb0P2jgJbrv7hnE5E9S81FYX9ywarfWev4LzNO6Z13ZDc3cPielR6ysbEOk7OK4/V667XWKutdeiRe1UV6aO9M9Os3Lf7F+slDeveVTOxG+d1jdiPSum2ZseGlW/Zzn9Ph9yn1e0JXPdjyj9S6fUqLLOFUSYmo78QurvCK7eZYVga9pY8BzTkQQC09YK57j+hOqeeoyWOadYM1iCCMwY37Qei/Udy211TdYpH3Xu5k84u6fmgXLW+JwpcVJc2+qKgj6Rm604+sPtDMbwdo7ZDM17Q9jg5rgC1wILSCLggjIi29fOWkOBNnGsLNkG/wALod8VI5NOUh+Fyikqy40rnWzuXU7ie+b/AJd9re0bwY1lTXNE2q9S5H0Qi8xSBwDmkOBAIIIIIIuCCNosvSjkopCOcrxwgi/af/Q+pXahYfh/NukcTrOkeXE2tYbGt7Apq0UxcU3Lq239v4Nlkk2kvJfn8hERbzWEREAREQBERAFp/Kbp03CqMvbYzy3ZA0591bN7hva0EE8SWjetue8AEkgAZknIADaSvlDlF0tdiuIPmBPNNPNwN4RtOTrcXG7j1gbl6lk8bwiqoYHVMzpZnOfdxc9zjdz3ONzc8ScytvhmsLDJUNC3UaAFa4fA+Z4jiaXOOwD1kncOlToQUI5kVFt7lLCLFk9zYXJOQG09gW3YJouTZ9RccI9/4yPYP6KVo9oyymAc60ku925vQwe/aejYtuiY2nbzsgu894zf1n+8utc9rdqueYUPEfOX2LDTaRtpz69hFE2mYHPA1rdxGLADs3e7rUJznSu1nm59QHAdC8lzpHF7zcnyDoHQo+OY3FRQumldYDK31nE7GtG8lcrOyV8lXWur5Lzb9ToYwjRHLGMYuymju45nJrd5Pw4laNV4/rOL3uFzxyAHAX3Kvw7DcRx6V0sDRBDct559wwAfVYdriODRt2lbrhvIBTAXqqmoqHb9XUiZ5LOd+0uz2boqtDDMuc31fb0X5zKHVTt1T5co/nNmo/4807HtP4m/FejiB25247vKt9fyFYaRYNqG9Imdf1ghUOK8hkkQL8PrH3H/AA5rC/RzjBbyt7VbK+L6kKWmmlyeShbUErMxyqGSyQymmrIzTzN4gNab7L2ysdzhl7VP5y2RyIyI3qbXWnzRV3Wyg8PkTOcXl0qi86vJlUjcIbtbMk0i1vH8PEg1gO6HrHBXb5FCqc1hOvKN1V7izbOQ/T0g/wCFVDuJpnHozdDfqu5vURwC7SvkKu1oJWzROLHNc17XDa17SCCO0Ar6g0K0mbiNDFVNsC9tpGj6sje5kb1XFx0EKmthus6WiziRTL1ERaTeEREAREQBERAEREBoHLZpL8jwt7GG0lSeYbbaGuBMp8wFv4wvm7D2XeO1dI/KDxnncRjpge5p4QSPtzHWd+w2NaFgNA+aZscbdZzvIBvcTuAW2vC5vojRblrCLzB8LkqJBFELk5k/VaN7nHcF1fAcBjpI9VmbjbXeR3Tj7m8B71g0ewaOki1GZk2L3/WcfcOA3eVbNhlIHXkfkxmZ4G27qVDtDXS1MuHDlH6+rPdNplDm+pno4WxM5+X8Dd5O4/31qFJK6V+u7ybgOAStrDM++xoyaOA49ZWWNoaLlc1qLlL3IdPqdDTUq1l9THWVbII3SPOqGi5Pq7TfIDeSubYXRP0ixXUfrNpKbungE7L2Dbj67yCL7g022BR9O9LDUPLI3fRRaxB3PeAQHdQJy8u9b9yCYUI8MM9u6qJpHE79WM820dV2vP4iur2Zs32WtXWL35dPRfdlPfqePNxj/av5Z0WkpGRMbHGxsbGANa1oAa0AWAAGwLMiKzMAiIgNV5QNC2YjTEAATxhzoX777dQnwXbOg2O5cYoaoviu6+vGRG++22eoT0ixaepq+kCuCaS0QgxishGTZQ6QDdd0bZ/3w7yqforGpbpVbSqTr3yvEnShcsNl5LrK6aOaSMrnLBKV+mbisT39K1s2pFTi8V2lbz+T7pFqVE1A49zK3nox9uOzXgdbCD+rWlYi64soWiWLfI8Spqi9gyaPW+486kn7DnKq1US/0Enu4PrlECKvLYIiIAiIgCIiAIURAfJvKJUOqcZqyLvJqHRNAzJ5u0LQPMW+aH6OCjizsZX2MjvYxp8Ees58LVeD4BatqqyUd06pquaB3AzvBf1nMDovxW3U6rtVdlbkenmYpc8lrhlGZXhje08BvKs8VqxlBHkxmR6SPh7V6A+SQao/OybeLR/T2k8FCpolzetv3FuR6vqW+kpwt+X7Geni3rUNPtJdRppojZzh9IR9Vh+r1u39HWtg0jxptLCXZF2xreLt3YNpXH6+pL3FziXOcSSTtJO1Wn9O7L48vabV7senq/svqV+1ta4LgwfvPr6L/pBqu6Dm3DbtsCb274HcOAV9o7yg4hSU7KWnqKZscetqh0Rce6eXm51c83Fa+I9Yq1oqDoXdKnjPmjnnfwI4RtEXKXip/wCbox+od/ApLeULEz/z1CP1Mv8ALVEymA3LIIRwW/2Go0PX3dy8Gn+J/p9D6Gb+UvY0+xL9PofQy/ylRCEcF6EI4L32Koweuu7l5/8APcR/TqL0Mv8ALVHO6WesFZU1ED3WAdqNkbcBhaABqAXsU5kcF+GJZw0lcXlGizV3TjutkctWJykPCwPUpohRI71GkKkSKJKVHmS60Rag5LX6wZlX05yVFVd8qzUdC60qwfX2jddz9HTz+Mggf2uia4+sqyWrcl82vg9Ef8hjfNu33LaVWFqEREAREQBERAFjmksF7JUOZ1yomqu4cOXVmUVlnLMTZq1Eo4Syfvkq60YowSZ395Hn1u2+rb12UPSOkPy17Wi5eWFo4l7R77q4rQIY2UzDsALzxO31nPyKkuuVdeTdRTxLMGGacyvLzv2DgNwWcPDG3NhkczsFtpKw07FrGnON6rfk7Dm8Xf0M3D8R9Q6VTaPS2bQ1Spj5vm+y82WervhpqnN9F+JGtaS40amYuB7htwwdG9x6Tt8nBa1MblTKh2SwQRaxX12OnhTCNFSwksHA8WU5Sun1ZmoaTfZW8DDsax56mkquxSC1O+3AHyPC3Xkx5NaKvw9lROJjJrzNdqyua3uXnVyH2SFlbetPiOBTp3qcyzgpW00niZfRv+C9ilk8TL6N/wAF0P5k8O8Go9O9fvzK4f4M/p3rR4lHsSPDJfqOeCkl8TN6OT4L18jl8RN6KT4LoXzLYfwn9O9PmXw/wZ/TvXniK7Hnhku5zz5JL4ib0UnwXl1NL4ib0b/gui/Mvh3gz+nenzLYd4M/p3p4iuw8Ll+o5nJTS+Im9G/4KNJTyeJl9G/4LqnzKYd4M/p3rz8yOHeDP6d6eJeg8K9TkcsUnipPMd8FCmjf4uTzHfBdoPIdhvgz+nevz5i8M8Cf08i1S12fI3R2du+ZwmoLgO8f5rlSVN77COxfSHzFYZ4uf08i/PmHwvxc3p5FFsv3vIm10bhZckD74JR/ckHmzyN9y3FV+AYFFQ07KWnBEcetqhzi53dPc83J25uKsFGJIREQBERAERfhQGOZ25RnLM9YnKl1T3nk3RKXEqJonFS76kbhbpvkfIXDtCoA4vcXHaTcqy0grL2YN51j1DJvr9igwCwuua1VrfIuNNXuQz5s8YhXNgidI7Y0XPE8AOkmw7VyyrqnSvdI/NziSeHQB0AWHYtg04xjXkFO05Ns5/3iO5b2A3/F0LWXbF9B/pbZvs2n48170/4Xl8+vyOQ25rOLbwo9I/X/AIRJzcqdh8G9QmtuVc0keS6iK5uRSzeEomWal12FnhNc3tIIHrstu/J+xa8NTRuNnRyNlAO3Ve0MdbqdGPOC1sMyVbSYq/CcRjxBjS6J5LZmjeHW51nXse3pA4FQtdU5QyiVs65Rm4vzPpJFFw3Eo6mJk8DxJHI0Oa4bCD7DuIOYIspSojoQiIgC59jvLDFTVctG2lqKh0JAc6PUIvqtJsL3yLrdYW0aWaTR4fSvqZSO5FmNvnJIR3DB1nyAE7lwjBmyc3JUSOPO1Uhe4gkEtDy5xy3OkP8AplSdNRxZYImq1HBjk6C7lxYP+mV3mtXn59Wf9trvNb8VpT3v8Y/z3/FR5JH+Mk89/wAVY+HR7letpy/Sb27l7iG3Dq0fhZ8V4/8AsDB+gVnkj+K55KXHa9/nO+KhzNPhO853xWMtnJeZnHaTb6HTT+UNTDbRVg7Iv4l5H5RdL+h1f+j/ABrjeJuIHfO84q55J9GjX4pEHC8cB5+W+YtGRqNPW/VFuF1XW1KBY12OR9QwSFzWuLSwkAlptdpIuQbbxsWREWg3hERAEREAXly9LyVjLoeoxOCiVj7N68lMcqLSWq1Izbbaw63G3suVSa57sH8iRTHekkazUT85I524nLqGQ9SjY5izaWnfM7MMaTbidjW9riAskCkVWhbcUop43nUJtzLs7NkZmHEDa3MA9BO+yo9Lp/aNRGL6efwLa+zhweDjNHXmUmR5u5xLnHiSbn1qY85Kh5iSknfTztMb43Fr2ncR7QRYg7wQVbtnuF9c0lkXBR7HAaul7+8ZaVmauYGqupGq0hCl9CvkyVEFknoBIwsc3Xa4Wc3ZfgQdxG4+64X5A1WdOxeNZWGQ3Nxe8jXMErq7B3udRO+UwE6z4HAnrJYM2ut9duRyvwW94Ty90bwBUxT0r9/c89H2Ob3XlaoQoQ7d8VjqdHGyd+1kn32MefOIv61WW6ODeU8Fxp9qzSxOOTaxyxYVa/yvs5mpv5ObVPivLpStGrSRTVTzsu3mY79Jd3XkatfOhMF7/J4PNd7NaykQ4KIhaMNi/wDGxsZ84DW9a1R0Cb5skT2skuUWa9iTqnEZhUYk7Va383Ttu0NB3Bu1gOV3u7o7r5WkyDebDIAACzQALBoG4AWCs30gbuUGdqs6qY1rCKa7VTvllkGRRpFKkUWRbjZEiyqHUuspczlR4rWWFlrumoQySNPW5zKnEqjWcvo7kd0MOH0AfK3VnqdWSQHvmtt9FGeoEkji88FzPkb5PTXVArahv/54HXaCMpZWm4HSxpsTxNhxX0SuatnvSOkrjhBERajaEREAREQBeSvS/CsWDwQtL0sqLvDftOPmjVHtK3UrnmkEl5upo9bifeqHanJRXx/P5J+iWZ5IjXWC6LhNHzULGbw0X+8c3eslaFhEHOTxM3F4J6m90fYukBZbHqxvWfsZa2fNRNA5UeTJuJx8/Bqsqo22aTk2Voz5t53HwXbthyOXABK+CQwzNdG9ji1zXAtc0jaCNy+v1pun3JlT4q3XP0NQ0WZM0XJA2Nkb9dvrG47j0lVrgVM61I4nh84IVxA5UmJaOVWGSc1VxloJIZILuhf9x/uNiOCk0tcuhptVkTndTQ65PsbDT7Va0wWv01YFb0lYFuZU2QaL6nap7GqqpqoKwjqBxUK2LySqJRwZntUOoapD5xxUKoqBxWNaeTK6UcFfUhVNSp9XUhU9TVBT0QoRbZgmKhTSWSprFTVmIbhmTkAMySdgCxlNQWWWNVUpvERiNcGgqfoByey4xPzj9aKlY76SXYXEbY4uLuJ2N67A7JoVyNS1bm1GJB0EO0Q97PJ9/wAU39r7u1dwoaFkEbYoWNjYwBrWNADWgbgAqPU6niPCOh02mVaPOH4fHTxMhhY2OONoaxrdgA3f13qSiKATAiIgCIiAIiIAiIgPwrm2OC1Q7qb+6ulLQNLqbUn1tzh7Df8A3DyKk2rD3Yy+JP0L99o/dE23qmdDZD+zb3rfQubYFWiKoY85AGx6A4FpPrv2LpIK27JkuE16mOti1PPofqIitiEYK2hjmYY5mMlY4Wc17Q5p6wVzrHuRaJxL6GUwHbzb7vh7Hd839pdMX4s4WSg8xZhKEZrEkfPuJaG11J+cp3uaPrx/Ss6+5zHaAq6HESMv/a+ha/GIoRd7hfgMytdq6H/EjnTxCPxkkbXOI+ySL+Tyrf45GD3HHefaPX7ESWx99b0Xur16HKocZI3qYzHzxXSzyW0JaAYnX3ubJI2/YDYeRRZOSCjOx9Q3qew+1is47Qqa5poq57KnnlhmgHSA8VHmxsneuifM7S+OqfOi/gWaLkjoh3xnf1yAfutCy9vpXf5GK2VPsvmcmnxS+9RoTJO7UhjkmdwY1zz5Ghd1o+T2gizFLG4jfJrS/vkhX1PSsjbqxsaxo3NAa3yBaJ7SX+kfmS69mY/ufyOJYPyR1tTZ05bSMPhfSTW6GNNh2kdS6Vovyc0mH2fHHzkvjpLPk6dXKzPwgdZW0Iq2y+dj95lpXTCtYigiItJtCIiAIiIAiIgCIiAIiIAqbSXB/lEXc9+3NvT0e1XKLVbVG2DhIzhNwkpI5Ibg2IIIyIO0dBV7g+lz4QGSDnGDIZ2e0cAd46CtlxjRiKoOtnG/wm2z+8N/tWvTaDTDvHxvHSXNPksfaqH2TU6ee9Xz+H2Lf2ii6OJ8i/h0wp3DN5Z0OaR7Ml6fpZTj/iX6gVrTNCJyczEPxOPsap9NoF4ybsY23rPwUqNuuly3V+fuR5V6Vf7Mz1WnUY/Nsc7ryCix1lZWfm280w/W71vlO3sCvqHRqCHNsYcfCd3Z9eQ7ArOy3rS3Wf5p8uy5Gl3VQ/xx/dlHh2ikbDrykzP+13nk39qvALL9RTaqYVLEFgjTslN5kwiItpgEREAREQBERAEREAREQBERAEREAREQBERAEREAREQBERAEREAREQBERAEREAREQBERAEREAREQBERAEREAREQBERAEREAREQBERAEREAREQBERAEREAREQBERAEREAREQBERAEREAREQH/2Q=="/>
          <p:cNvSpPr>
            <a:spLocks noChangeAspect="1" noChangeArrowheads="1"/>
          </p:cNvSpPr>
          <p:nvPr/>
        </p:nvSpPr>
        <p:spPr bwMode="auto">
          <a:xfrm>
            <a:off x="1222375" y="922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8448" name="AutoShape 28" descr="data:image/jpeg;base64,/9j/4AAQSkZJRgABAQAAAQABAAD/2wCEAAkGBhQSERUUEhQUFRQUGRgYGBcXFxgVFRUXFRYXFRQXFBQXHCYfFxokGRUUHy8gIycpLCwsFR4xNTAqNSYrLCkBCQoKDgwOGg8PGikkHCQqLCwpKS0pLCwsLCksLCwpKSwsLCksLCwsKSksKSwsKSwpKSwpLCksLCksLCwsLCwsLP/AABEIALQBFwMBIgACEQEDEQH/xAAcAAACAgMBAQAAAAAAAAAAAAAEBQMGAAECBwj/xABIEAACAAQDBAgEAwUFBwMFAAABAgADESEEEjEFBkFREyIyYXGBkfChscHRBxThI0JScpKissLS8RYzQ1NigpMXc+IVJFRjg//EABoBAAMBAQEBAAAAAAAAAAAAAAIDBAEABQb/xAAtEQACAgEEAgEDBAEFAQAAAAAAAQIDEQQSITEyQRMiM1EUcYGRBSNCQ2HBFf/aAAwDAQACEQMRAD8A9czRsGOTrGxEKY049YExrGgudeZgqBcbp5wmzxY2PZBmNVudDxPdDtNB4D5QiJuvn9IeyeyPAfKC0fbBu9Gxx98I4xHZMdrqfKOJ/ZMWT8WJXZBhDfyPzgptIDwna9fnBjaQrT+AU+zqAcZXMKV1HHuMG1gPFdqO1HgdDsJldkR3xiOSeqI74w2PigX2czeyfD3xgbCnrevGCZvZPhAuF7XrCLPuIOPiw337vGlPv2Y3Glir2LA8YesPD6wRh+yPf1gfG9ryHzgjDHqiJa/uMY/FHZ19/eNTeyfD3xjZ1993fHM09U+Bh76YC7A8KeuNfXug+F+EPXHn8oYAwnT+LDs7NJpAO1CeB4c4OU29/eAdpG48PrHX/bNr8gjBdgefziY8PfAxDgj1B5/MxMTp74Q2HggH5G2Nvf2hVhmOcXOo4mGb6HwhXhe2PGEX+cQ6+mNh790jQ46/GMr7tGKdfGKciwXHk0XXXv7oUyWOSXc9leJ5LDTaRsPP6QskDqS/5U+Sx5uo82U19DiTwjcZKGkZF1fQlrk1G40Y2ISjSOsC47s+cFHWBsaOrCrPFjI9gvFfP5Q7kdlfAfKEh/d8T/dMOsP2F8BG6PtnXdHfE+Ucz+yfCNgX9PrHM/smLJeLJ12D4PtesGHSAsIet6wYYVR4B2dnUB4o3998FCBcVr6Ruo8DIdhEnsiO+MRyOyI74wyPigX2zU3snwgTC9r1gqbofCBML2vWE2fciHHxYdGLGRoRT7FgmN7Q8B84nww6o98YHxvaHl84Iw3ZHvjE0PuMa/FEh19fpHM3snwMdHX33RzO7J8D70hz6YtdgOD7Y8/lDGF2C7fr8oYwrT+LDs7NJoIB2lqPD6wcug9/SANpdoeH1jr/AAOr8gnBdgefzMTE6e+HjEOD7A8/nEraj3wMMh4IF9mTDY+B+XjCzCdseP0MM5vZPgflCzB9se+BhF/nEOHTGg9+6xpfv71jqscqfr8/GKhYDtdqL4Kx+EAqtMg7l+kF7bPUb+R/7p74HPaXyjzL/NlNfQzl8I3GJwjIvh0Ib5NfrGRhjcICZGYHxnZMENrA2L7Jhc+mHHsFP7vj/haHGF7C+EJjovj/AIWhthZwyC49+cDpWlLk25cE41998amjqnwjnphXUac/1jJs0UNxp74xc5La+RCXINhe16waYAwzgNfv+UHdKOYhOnklHAdi5NiBMZr6fOCVnCmo9YFxcwV1HD52jb5Jw7MguQnDnqj3xjvjEMiYMov7rHZnDmPWGRnHauQWnk3M0PgflAmF7XrBM2cKG4098YEwzgNc8/lCbJLfEOKe1jCNCOenXmIimbQlouZnUKOJNB84p3LPYvDIsbqPL5wRhuyPfGFJ23InNSVNRjpQG9jwB1hnh5y5RcezE0GlY8jZL6UTnX33RzO7J8DHDYpai4907+6NTcQuU3Ghh7nHDASeQXBdv1+UMYV4WaA9zz+UH/mV5wmiSUXkKaeSRdBC/aXaHh9Ymm7UlItWdVGlSaX5eMVfHb/YQzggmGhtnpRAeRJNfOlI25qUMI2uLyW3B9ge+MSnUe+HhAGzNpynlqUdWF7g1FawQ2MTmPde6DjOKiuQGnklmjqnwPy8IW4MdcefyMGTcUmU0I0PD9IAws4B7nTXzFoRbJOcWmMgnhjenv2Ixfv70iH80nP4fpHKYtOfw/SKXZH8itrA9vdhv5H/ALpiI9tffON7amhkan8DfI90Yf8AeD3zjzrXmfH5KYdDJNR74RkaTURkXw6J5dmVjcahZvLjjKwzstiaKDyzHLXxpCUw8Z4K7vRv90LNLkKGcWLNdQdLAa38rcY8825vPipl3nPQcFOUV/lWgpAkza2ZmfhoPAWHw+cDzMQrgV1gor8obx6J8HvTPQVVyKXoLDuh3gvxIxJRpedOkIGV3AseI5VPMg0ppFXMtaEe7QrlrVwBqTQedh5wzZGXoBtoa7V3gxomVmz54Yjq0mEArWtQEOWkCYfe7GISVxM4V/8A2OR6EmBcfjK0UVolQK663+PyhcndD4wWOUIk3ng97/Dbel8bKImUM6XQMdAymtGoONiDF2GHbu9f0ikfhRsmVKlF5dS8zJnJ7lNALWF2j0Me9YiVcZttDpNxwmAysMwAFvX9IhxIpYkA1U68mB+hjyrfnfbETXmS5cwy5IqAF6rMotVm1vc0HC0ecTcW3EkgQS0ya4M3tPk+o5chiK2p4n7RqZhGqOzbvP2748Q/CjGzWx8sdLMWWK5hUlWqCFQitLtT0j32l/fdG/p49Gb32BPhWpw9f0gZJJLkil6C/cDDSYLHwMBYTtD3whNlUYySQcZtps22EYCtreP2jzTb+zJ89elJJuaKGsADagPC0etUigbexLplVJeYMdb2NTYL5e+PXx+JraN0/wBbaZQpOxZvWLHKwqVv1vUaGPWN1hNm4SU7lSxW5qamhIqba2igT2mdOVKqFBodetQ3oa8qx6JuY7dAwY2Vyq9wAUm41ux1jK38jxIbqIKuOYhkzZzGl156nw5d8bfBMASSvr+kMTqPP6RxP7LeBh7ogk2RfIxPJwpaYSCL8+4RDtzHDCy87lSTZVBux7hy/TnB+B7fr8o627sqXPkssxQwHWHAgi+vlCIVJwchjl9SR4ztXa0/FOciNS/WbReNlW1PWK/ikEvU5mOpIvwrQcI9P25JCoUTKg7tBwA7zFCxe75WYAxrmpfnzHvnGU3R6fBZOl4WAncLeVpWKRC1Jc1grA6VawbyJj0neneOTgRSa2aY1CJaCrUFTVqkBR7AMeXPsD9tI6MFDNYLxIUki9zyqdf3YC3jlzDPmdKzMxZszE1LGvH4Q5RrseSecJweGW6b+MYBthiR/wC5f+5Fh3W30w2OdgjGVMHWKzaAUAFSrg0It3G+keNScJndUHaY0+9If5xh0CS9K0cmzM3MkcOQjZ1VrhLkGG6R6/M3gwoYocVJDaXrT+rT4w2kYLMAyspVhUEVII4EEG8fN2KczHKioCir99TZRyieRtmdLoEmOiiwCsyhacBQxyoh7MefTPoDacgqjA0NV4ekS/8AEHvnHkm7v4nTAehxTZ5bAKsw9pL/ALzfvLrc3EetoazARcHl3iJbK9kgk8oYS9RG4xBce+EZFseiWXZqE2+GGL4OYBqBX0hyYU72YzosJNambq0p42hQ1do+acTPI6vj8/0+MQ/mTBG1ZZMxzQ0qTfvP3hZW8XxWUJk2mMpGLNonwcwmYtBVswpzrW1IVyX4Rd9jbFRXkECpFWmMSdSLKBoAPWFWSjAdVCVn8Fb2xhB0julShY3I0JJta2oNDbSJJOxZquilQOkI78tQD1qaEAg0hrg91ZnSBpnVVSSASGZr2rwA0ixJN9a1JrqaUqOQoBbnWET1KXEeSivS5y5cF6/DvAGWh61RZQOPVU9Y+OYWi7MlQRzt7tFa3PwuSTLJ7TjMePaqV8OqRFnjNN4vJPqHmfB8zbcqjzAx6ykingae/GE8vBO+gJ7h40+dY9L/ABl2KkudKnILzlbOOBZMgBpTUhr+EUfdYTBO6qhk/fDeNfEHvihy2xbMjHfJJ9Fp3TwTSZQIWjlgxqaaG2nhHtez8YJ0tJi6MK/cacDaPJhjFpQG/HhePUN3SThZNTU5BcCkRaacpSk2V6uEYxikMZmh8DAGF7Y8/lB76HwMUbeP8QJWDmCWiGfP06NTQKWHVDGhuajqgV8Idam5rBHDpl7pFN3g2hLDfsXDkFcwRlZhmbTWi1I48Kx5VvXv9jpzGXNcyhb9mnUW4BGal2seJhl+FOIWZPmYdjlM6XVGHB5XWFuNUL+kHdV8kQqZ/HPkPbGMZrFgdTmNVtUkiyk+vfF63V3wwTSxKE6Wk1SQyORLYtWhIzUDVtoTFaw+7xmTZrz5qNJkuysqNUky6Mc9AKClPGPImz4qfMZFqzmZMy2FrzCAOJpwHKFaevDbZRqrVPCifVgNaU5H6RzP7LeBj5r2ZvVjdnTWRJrKUOVpbETJdv8ApNR5r6x7PuPv+m0pUwFMk6WtXUXUg2zIaWFeB05mKZL6WQrsfbP7fr8oZTEqCDoQR6iFmA7fr8oaQnT+DDs8jzjauzJIxbCrFrFVLFgMq5qkaga8hYQp2iVB61P9Y9L2zsZcRKK3V6dVgcpB72Cm3O0eX7xbIxINFkzGKDrkBiop/CzXewrappEdmnkpL8Hp06iLjj2dbHxH7RSAWOag4niopXSxhXvXsRjNbLctQ68SaU8SdI62FiChRq0AYVOtjZvgTDfa00LVjW+pBobXFzwqB5QOJVST/I2W23KPPd38Iz4ySgpUtY8AFVmJp4CsEbQmEvXQfX0h9u9sOYmMkOihmGtNMjAhr20DfCF2/WxxJnNlqc9wBqCT2aC5vpSK1YpzX7Ekq3WmKsCyrLnsdWcqO6lKQrx0+5Fdb/WC8SryZASYpVmYsVYUIFAtwfCFkwVF9dIpglnJPOXGCOXNvHsf4T71mbTDTDVpYrLJ1KAHq17vlHizCLFujtEyJ0ucuqMK+Fbj0+cddBSQup84PpxeEajUhwwUjQio8CKiMgIrgCXZoxWt8toK2GdFNWOn8NeFTxvDLbOLoCo1Na/aPPd4NpMaS1UsRwqAK99DUn4CE4HxXs842xnFVKEAjXW9da+p84QtIYG6n05xdMbPetHCgcSDUjx5iHO7GMkvTDYlFIb/AHT2Dof4c3I8O+3GH/I4rhA7FJ8spextjsxzuKKBYHU17vOLnu5jpSzZK4g0QnIDpcg5czcBmIv3wVtzYZkCoOZDWh0NuDDn3i0UbaqMTmrUDhy5kD5wn73LKG1THET1bb270xQTKBdeX748tD5X7oV7pbtrjcw/M9G8snPK6OrZa0zKxehFbVpY+IJO/D3ev8zKEqax6aVQZv41sEYnnw7zTiRWpStszMLjGxKA5kmPmXQOhdgRbgVIue48IXXUoNxaClZOceGe3YNKFQNBQegpB8/EKilmNAIVbKxizVlzJZqjhWU8wwqK9/CFm8eLGdleYBrlTjQcYnnqHRW2lzkVCr5ZpAO3t4OkIWgMscCAa8L+sebbzYbLMqq1DXAXUeFL18PSLTOcVIrX6wDOGZ0YDrymDCosRodNQa6cwIi090lZvlzk9iVEYw2xJtz94nkyyEByMQxE0iYSSq1GagIFKW4V5x6hsTa64hMwGUglSNaWBFO6nyjyyfhyjqwoUdAK1r1kJAJBFQctvKLt+HbVlzTXRwP7IP1i+iyTtx6fog1NUFVu9lufQ+BjxDbCq22J7i5lhiF0q6oqG/ChJbyEe3ObHwMfOs7ahfajODn6V3Fhcq1cpIA4AL5LF803nH4IKWtyz+Rhitn5WmzMqsTJZTUVoRUnXiVoPI84q+6m1TJxciYGK5Zi3GoDdRv7LGLZt3aiypDsTUzAVXmSwp6cY85lzaUPKh9LiB026UXko1rippI9Fn7xmWMYwoony2RAp/gTKrN3mrknWvjdHs/AKFw2JwquzI6rOl1zEto9OIBB5aOORgLEy86t/wBVfibfMQf+G21wk15Tf8YLk5Z1Jt4kEjyAjZJxg2hVbTmlI6/EfA5J4a3WqDTQ0uprxqD8KcIsX4FzR0+KXiZAI7gswV/vD0hd+KUoErlFcmUtTQdUqSfPIK+HOF/4UYxZe0ZeckZ1dFoaDM6kKDzBNvEiNqeaTL1i0982eev6/KGhhVs49fyPyhqeMBp/BgWdmDSPLN/97S7vKlHqJ1SR++44fyg0HfHqLzAqljYKKnyFfpHz3sv9tipa/wAbjU21zfNfhDZ4xz6Mr7Ge8GMAlsqgKxdkoNANSw/mBH9R5QjbeAzlClSBL6pv2stq30rSDt5GpMVQKVVCasGJIBSpItov14xU8HU1prMcgdy1qTGLFsU2McnXJpHrOxMJMmdA0jUgdbgE45jypbxtG9vYAdIGmAHLXUctIbbqTEwGyGnkAk5nA4lmOWWhPeaE8sx5RSts74rNStTmACzCRbPlGelBe/LSILdNKLTh+S+i9TlifRRd4ZxM010Wi04AKKWhdnPrFwO7n5mUZiEHjXg1NfOK6+zstuXOL6rItbfaJb6ZKW70xWXvBeAxGUkVpUfGOmRV1oYHaeOAEPfJIk4vJ9P7l7VXEYOS4NTkCt3MoymvpXzjceL7i76Ps+pp0ktxdCaX4EHgYyELjgZKDbyj1XbuNy5qGjNW/IVuR3xRZxzMUllRXU0LM3PN+ph5tid0kxidKmvrpC786iWUe+cJHLgAm7GABq2buIGX0/WE87ZIHYNxpy8uUE7W3g5ny0H+kJBtgk9pR4UtBpSBbRZNs7zzJ2ESWw66MRMYi1lojHvJJr3jviiPtU161LeVwYsC4oTFKsVuKZhrzFRCLbOGAm2WtQCaXvS58IOtJcGWcwygnYe3Dhp6TpR7JunMfvr3qR6G9LWt++MhWmSp8q8jFIFBoOq6KcmnEqPVSOEeavhiLi3d+sXLdrbHTYKbhn1lET5Xih/aqPFSW83jbI/7kDTPDwei/hJtYPhhJr15Lnq8RLdsykd2YsPSLXtmXdiAK/E6cfSPn6TtSbg8QJspsry2zKeBVr0I4qRYjuj1TYv4kSMa2R/2Ux1uGNFL1plRibjlWh4R5n+Qpk6sxWecjqnts59Crb2HNS4GVhQ245b352ECrOrelufcYe7YkU4Edx636iKvMboyUYW4cip0+0eXT9Uce0e8nxkLfHmnRtQkMSDxpTQ+vwiz/hfjyZk+USMoo4HEmuRj/dijJigRm/eFUJ8KU9QQfOGe6rYmRN6aWGdamqgLR1JqVzslALC4PDWPSqarlmTwRXw3QcUehfiHvEMJgnNaPNBlp4spzN5LU+NI8D3c2ioxK52yq+Zc9LqWUhTTiK6jkY9h3mmSMaJbYiXXow1JfSMVq1K5qUDGgEeWb74CTK6NJUpULVK5K5uFQxNS9Tpe19Y9CGohZLYjynROEd7Fm9eMBcIGDZCSWWpWrAWUmhNONhe3C6KsXTbu4Yl4pMOswIUwonznYMeuas4ygk/vKo8Kw62dsJUwCBJqE55rlxKqWyqGVQzXFkOvOKcxhFIS91km2VTZUl5xCyhmYjSw0Arc24QC+yZkomblGWW2btrXquvAGouyio5x6Dj1SWJbKFd1kTLkFa3QN2CCxVM59bWitMhaQxaWoEwylz9daGZM063VNQoNNeqx4GAjLk1xJcfi+kkT8R0stldcoUV6QuzCzqRRMutia0FDSKpg8c0uYkxDRkZXHipDD4iPTtq7a6PEymWXRZlKjM4oAyhaqCBQhzwiv4/dWXNcspZS7OzMcuUMSpyqlQQAS2pqYGNkYrnobKqc3x2exbl7dTGS0noCAwNVOqsO0vfQ6HiCItLaR4vu5vaux8OsqZLM1s0xsyMoQ5qZbmpBoLggU741j/xhxWLYScJKEtnBW37SYTQ1KsaBaDjS1K1jK0knjoXNPOH2Xr8Q98EweHKChmzQVANDkBFGZxWuhNOZ8I8e3Zmg4qTmNAWoTStKy3FaQ3wf4YTJil8RNMt2JJVRnseLuWux7q+MKcTIl4Sf+ydnMpu01ACwBBsL0ueMZvjYnGL5CUJQw2c7x4/PiJzUAy9UACgGRQgFDcXWB9g4ENNROHVT17RheZ7TGLVu4J/7ya1J4mt6RZtzsIPzUpRxLGveEY/MCDa2V8ekYvqn/I33q2sUw6YaXxmu9OGauRa9wyTD6RQNoOFAWtQOPFibsx8TUwdvJtJulN+xnP8AW7Ko8gWPnCSZLFKsasb86cgOUMrWIoCyXLLDuFvB0U7ophHRTjT+VzZT4HQ+UEbalAYhwlqG57+Pxiu7EkgzM1Ozp4mw+FYZ4iZS3M1PMxPOtKzcj6P/ABdWat8+vQPicOraknzgGbs0C4JgysZWGRbRVdpKLYv6efyALMJGWtBz8oyNYqUVNtIyHJJnytkZQltZfdobZJY+J08YTztrXOtNT3gcPX5wJi8Sc58T8zAU6eKXJ9+EJUTHIjmP0jFnCVPFmPygiVgkI0l+S/UmBkbiqCnM6epiWXNY6An+UW9dPSDYCOpmya9kZTzUn4qfpHUmUzArMBZkHVF6MK2qvGh1rEqZqVmEqvKpqY05GUmWzZqGxUgMCKEA86QKYWBc0gA3ap7ifpaDNmOJcxWU3BqRpmGjLXvXMPOJsPi5RHXlBzSxqVPi1NTHQ2fmtLKqzaBiKeRA+cE2Yl7Rxt3D0RaGuWqVprS6H4f2oTSJlOMPMXg5yplyiZSlcp6S450NaCg4QtmYNAOy4NgaGyk86i3gY2PCwFa90soY7N3rmyey705Mc48laoB74cbP3sksKYnDhyb5lZgxPNjmqT5iKpLwCk0Dt4kCg+N/hEy7OFf99XnRCfjmpCbKK5ev/Aq7rI9M9R2fIkNhzPlYcBWbKGZSRUcczk5iL6Vp5Qzw2JJACgueJocteWY2PrE2w3/O4cPJAlScMpliUas1VUPWooLqVGmoPOO/zoI1r3/6x4Wo06Uuc4/c9ei3dH1kr8/pRLcjoQwsitMu16VNBRRlqdSe6GGwN2naZLnzkRZ0vsPLbOtK8FqaH3Xkn2nXpGAVXJsAyBmaugVhavJaRcd0pM2TKKvhZpq2ZasgABFaZZjLlvw74u0644WP+xOqW1Zz/BufsJnxTTTJll3XIZjFmYqKdUqyALUCmphdhsAwSiyzKQ9HV2GUAugD8BxVySOdK3FLJjdsCQAzSzUs1swAl5QO0VDU4aVhNtLHB5FkQoMvVJYVJ1sVUkUK0ppSKWkuyGLZTRvXh5mSVIV3aWhVTMk53Z6ks6MrllLE5qn+EVhlNpMyypkmVLStVzpKlipLZTLDHKWoKVN6fxaxTtqbNltiGMuT0C36oZmqa6gt2fAWje1tkq65lBDC1tPSHYWUAsnqXQKJkqZNIR+i6MkBiJqp2GLKSLZyaGugNbCBpOz8Q83OrBJUw9UNlJ0AsF1rax5xVNjqww6K0nLRrOC7TBXKSQWa4qt1NqE6axZcbt9c0qXJAejFXqHzAM4Eq+YUZg1rE1PdCZdjYNrrsq21fw/xWIIPS4ZFJIGZmzkjuKi9DpWCNnbjjZqNiHxKdLlyAkBUXOQCwLG5AGneYsu98lUwr5hkyzragtVQC1TqT5ajlFYlbwKMDi5GJmf7wNkRizNUqMpA17WU+K1jtza2egsf8nsT47faes9lE9Xw60uejzta+WwOttO/jFZxO0VZizMTUk0Avc1ux7+NIVdE38LehiZdmTiKiVMpzyNT1pFka4R5RLO2UuGdydoAHSldaV+VYuO58wripJGozH0ltFKXZcwMM6Mq1FSRQUrzMWnYe0Vlu8w0qJM3Jx/aNQL5dqsZaswaRlb5yxRNnCdOnOdDM+C1sPWBsdOBPVA5exHJxAErIuoNSado8Tfut5QPhVLuoJtWp8BcwaWEdFOclFex1s5Mi31AzHxNlHpGmTidTEkoEq3eR7+MRzWvEzeWfc01xrrUV6IyY5JjDGQQm2eeDTCsZGUvGQR5s0m84OZ02rG9L+PGIhiCNGpW1REk6a4r+yp46fGFk/EEngPCGJHzbeBkuGOuUv4moicYpxS1PKE8nHEcSPCDEx7c6xziwlJDKW+Y1KV7yfpBSz6/w07xaFAxpOpMES8aKVqB74QtxYaYZicAJgJSgmcgbN66HvhOMYVNGBBFjWxENpOPXg1/C36xLMyTLOqseZFxXhWMTx2a1nlAEra2XQkQ9lbwESsNL6RlM2a7sQ1BkXIi5gTQiqzKVhSuzJJHZYEWsxAPfQ1pHM7YksjtulBY1DUvyIB+Mc9r4OjlPkvK7n4SaKlXUscxKubmtdKEUrwAjX+xuDTMM00M1gWYdU/xAUGbwMIdmbddJYVZhagAByBTbU6mvwhphdvFWAmTGK1GaihqAm9qCto8516iPUj0FKiXLRZNz1/JB5at0yzWDfuyytBlIoWoRQDiIwbOZVo7AcsrVtzLaD4wZM/D+SjNipbvMYjOE6qSaUrVZaAcL3JgKbPrqfX7RNqJNcPl/kfp1F5ceECyJ0qVME1kmFZZqSCDdbhgMtWoaGndHoODxYmy0dHejgEWUMAdMylbekedzdTTLpxqPQiLZgsIGQBZoqqrmUdIuWqlh2dYfpZtrArW1riQfN2KKFsxZg6uM9wCK1zBTetbWFKcoUbfwIllyGd3JUVLaKEAOamtSW8NeUMAElAr0oLHUAMW0zce4QLi8NM6Or5qnUnieN/KLG0+CFZRSsdhKmvOJMLs6tIPmSLwxwOF0gkaSz8IFlg0Y5RWgFT5CBd22RpzupRZzKUVmGaWWWoXL1lzFTqV5WuLtdplllnL2qW7jwMULZO6JQhp2KyAdVFJaiktmzNVaU7gb11EA485TCUltaaH21Npz2mlCXCJQKxUstVHWPVJK+hhhu5tEy5pzAOHFDc5l41CNTNpe1flAB3RxTLMaVMlzBmfomY3IDkATFy0tQioNxS0CnYOKoROkoGt1pc1WVv+1iGU+sSOucZbi/5Kpx2FT/EXGg4+dMlvmlzMjKymqkdGqmh0sQQYqxSY1erQHiSBbz1j0hMFOl9USnp3Lb1W0VXb0orNJZSpNyCKX5+cWw1DfGDKP8fVZLDn/QgxEtwo6p8qEfCI1kzWBAQjxsPUwzoQK0IB0NwD4HjHPTc4f8jKv/j05zveBZ/9LmVAIoOJqCBDSThERKgVal2Ot9R3RqZMrGZ6DxjHJss0+gooe5c/uFS7ADzPzgWYYJrYnwgRzAHoN4RyY1WMJjljTWDR59tyXBvNSMiNK11jcHg875JPoX4iazGrMWPwgcjlBEyUgN2r3L945zE9haD4w1HzrIGWmsaD00iV5NBUxDGmE8ufzgiSy1v8/pC+OlJjGjkx0+VVzAjwrcnlGJijTW5pClT74RJ0p1INIHaHuGiYzLY6k/IUjmZi2mHKP9BCo4gk19gchDXCYrDhaP0/fkEsV82J+UY44NUshoxqpYXIGvL7x0u06dkX5m5jqRP2caZpW0H8JslflLhnhTs4Uy4DGv8Az4gD+4BC2l+BibPTNx9tg4KT0rrmowuQDQOwApxsAIFXYcwnRaVNAM1Suo62UgWpzjrYO2BLkr0OBKKAAAZq1oOZK1PnBU7f0qb4V6/+4n2jzpU7pZaLIWygvpG+z8KVXKMNKANK1OYnlXMl4IweygDMNKZqEAGgIFTTNyBJppaEuG38Z7jCPTvmyxDOVtx2UzGliWssFh1w2bqmtaAUAHedYojHDESbZBjtjCW7TXmW7u0epQBa1vUgeAMAScUCgU1qKipqdTU3PfeGUzEfmcr6rfLypUivnT4QLjMIBpG7cPg7c35C9sPUwwwknSIUlwfIWDRjJXk1EINqSyXCiw19DFkWFuMw1SxGtDTlWlq+cdJHJjnd/DCXh5YBLBgXq1j+0OeluRakHOO6KhJ2xi5ahFXDlVAArnrQWFYml7exnGXhv6po/wAJgZcmKLQTjBMr1kIH8tvhAsjIzBXCuCbg0IPIEHmbecSNvDigKmRhz4TZn1lwun73za9fCSm//pXTxSJHp3nKZVG5pYwUnfjbzTJgAumUXPWWtesqA9VQuhoAecVQzakaWPIfKLbvTvBIeVN/+wWVMep6RX/frXMQLMe/vihyNoA2NR5W9Ytrg1E9jS62raq5LAdjpSE1AoSa9Wqi/JQaAdwiJMGNTW3/AFfeOi1QI66SC5Rf8FUucI282ISYxmjmNSButWNqZhgeY1YnZKxC0ukMieTqIz/HBytQbRkbXWMgiRLBCjLyPjSo+EbN9CDFmn7FwXCehPeCD/UAQfWIm2HhDczh/V+kJ+eK9P8Aoj/SzfTX9lVnNEPlFobYmDFzOr51+kcPKwi2q7eAoIJXp9J/0A9LL21/ZWTG1UnSLB+Zwy9mRXvY/rE8rbYqAiBSbAIqk17qCsb8kvUTFp4e5IXbPw0wKaSM3N2UtlHdwXxi2bn/AIevjXHSDJLF2IFDTmSOPIfSDsBskmjTSSf4SagHv5mL9sjeWVh5YSXImHixLICzcTr8INbsZfZkoxXEQVfwR2eP+d/5P/jEi/g1gBwm/wBYP0hj/tyeGGb/AMqfaNHfdv8A8Y/+Vf8ALANSB2nGF/DLCS+wHHmp/wAMHpudJHZLDyX7QC2+0zhhx5zCfkkcHfWb/wAlP6mP0jNsguRyuwABQTDT+VYhfdRG1dv6VEKf9tZv/Ll/2vvHD77T+CS/Rv8ANGbGbljo7ty5akhmNBUdkX4cOdIFmNMQA5EaWLtQkTCKaAHqm9eIhFsHfLE4vGTZTKiyJQuyqwLOKdXMSRQE6DlDvH4/KCOcLmscM1ZYVh8aZiVSWFUmxagI0zGi176XjjEiBtm42wWDJojo4aNawwJUgmWIipE0uCMJlMQ4pTlOXXh5Xp56RMIwmOOJsHg5M1A65iG/6jY8QaHURMNly/4T/U33ihvtGfhcRNSW1FYh1qARla5FDybMPAiCBvniRr0Z/wCz7GO2N9HF1OzJf8PxP3iE7DkVvLX4/eKgd+cR/DKP/a3+aNf7e4j/AJco+Tf5oz4pHZLPiN0cG/bw0pvFaxGu5mBGmEw//jU/MRXf/UGcP+DK9X+8ct+Ik2lRLk+ec/WM+Ofo0sOL3GwToyflpK5hTMiKrL3qwFjHjW+G507ATKE55T1yPSot+63I90egf+o88f8ACknzmD6mBtpb8NPltKm4aS6NqC7jzBpY98FGE4vodXbKDymeO/njWjACJRj1BvX0g3bmxgCWA6tTS9adxNBXxhM0gHUsKc7w/CC/U3QluTz+4xXFq2hjoisDLhl1X4GOiGEDhei79XOa/wBRJ/sShBXWMjJRrGRmQkk1lYFRmHmfWOOmPMxkZD8HzbbMM9uZjRc8z6xuMjcGZZzmMegbg7HlmV0xqXzFQTSgA5Clo3GRoUey4LhR3/D7RPLwg5n4faNxkaPJ0woobn4faO8NhhStTU66faMjIWwkTflh3/D7Rgwann8PtG4yBNMGBXv+H2jl8Avffw+0ZGRjOLLhdjy5SBUFAB3VJNySaXJN4W43AqW1Pw+0ajIlmbAyTggGFCfh9oanCCmp+H2jIyMgFIi/Jiup+H2iRcGOZ+H2jIyDAZJ+UHM/D7Rr8oOZ+H2jcZGgirb+zVKBjWqmxtx14RXfyS9/w+0ajIbHoI4bBL3/AA+0QzcIO/4faMjIJHAk3DDv+EDJhRUi+lfOMjINHM02HHf8IjaV7tG4yNOQBjMMCCDWkUTaq5JhA0vr4xkZHGS6IZE0k6xN+ZZTYxkZAtAwbC5OJJpUKfL7RkZGQpotjJ47P//Z"/>
          <p:cNvSpPr>
            <a:spLocks noChangeAspect="1" noChangeArrowheads="1"/>
          </p:cNvSpPr>
          <p:nvPr/>
        </p:nvSpPr>
        <p:spPr bwMode="auto">
          <a:xfrm>
            <a:off x="1374775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18449" name="Picture 30" descr="http://paul.bartosekfamily.com/wp-content/uploads/2010/04/meeting2-450-x-29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216150"/>
            <a:ext cx="17526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0" name="AutoShape 32" descr="data:image/jpeg;base64,/9j/4AAQSkZJRgABAQAAAQABAAD/2wCEAAkGBhQSEBQUExQVFRUVGBgYGBgYGRwXGxwaGBgaGhodGBodGyYeGhwjHBgXHzAgIycpLCwsFx4xNTAqNSYrLCkBCQoKDgwOGg8PGiwkHyQsLC8sLCwsLywsLCosLCwsLC8sLCksLCwsLCwsLCwsLCwsLCwsLCwsLCwsLCwsLCwsLP/AABEIALcBEwMBIgACEQEDEQH/xAAcAAABBQEBAQAAAAAAAAAAAAAFAAIDBAYHAQj/xABGEAACAQIEBAQDBgQDBgMJAAABAhEDIQAEEjEFIkFRBhNhcTKBkQcUI6GxwUJS0fByguEVJDNikvFTorMWQ6OywtLT4uP/xAAaAQADAQEBAQAAAAAAAAAAAAABAgMEAAUG/8QALREAAgICAgECBAYCAwAAAAAAAAECEQMhEjFBBBMiUWGBcZGhwdHwMrFC4fH/2gAMAwEAAhEDEQA/AOQLlx0YX7iP3w77mfQ48DP/ANwD+2JaTei7+o/Q4nQRv3U9j+v6Y80Ri0tf/F8j+xGPRX9T9B/XBOK6J6/lOJRTj19t/wAxiZBPRSPbD1UTtH+aMK0VjkaGikndvorfo37Yd93T+aPcEYRy4PRvpOH+Xb4gPe2J8X8yvvwfeNP8/wBmiLRGzDDAsYtPkWiwUj0M/TDDkHX4lIwyT+ZGUoN6Vff+SAKScPrKCbT898SCn7/TCM++OsTiu7IgMOejEGLGb7bdsP8AlhE+pwLBxfiiPTvfHug9h+n0nDynriWuwYjSumBBvM+uOsSUpR0VypHfHu/riaiokajA67/thsj3xwvuOyvoGJ8sGUym8bwD+oIx7JiRa8WH74jaTaScGhZNyVUjw0SDJdVJ3vf6LiXzqYT4ixmdtP5xiqVwwrg1YjhfbLS11YiAJJjmlvzxHWJ/mP7fKMV0YqQQYI2xL5buSQGJO5jAqmDgov6fUYtTv9emEWvtGJ6qbbCAAZZQbe39MR1aawDqHv8A3++ODzTIfNOPPNkb/LDmpQNifmBiIt6D54NIbTPASNjj1STuThCcekRbvjhGeu0iP3tjypTiPX+7YZoOHUm0sCRMEGCY2744KQwoATIP0j/thNUU7DpeT+oA/PE/la9bHeLSTc/S/wCWIzkyOw6746ysZ1pkOr1I9InCxKKR9PrhYFl+UC15ft9CMTU0tsLYhekB9f3xYfm9PY4owI9NEEbfphv3cdseeUf5j+X9MMlr3Fh2whQpVHucTZTmMWFsVsE+CJckgGbCZ9zYMJ6byL4d6REenDmadImLmJMAe2LlLI6QdbPI/hSD0EyxOld/+YyNsX2y8AQ7bzGkAA+gmPpGHNl2QdADMXA2n2M2PvHXEuQVTfYOOaeR5aBYm45nM/zN/wDaF3wyvnHQg7swII6QI37n9IB32IDNF1jWxA6FiR9JxDmcgGjcEbH0PpH745S3sdwj4ZS+9a1UHp6n6f33xE4vgrQyoVQovHeMetl17DA5qxeP1BLDDlp4tHKXuDh4y49cc2icnRU0Y8i+L6ZWeuGVMge4wvJErb6KZx58sSGmZw1lPbDJDpsZp9cPp0/UfPDRbCBw1BTj5Q1qF8RVPbEpjDGbB2B8fBE7kEwfpiOsxJgmTt3xKzYjZ8ECiuyApthunEnXDNOCE9aoYA1bf30F8Ts6uwAsIAvA2t7fliALizlMtN+mFdEMlRVjvuwUHrHY236WxWb/AA4uVr4YKeFQuOLe2VgD0EfLEiqfXFunl8TplcFs0qBQ+7++JNJ6ybRvi41DDGp4UdIqmiMLEhUYWCEZVFsTbYiqnlO/0w9D3n6Ycoh6rN8Nppzkeg/XEin3+mPAw1/L98LTHtHqZBZ2xPTywV0A2vh9Oop64lZhqS+xwu2I5IkrnSJkDbcgbkC3eN8Nrp8HqY+uLIrL3GK+arry3FmBwqso3GuzyjlwgMdf7GJhlWa4vpgtyzyzczsALC/8wxEKwN5wq9Qyt7TcdNxGBbslOUUi+F6YrZslpVQswDJ9+/fFtmB64ravxP8AL++JpvsVqJLRqhU0lVLAA6oAN1Bi1ox6HDAELE3sT29ce12LsxJJLXJ+UWAsLAC3bEuWo8i+wwspGadRaRSVuaP9f1x7WsCSbATsOnzx6uX01el+gLEbRbUSd5O/XHmbPKfY4qkNFP5kFDKrUUMCBNrggz8iev6j1iucsIkOp/zH9xizUEaYB7mYKnaLbg79du2KOVpCIvFyf6flingo0eldJgkH5jC+5s0kKT8if0xEFBdoJIBsSNJ+Ykx9TiVLBjqg8sC8nuQQIt6x+kkFMr1KJG4j6j9cRFbevvgiqqabl6pVtkWCxNgd55Rvfv74FJW3BveO+CnZ3Guxjj+4xEVOJ1O0wBP7xhlZrjpg2AjVYIkWw9Qh6n54aXv7YlydQDUCJlbbbyN5FxE9sFgPaWWk2uMEHpQAqgn2BwOy9RvMkSoG/T5fPFnzb2JHse+EatkJQ5yV9I8fe/YYkpqMe1eIVGMsxb/FzfrhU8wCfhHvtg0aUqLdJBi8KapuNTdRsB7xcn6R64rcPcGoo/5h+uL2TzNKYrowvdqZhvWVblP5YRv4qLJfDZUrOpBkRtGn3vMnt+2KnEaHltEgiAQe6sJB+hwf47xsMq06C09AKhNMl7EROoDmJi/vc4AcezE1As6iiqhMzLAcxnrzEifTBFBpfCwlS2FjrFJ3SxxJTWw9v2x6dseUvhHtiiRc9ZsN08w9jh+2PKXM6gdZwehJSovZVLYdmn5lPriSpAEdsUsxU+H3GEsgpWXS+K2aew/xL+uHlsV83U5fmP1xPyar0WQB2GPa9CQpjrghwfhTVpI2GL+cpqukRcHbCJ7MWXIm39CNeF2Fh9MN/wBhzUsBsenqMa3h3Ci6a25U7n9sXsnllqVAtMTAMn54mk278EvdctrpGYy3hm0lcTjgWlRI6Y3FagKdiJMYpPT8wdvTDKHzM/GUpcpHMeIUStQW3xSrpKk32PU42vGOAMagPKbd/fAPNcGeDYbHbFLo349IBmlPf64rCnpTr1/XBupS0jbAhqZPQ7noe5xykOVsnlHdm0I7bzpUttJOwOwx4abAklW/6T/TGw8DVvINR2Fh5oN4+NNI39SMTfd5IW3vP8wH7YLmh4xbMCysSSQRPcdh0xXy63b3ONr4hyrChTmI1NBF+4PttjI5endvc47lrQyi7plcjl+v64hqnmGLZXk2/ucQ1k51xVEqImG+LnDssJ1N8K/me2G0MoXfSBc/0xPxCqFhF2Xr3PU4WTvSMmeTb9uPb/REWczeo4rqcMIw5Ew6VF4QUFSJlIxIjAYhWn74kWlglC4tTF5OIow/Ep6j/MraGPvYg+8TgWKXvGJPK98TcVdjpuqLOczwiKaaBIJOrUxja8CAOwA+cDA5hidkxG6YAaFTUQMLEyLYewwsJYaGfPEKVLb/ANzhxbFUPY+5xbkc0PetjRZDh/limwU1KlYA00U6jpJIuFNmJHw729cZV3kHG98GUFGfyXlv5gBR35Suli11vvEi4sZwspGXPNxjoD1KDBtJVtcwVMzMxEbzOIPJLVAgpuWn4QCWJG9t++NlxnMKnHY7ZkE/Ngf3xb4bQNPxIsiPxW/8yt/XCJmdeoako1/xswmSpGrUCJSd2aQFWST7CcXeH5Ba1QU1phZJksCQoUSS0BjtODPg0aONUo/8Zh9dQwS8I1UFatT8uahqViHnZfKcaf8AqvjtMeXqppOkv8bKfDuJksuUy6oodwNR3JNrxsPQYLcE4KGqQyqXDEXPKSszPU7bYb4B8HeYtPNvWFKKkKrLdisRBLCZPYHbFd+Lp981kigVqgHW6C4aDdVIAsZkmNpvhZY+jPkwTySq6VX+LNKK9bMsALIIsLAD06Y1CaKCBRAaAPXa0nraP9Mc3yniSo2nyrAbFLzeJ7Y2nDCgcVMwHL6aekC4GlAJ3E6oDek4Ef1Njg6S8BLM5JiOrEgGI7icZHxIKiuUQkBbdpsMa4ZxmqjTUCfhqZNh7CbTP6YEcdNPzXk3tJ/yjFHVWGEKBHhvIVKtT8UsaSoxMWuASJIv0NgcNr+H2qjLw9X8bVIVVhRrIkW/lvH54u8HzIFcAbaKvrsjb/X88Kl4lCplAKjLqBWAAQwFQi8kQbYVcfIs58bbZiszwN1ldTa9ekTYadMgmdj0w6nwrTmaFLnCsaa1XkfEWh9JvEYMvxxGBYoCCQAJg/CYuMDePVWy2gzpYQwBHMLk8wMiQRHba14xNy3o7lfw3vZV4fwzVxA0NdQUy9VZViCQoaL/AOUdMWPCmVqOrkNYTqDKH1AFYEkSt42IJv2w7wpULZym7fERUY2i5pucQ8DzTLOiCASWBi4kDeJF+3fB5D4pNZafyX7l/wAdZc06YohKfM0glwGGmQwVQJuGuTHwjrjA5PJSXiLEzjc8YzxzTj8LQUYhQrsRdQfh0gG0X98ZThvDCTUZrc2mx674Ccao3ScnOyo+SH3dW7n/AOvFPM5T8dR7/pg/w/gLtlXqqh8tGXUzEDdhGkbkcvTriqVVa4qMLKCQO5iw9up9PfF+VGaelZBVo+RTb+dx9Fj9Tv7e+ANQS2D+bzPmLVZtyf2wDLXw0V5IYsPG3Lt9/wB+gqeXkgY6V4P+x5c5k6eYOYamXLcvlhgNLFd9Y7Y5xSzGkzbHQPCH2vPlKVLLmijUkJkgkPDMWMSdM3OKIsHz9gQ6Zv60f/6YGj7GnOaeguYXkppULGmR8bOoWNR/kJn1xpqn24ZXTajXLdjoA+uo/pgLk/tGy9evWrZo1KdNxTQUaY16wkn8R7HTLtKiAdjOxakGyhlPsjq1WIpVqb01sasMELAxCb646sLdJJmGcR+yWvQKaqtIU2Ok1ObShPw6+WVB21bA7xOOkv8AaRkKR8tqjUyoXlNKoNIIBAgJaxFumKnFvtY4alJprCpqU8mh+bpBBWINxe2BSOs5232S5k5k5cVKJcUxVnU+nSWKAfBMyD0+eJK32IZ7o+XP+dv/AMeJch9reXy2bqPSSrVpNTp06YdgpQKWYqDDEqCxiTIEDpjX8E+1EZt0UClSBJ1l3BhQJhRIknb9sJJxQ8U2cMzIZHZCVlCVMSRKmDH0wsEuKrlzXqFGZkLEhiu4Jno1t9sLEuS+RRwdlKhwyo9GpWVSadOA7CIBO3WTuNpwJO7C8T29Bi+a6gXYfXFZXUliDIt/f5YlFjSRXHW393xvvDfF6afc1poUc1U8xpnXDLEW5QBFupOMGXF8bXg9Ko1LKV6oVaFF9CMFUFmkMVsJYjeTt3w8ra0YPURco0jQeNeHBeL1HP8AOjfkuCvGNKcfosbFqlI/9UD98C/tZzbJnzFgy0zPuBj3xhWji+Wc9DQP004m8iV18/5JZMXGcF84yf2VgzJVxS42tvhzRH/xCMX+C8Jarn6+Xa1MZwkuLHWoraFudmAMiDOn60+M5UrxmpG4zQI+bgj9cO41xR8hxjM1VTzNNfzNGrSD8Rk79HP1ODCXf0LywVKD8Sgg34Z47lGKpmGrvX82FAsg+EDqABqm20dMYbxtkloValOmulVr1VVRMAKxAH99sQUuLpSreakuVqagTyg802FyPnjQ5HiJzuaNZaXxZjzQnxEReAbTf97YaU1GNvwVx+lUXFR8rf4/UpeFeNJQpqXExciY3baelsbWt9oj0CAqBCadORUU6pVdwJHKSbN1j0xheJ0S2czcXvVcQCBuW2NxHY3xHU4XmqjGUYlEVETSdRWSAFABmDq39O4xP3V2mao+n+NcuvJ0NvGlJfLetSZ0NFY0kDn1EXMi0A4C+JvFGqqYWAQpF+hRSB8gY+WKud4HVy/Ca5rAB6dRaQsCCrFSGV4kjmjtYdsDsv8AZzxB6QK5d73ElVJBFrMwIt0MYSOSWRP8RIYOMoNvpO/0oLeE+PF66JJCstUkTuVp1In2k/XHgzSxkDIEl/8A1v8AXAk+CczSpDzl8oozBpIMSrODyk7hY73HTA/jnh7MUEWpWXyk0wpJBDGxgaSbwZvFge0Y5yV8SWT0XuJu6v8Ah3/stVMyNLKGvqH/AMrYMpnKTfc2qMrKppByRI+M6tQ9Bv7YyeQyDs7GEbQDrDVFSx+FgSQTuDPcYvcapqlFCHGmejBjsZkry9I74GtJBXpUpuT+v6qv0Do49RXiRqeYopmpXOvpBVwvyMiPfADgvEgKyEsQkvqHcAH1/wC2M7miQFkGeoJ/pcW74dRE6Bq0wSZv12ExH59cWUPh/MZwjHLyXyivyOhUeIaahZZBYyvQgaVUk7/2fXFTLLpSrsQ1S3SWYgR8mJE+hxncvxGolYQ2osIIMmI5hE7dMEvvapkQ1TWX8xtajlVJOqmQD/MSTPTbfGWUWkvsaoyi20H8kjJQq5SRpdUqOSbzLWST1IY/Id8DaOR81KZWoTpR2YcoKU7s4NgSdRAO5EjAGnxMVOYhj2USxMzBIEb6bbfnOKWVrhqqJUDaGcAmQDpY7menubSe+LpTrbJyULTSCr8HSqtXyS3IJ3Z9VwPhCnTAm5I/KCH4bwwvUCFahmbooa8EiARcTA+pxo6b5fJM2lqlW7wQ4ClQSgEaSZifSGO84o0eKivyrSK01kqirrOqOZrpJMAdtgBikZutdCOKsCcR8P16JAqJpLSRtcC0xvH99MQ5XJVdVkLHtp1flBxrquS0qpaU6QxBI6+0G8e22DfBmp0yGY7RPKG379hefbF4ZE18TJyxyTXFWYD7rVsGpMBIn8PT6bgDpgjkskQtVjl9QuVIY8o0/wCK+31+mN1xTxFV0VdGXYBQb6QYNiCYaCpXV8M3GMmczVanU1O+mF5VXSAENxyiIM9r6RfbDc8cfI0cGbN/jHoB5vj2YqE1Krh2IEtUSmzGBAkssmAPywN4oruwlQsLeLAczE22G8wMbHKeC6jUvNV6TJDtTiWLMu6QASC17kaek7DFvhfBxTbVVp1KaPTKlUXzXUn4YOjTqnraIF+uGhFt6Qk6S3+hhKXh2swB0NcwBG9pt3tizl/DjsHYQqpualh7A3BaxOnf0xdzVJXa9U0CJQipZlC9r/KRGJOK8bc5UoHFQ025yVDnS3LqDtLKZCgwROq+Cot9sVuPiwW/CczPLSd13DBTBBuCIEYWKr+KK8mK7gSYAJUCegAsPlhYnxY/JHV+DPQ18KYU8qjMp88aUWQ0LJUJcm5E7H5SJ+3NFGdolQAHy6wAIHLUqTt74zWQ4yqvRYjV5YQACRIBBgn3GPftB462aqU6h18uoAnsxmBicXyGkZrRGCFLOkUlvYN8pE/6YhymUd6ZcCQJmOgHft88RpTJpNAmGO3y/qcLaegcK2aHxh40bPVFqMgQqirAM/CN798N4l4vq5mrTqsqymgKoBM6IibyZjACowFOCrB7kG0RFrTO/XCQ1VXzAGVf5gIHbcD1+eFUFX3Dkx44yg+6VL6X2tms4j4jrZnM1q7UxSdirR8OkgWgNcnlH1w7O5+rmHrVq5BeohBPKLqo3UbCI6T+eCXhnh2SbhyV6pIrg1ATJJJUsRAMjYKAQN7TjF5bi0UjppoCQEc3JJIPNvbY7Wv8sTTcnJL5lnUYwT8LX4Cp02cqiIzOzAAC8zYACJknHcvAX2ctkzTaq/4pBZkAkLNgoM3Ii57m3c8S4bxIUq1KqCZpujwP+UgwD6xjveS48+Zp06wp6KVRFvrLNBk6bKIJ2JvaY74XNaVONryL7itW0n0M8QZHLiialBfKq06juzJRJL6dQZXaNmmZJg2sRjzgFUVqaM71NSOdBEABQyHSIgkQFBmRy22wziArZjRRkqlQspgEgtdlGoQBZHsbHUuB+Z4XUBNEZmnTCSAo1apZl08u5M9JgQL7nGS5SXX0LqUI6cgl42oa+F1KakBA6QOtnn2idowercfFOkXbM0AqqCeQsduwqySegAxzPP8AGagzRywptUqEqGpkmkTpaJkFpBM3k397AeKeMqTsyKoOoKAAHa9ioDFgLm117A40Y45ku6/gjOcJdfXZ0RPE+VzdUow/EcadT0dIsriTJYix3Pt0xD4s4DXr5fLZemFrClVSVCtTVVRCINQkGACBIve0kYl8J8bo0iKdWmocgfiLTVQD0QgIukjawaSbnoCHiH7SsrlyFZh6iRIkWMbkd+1u8Ynu9bfYJyaVUZhvD2RKkVcuEYsQGpmoLWA1MvWepEeuA1YcKpgUfMUxqZdNUsNRIMVDBK7sDF/ninxr7SvODiktiIkwoBItPsenpjP8GzlLzVOaphqOoEmmZIjpaYBMSZmNomRXDjyVc7/MjJJ6iyfjGfV8zVqqisFAV9AZkbSpUEHULkKX1DoCfTFjhNAtrBoJCwokC6m08qfFAmf1wcznEi6fg09NJm1BNIp+WAWUcxGppXSTJN9iNsRgMLmNjMjV07TH5HFuSWiixfNgesopVkeAyU25kDadQG4kyNhtY4GZviqUgdaFmKqASx20rEofjAg3DASfTBfMZSm45GZdSayegWQObqu+3vOBCUSab2Vw7adbhtameXSZgCBMR326tDHeymoQaXba/S7/ANlT/aFSuKugBKbWhFCgeWmoCALCFuSTibh3A3LIx1KrTDAEkkKWZR/zETH7xgocvUFFtT0g4dKYAKpJJgFF0jULQTEXIOCeutl1NIkmkAoaWIiIqCW2JBZzEm8Yqsct1pHZPaioq23Vv6P5fYocFy6qaZemKhDaXXWUEQACQyXPMTyndLi+NV/tupSq0xSpBKLAgJaGOkgHVZpgsSdQ/hHfFD/2UzmZqOiKKQdUZSQFNwB9bE9D13tgDnq4FYZeppoCgrEM01dTBAVUgGOYqB2kzHTDv03JfERWdL/FGgL0mqK+arAtrAUsxqGTaCQfhI6Hp8sWaXEBSzHlZWnTqFi4PMUUtJUGQDpkAGDJgeoOMuwq1itSmC4BRWQyw1LZCZHNbaTaOm+Pc1x1suayrTRKurVyMHF+sxzW7GcVWCENIXJ6rJm2+6JqHFjUzdVM2NLs4GhhZIBXk0gBWUQQVie+4xf8JvQr1VpO+su0U1YgSEYmSkSGKiTc9b4G8NpPxEkNVRH1amqsNgRAWBvsO231lrKuQ41lJC2IDMNitSaeq9/4jv267mvtJNNrokvUSimot7Wzs1DhqhFEWAgDsBEfQWj0xBnMisbYzn2n+Lcxk6FL7sg1Pr1VCuoIFA6bSZ3NgFxz/hf2q56jU1Zo061MzykKjemgovfuCMankSdMhBOrNF458C/ewGptpqICFnYg/wAJ6i+x6SbYyNXIj7iF8kUc1ScUap2LiCUYdw4JU9CQp6Xm4x9r2aqSKS06I9Brb6tI/wDKMZnJ+I6pqt5jljUKyzSxDA2O46EiNoO1sZZuMU+JauTVlM8Pqkk+U5/ynCws1xeo7ltZE/8ANG1tseYz3ItUDf0eCha9AUVDVBTSooJgErUl9XU8s2F7dMWvHKI4OoARc9Y+eGcI4ylGrSrzTerTslJzFyCs6hOmNROwF8DPEeZq5hiG8oVmc6qav1HMx7CmJ+It/CelziWRuTXgtKHFIC5fUiMqEhWHMLCxtzH8t8e0MgfLaGpaZEy6k32gLJxc+4otNnApZmogt5obReSfLQRqiP4yN/gGH8W8RZmkdFMrT0osijTSmAxEn4Vm0jrjuNvQW2lsq1/C1RY1trhQw8vU8ar35AARYkDbY+mmT7LwUX/euVxPIqvvcAtr3iJA6ziXwl4V8+jTzecz7ZUMQRqqlSxuZUlhBK6Wgbax7DReNKdCj5Wir5jsJeoBTGuYCMzKB5h3veZBnumSUktMmscn5/HWuv75I8n9luWo0qXmZyqNZhEAVJZecn4W7bm3Triv4g8B5Cjw+q1JS1UFYYuXIhhJmdO0iw64ucH4rl0pN95r00HluEpkczOxA1KQLiCoj1k7A4A53jbUUYaogyARb0Pt6+mIvJNtUZskckoun/5v9jHcO4D5pJLFFBAuB192H6HG6yedr0aNNUVtFNQsnUNl3BIRSYPScZChxFjVVcsTIEyYUQBJbVM0wovqtH5Ym4ZxXLCuQiVMxUYPzu76CVRnIRBDFZFi5kz8K40OEp9mmLjrX5m0zPijMU2p6HIZNWqmShVm3U1Cdo9D7kRjPcO4RUzTVcy7+Win8ao7ElmfZVABLMSRAUWsJvgHR8TZqpWFIqlIVCFBWn5RS4OrVGogDcE3E9YjolDgRyS6M5nBWZ+ZaWg1Cr/wsGJld42g3kHHe3wVIKac+fkzPHeG0SKZStUqahzVGDK4ZSUIIJFlW2kjqT/EZB5V0y+ZpnQlVUVRpYb2IBkXkWg+g7YP5nJk1VYOVqvUARtWkCqxtAmBcD6YF+LPD1TLuuudemSNJ2HUGTaexOBjdvirKzikm6Wij4i8R6s0K1DVTUCnppl9UeWAAH7mQSQb8xwGz/GqldiX/iPSO0GCbgfPBLN5qm9YvQpU0VKZ/wCIVqSAwE6WBGq+xLSJv0x5laT5gt+Cjs0KNIFO8qFChYQWjpG5ONCUYkOEmwdQyr1A+hCVpoWbaAFIkzMHbpf5YjymSqVzFNCVEy2yiFLGTtsDGNcQ2VPk6alF1psrKWkMGDTysSgBBUT1At0xR4C4WaRlV0nRawcggBxMkg36xjlkbtpD+yk1bD/DaoWnTo6laoAim+wESSIk2wapcFyxrrSzLuKNWAGBZVdmMaQ17qQC2wGoTacGvss8F06VJ69RQ7uYUm/Ifyv+w6zjQeKOKtlaNNaNGnUGorpY6VEQZ+EjqTisMC19SM822jnvE+DcKoZo0vNrpWpwjAVKYSQN9bgkSsW7nTvgVlM9Syx1B0BaSFrkmARBkqF1bzAjYdsS+NPtTzqlqQWjR1DmKRUYzfc2FovpnHMqmZLsWYksbknfFHCpdhWWoNOKt+fkdc4LwilVyrTUV9HmkMpC2sUPWWMQFICmBYxefwjlWq5dqlYuWUm3MCnliCCwTtG3b1xzzw+takRWCsaQu6yQGC9DDBhvuNv16Bxr7RAlCmKCkI0Lp+CQrKTtMQIFzJ1A7baIUZpdBGpwB6ymrrqA0lJpqpPPA1oIMaGAMC/UHocck4lU8yq7NquepkiAAASbmI63xu+H+Jzmw9J3dREhjVgg3ABhQNj84M72fl/AdFqr1ndDSpKS1MuZdtOoaSvM0gNYRsIm+C5RcuN7KLDkWFZGtN1f/XZX+zquaqVaaVKFFVRRUat/E7M4GmSALACfQQMQcWyeTXK1GrA/eERUpspYhnVmA1QSrcoUSeg77zcPGWzlZ6NCi9CnBZWpIW1VBHxkkgAxAMgC07k4dxrwzQy+WK1GZ6riVA5VBHYbkr13wiaSOdyegd4K4JUIapKolXYvInRMx3ufyxQ4n4frPmz5zkAKG1tJAQywgx05hHdTgbWy9GpXW8U1hBJgwDuVJsYOw9cb3wdxsZmeH1xOsRQ8w9BPKzReIJXc3gdMJKXLSOjGu2VOIeLjVpljUNZPKembBIsQX0xBaDeN8c94rwVwSRUpVAoBPlvMfJgCY9AYx0vJ+CqlHPihmaQamxnkHIVAJBkAQthIMfncV9rXAcvQNF6IWmzFlKKABAAIaOkbfMYS3eyrS468HNi2HZekX1kEAIuok/QD3JjEVY4N8P8AC9apl/MFNihI5gB62F79cdJpdk0rC/AfEeXp5emj5XLOyggsygseY3JLb4WAh8NL/wCLHoVv+uFifwlbkbrLeHMlTUNUzKVG3KKQvTYkBzPSwxJ4h4hkzl6SZXLqr6jrOtnJCiygtpaGJWZQAgHeDASl4xoAhaWWpIWstSrqrQempSQsHYkC299sbLhOR4vWcEUKJSY58vQSmYN5ldXTGFQaq+zS5LwY7OcCc2rVfL1rqMIzFiWYEpoGl1AA/iAv64T5ANmqlRUqGmzE3OhiG39uvtjqPHvBCUqQqpl6VKq+kVBSbkBuSyqY09uWfiEj+IZMUb7YnkyOLorCClFS/ujzh2aLV6jVMsCvlqlJVYEIFBtzAQCT0GwA6YB5jK+VcnaeWLKCSYXsLnGrA+uK+c4elQQd/wCvfEFkd7HnC0AuDZp61VVSkjGkNYNQKVGogTzcvQD6/LUr4NIpivnKy06Zst/MZtUnSiLM9bA97Yy48P1abjyqwG5AM/Qb2+WGZfxTUGdXzirrS0oSzMQOjMB0mRqtcL0xoilJ/CZowSiuS2anidPhtHJv91mXYUq0qEJkFgrqyaoJgiCOhklRGNo5WjRzAfzBSbRUYC8gNSeNIgwSSIk3F+2CnGuKZCpl1FF6wesza/MWAuhi1OItqkxu0LUMxgX/ALDTzSK1ZoI0q0kgELZwAdTKJW6gjpiqu/P4D8VWvzKWUz7+YgUSCFI1HSASbE72EXNxEnD+E1GOZarVDapZmcgsSxBUgt11H6kDFnJ8UaiC1SmgFQOunQo1rpCgksCWUm5iNp7QuG8ODMj5h1VGDsPLF1IgjrNoMA9AYnD1J2vsD4Vv7hGlx1/NFLLhjU1QFBgm9h2kGwHqJx2nL0qdRpqMrVKajzKXKdIa/OLgG0/IfPi2arjK+RVoxTeiYIcAOdipYKxEQCRPQ42fDg1Sj55q0g1Y+Yw+Itq/m7EAAXIgz6Yvhx0utmfNNOtpD/Fvg7LZtK1JGT7zTptVouCPxE/lqkCWZANM7kFSZM4wHA6r5fNNQqKjUT5csFVSwptKEMrWaWIPeIONnlOJtUqrmkXyKdMRqgHWoJUkzABIMECe+MWviAJnuWq8BSimixRCpUNaNwSSZ6kz1nF8mKM0yGLI468lzxnQFas2apuDTdlQK12mmsN0i1rSfzGIH4o+YqUwiLSNKkiageaoaamS3qSZHp+er8M8WoZrlqvrNNTpViC09TMX3H0M455xjM6cy6UebS8rpv6gesbHsRhIw4x0X5wun99m48E+PM1TzVOjWbXTZmDKUUEE6jK6VBnV3J6+mDnivMmvVOimXemCUpsSFPmFdyCLkIDHT3xjqWXd1RyihyJZlu0iYN7AwNxvE4IcGzFY16qmoTUIQoSAViDNrHVb8sUcqRn4Jso1+CzR01qKpVYgfEzcrSL6pmBa5mcAaHhNZ0lgmksXnY6Se9thjU8XzdPzIqVqXmITqD1AlhNhvfVYL2FziTLcCrVaaVwAqOxAZmEAAHUSb2AHvb54hyfZfitIwnFOIslQKJQJYEW3E9x0jFZc/TqEFy4hjqO5IIt+YHe04P8AizhYRKLkEs2rWQfUaTHTl6HuOuMlW5WIAhdx6++LQnbslOHHRs/E9BTQygo00VUDKzoWIa5PMTZjLEzvzRsMQcEyxrv5OolVU1AZkjQVld+pIidjjpmR8Afe8kv4gprUSlUAAB0uVDNABELewmcNyf2fHIU3qLWmoSod9IH4U3VbnRJKsWueUYO02cnF8f7RgKXD83lqhXKtUXUoIgiSrC6t6gj8hixxXg2eq0qHm87KW/illVgJ1EmT/rjXeGOBVqeZZnQ+WXYCY72YyJg9CTg9xDidAEo3pB3kiwt1Fx1vjF776NTwpPlWzidTKqOV11MsgspHcmZB3kze/LiTI55stVp1UDEJVkMbhmplWN+kgDG7y/2X16iz5tJJJj4jy2KkCIveR+ZxqOHfZ7QOTo5WvzGi5qak5dbGZnrsR/040pPsnKLRslzK1qC1F2dFcezAEfkcfMP2mVSeK5lT/CwUD0CrH64+lqZFJNAsoAC+gAiPoMZzwRVSqtevyqKmZrkNAkhanlrf2QYv2jN0fOHCeDPmq1OjTjXUcIJ2GrqfQQSfScfS3hrIU6eXpppWKaKsbiSLkT7HEdXIZVOJUtOXp+dWSq5rKoVhpUKZI6nURgP4Z4hCVKbHmRgD/kLLf8sZs6qNlsXZW4lwXIvVZmRZMemwAH5YWKreGq9TnUqFbad+2FjMpMsznfhHw1rzdOoealR/Fa1tX/u1bpzMAY/lBx1DKeLs5WoeZlmShQQQpKK5I/nqs1l1XMCN9zvjmnhnjVQkUXJSiSZggLsQNQiTMARO2DPFePLqzFIeYaYY05Lqqnlh9ICAqN+UEi99ziU5zUvsXhjjKOjW0PG1fMUkJQCo1iV2NyAUkncQfnvgJnM2tMMzmy3aLtfaFFzP5Yy1TxK9GjSp040BYLadR1gmIO6nr6zfFHw/Qq5vOUqYqNSUsQKhnSojdog3AAgnc+uJrFKbvwU5Rgq8mjyPG/NruKNVGAhmWr+EqKq82lzA1Eyb298A8hxTTmqrFyPMc/CCwImxmYMTEfLDeIUVP3llKKihlAQGCFOktfbVBbSO+CXB/B/m5XUX0vrVZNiAV16+YQy/D2sd7jFo4dfiI8i8ePyIfvZzLprq06N2tOmoFGkS1/8AFAI/h9cP4nkadLMrRHl1T5aGo5EzUb8RFAc25WQEmREjvinwKhSo8bFOrUKUqdR1LsFMBUYB21ArBOltrSMDj5laq9UeZXZnZi6qz7MQCYuBAFu0DGhYVHozPLfgu8TarTphtC6KjwGZTIZRMA9NJG0Xj1gVchng1VWqwWc6ZkzcwI6AeuOn53wRl34XUapJKKaoeT8YE2vsZI9jjl2fztOkmgUqbv8Az6fhG4g7lus/riyxJUTnklbsOcOqUqFTSzGrToliKkGJG40dQDI9TJiMQcJ4rQqNX1ISSrLRBEBdTDZdgQpN+3rGH+BeGDN+YSYZbwTbmm/wmb9Le+IOJfZ3XolfJb7wSQoVFIeTawkyPnbfacUWFqPIi8qug/Q8O+fVbytAIVWbUZWBIkyTvYRbAfjWQq5XiHkJULLyNAYkKrDUVWbC+r3GNj4I8AZwB2zCPQcgAElGDLa0ISVNtyD8sAPGvGPKr+VSHmPRaoDWAjmeJUi/mBSIExHrheLrZ3KLdrYZydWpUrhFRvKKsUtpBIG/NaCN77xvjPZrwK2TzHmVnRkVGcEFj00KII6Fl2mYGNR4J4y+YUmvWNSrT6EKsK20AAdr/L0xc8V8Q81BRpEa3IQE2AYmBB9+vrOLqCULZGWSTy8YrRzzhmeanLJSqrpYlaukIRB5SJMi/wDQ46DxfguRrZN89lQEqrzVLkGSQ1QMCTe5YHr3OMBW4llyopuWDII0mxRlUhwfWV27k4XBvEdTzc1QEGnmKXlkTsUsjL9SOxB9sLCTeh8kF2bPwhnaOYRlVlFZANQYxKyQCvf4gLXtjY+A+BCnWrVqyhajsEo6xDeWqjUV1AHmYm0bKMZ/wH4XpZQ+dVYakUs7zYC3KvuYHcxHpibif21U6dYU3ytQIdm1rq9Dojv64aWPhqXZKOd5k3jWl5+ZznivCUr5jNVKreU5r1G0xaGYtaPRl/PGj8KZ9nqrk6HMHIaDYa6WsNM7AqD3sV7RjM+Ic0tXMVXo6mWoVdLXI03EQIgzI6acFvs5qjLZ7LVqx0jUymTt5isst23BxifdM9Rf42kdepeGsplctUqZlKfNz1Sw1gE9FkSTJPSWPyA51mczwipmFc5DNFVJaTADCBGqkak6QLgn1x1nxMoeiKRMLVOlo30xJHsYg+hxic3lssy6Kqn8MhFdbNKi8H5EYMsig+KJKDntmv8AD3HctmKP+6kBUgFNOgp2BSLe4tbFTxFnglGoWuAJj0BBP6Yw+U4rRy+YytSkxv8AhuYgNTqbBwOqtBBxN9o3HR92q00qL5pKqEDXkMpIYA/y9I2PScVjPkiThxejX1M5S8ioWqKg0/ESInp73G2MPwmvQq54tUrxRQqUL8gZtlALXIm97mBjmvE+I1sxU8xgq2VdCTTWF7KD1NzJNz7YPeXmcrTSpUUMliRMssEHm6xYT+2JwwpU5F5eobejvYgARiKq8QRuL4xHgLxbTrO9BWEaBUUAyBcBwsgGJKmIEEtjY1XtjU3Zoh8cbG8bUvRbSzKWUwyxqBIsVm2rtPXAbw3lEyuTpUGdVKEgl2F3jU9ybw7vf2wTzGcAyxcmAuqT6Am/0xwzx14ibNViiqq00JUHTzsRIJZt9ywAFvffCIwTVM7RxvxXw+i6O9egayKQgDhn5ugCzGqeoxhslmvNzVZ1srs7EdYBJj645JT4XUZtNNWY7woJP0E42XgU5halUV1cKlN2BaVMtYWIv1M74hnTaHxNI6FV8VlTChSABG/YdsLHLM74hqJUZVYQIH5YWIKDNPJLwUOAcIbPZhKWsU2aeZw2kkSWAibi9rTBvhvCeLrlMzzjzwpqDSZEG6hhfeYMX7euNPwzhCZWq9anmELKjlVC3SVMkBrECT0i5xmnqrVV6tvMY62MLp1AkkBYiSTMjti3tp6ZL3XHcWe1a5rHSWKoIlTYkjf2aTi54Z4nRoVEVqrJzSSGYEmRZ/w9JHTeD6dKeZpoaZfWCzAwALzEyTPy+mKKpFNTU2JGoKBqCg3jFYY6VEJZG3ZrOM+HAlGrVZmXmOhZlWDEkiIkWm5J/PGZyrMzBS3IPh1cwBtsvyA9sbvgHAnzOVo0cw9SmKpApSNR03vr+EKADa5+HacAuPeGBlaoVG1AagSbzBIkWAiIO3U4HttPkWeePt+23tvRecoOF1lChqqvT1tHM6apAJ7C9uwGK3hDj1KjSr/goXbywiMDpklrtaIAI9TGJ8z4Xr+QAqAsyqWBJgaiNKxsTdZmR9MGuL+FPuvC1rKi06pZHaBMm6sIJMATMC0E9cMnW0RcvDCnA+Oir/umZVfKrTSaCVKlrALfacD/ABd9muXogU0dkVQSC3wif52gAX6nvjN8Kzwr5mjTqOKas6y7GBpBn+Kw2gbdMF/tk8WJWqpSoV1ekurzAjSNUyAxFjE+oth0uUbYkpcZaMbw3MVaFSpSoVhzAamp31RJAUkT1O3546R9n/HajZunSqfHoZw0QSBYyNuo23HTvxt8xoZWSQd5n1tHa0D5YP8AhHxU1DPrmWpvV0owYJvBWJ9tsLyfQVFWrPqmjUDAEemPmrxbwirQ4jmiaqkNWqMFm5DMWHpaTaehx1TwZ9pFKpknqZirTp1A1TkBuqj4JE3MdbT0xh+MVcqVpCsHfVq/EnnF9UEezD64nlycaQ2PFbbM3wniTUs2khgrAyb3EEiIIkXGIuI8betULkw3SP4R0C9o74O8U+7v92p0lhBADG5FzJPWT+2AnCPD7ZrPjK0yLswLbgKkkt62GLYctpi5MdOx3DvD9fiddilMVaxMuQQg2HO1oAY9JkkGNsdQ8I/YlTpL5maYmqSTpptCKLQJiSZnsPTG68MeGaORoilREDdmN2Zu7Hv6bDpguWxyVO0LJ8lTOO+Ncv8AdR5LuxV6gIjqq8yg/wCaCf8AB64x3FvDa121iqsgCxN4Fh+/54P/AGx59/vgQMAsC3oT+Ww/LGM41mTSrUx0UHb2j+v1wuWblK2Nhxxxw4roWfy/kBdDalIBDCRck9PkLemFkuKCdNRtrhjuSdp9pP0wIz/FCyhegC/ljynTZ/hG4n/U9hiTgpF1kcD6EzXHGTh+QruklkXV0s1NTM7QYxjM7xcvSAjeoT8zcf8AqAY0vEvFwocNyaCn/wAeilLQOZgrUtOoWuV5SBF7j1w/gXg0gNWalCqZpI8ry7XXeTvfsN8R9RC2qGwzpUznNYh0p3KLqMuATpEssxuY3jAziXA3yVUNrFajVJanVUMqva8yNQcTcA9ZnHWs/wCHlC1AaRT/AIYK203Cubbhl1OpiZ9OuczHhJ3yeZiy0FapTU/GWUySOhAp6lnrqHyGGTi+IcsVJcjIDPqaZlB26SZ25iCT8hPriM8aqCn5ZPw7aheOk3tb54CU+JkmFEwRuTcnsF5j8se55CoGoFQf5lKT7LE42mUP/ZrnfL4zSCXFQVEOmwgoWtHYoPpjuddmPKogm31tj588L8UGRrJXlXdSBoBDEq26gidEgxJv1i2OzcO8Z02FAufKeurhBuA8MFvbcqY9So6466RswTSgwd4g4NVq1BR88LRRmBhoVmO09o5rRuT2GBlf7PKGojUzMPT/APbr79cdEpcBpE05EhJ+c7n1OCeU4alIm12vJx53PJJ3dBkoLvbOV5PwBWpIalCq1IbkFdQMC4ZGgyOl8R5nw75lOqK2YYMwLB006dIsoKElhuSVBHWD36xxan+H6bH54wvGuEg0SNiJKn9QcPGXx1IS7h8JwTPp5dV01atDFdS7GDEiemPcWOMZc+e80tJBggFokCJ33b4j6m2FjWZ6Nf4l8SA01ZUUwGsQRZlKQTa3MLDtjn1DKvUMKJ3PQC25j2nCwsUaszqTRq/D3gHMZoa0ZVWygmLknQIAvv1MfPGf4hVq0cxUoVYY06hRo66WIMH1jCwsInotLTo3vj7jaUPulDIqabGmtYsLWqDkGkkgGASffffEXCqtbMVXp5mDVVUINvhJkzFtVxthYWHi7lRk9Z8OJzXa6NzS495jGoFUIQpJPZTNh7DEWd4n5qFKnNKMQQICFgVJHWflv9ceYWMSmz0nFHC8xVOo6iSZMk3v1nHuWpGoYGwwsLGqTpEIq2Hsvweg20vUQamWCBp9CTE+8423hfgQpZmnWo0UelmgxCNEJDTEmSCu0gXvbHmFjJKTNsIrshy3CUbjmZofDSZpZVsJKqxA9NTH5E7YzHiPL6KxpaTr8xrEzAJlL/4I+mFhYM23JL6AjFKDa+YS4N4cfzELGwEkA7m4A9r/AJY2uSpHLuHRURx1VRN9wTF5wsLHj+oyzWSk+j6X0GKHsq4p3d3+J0Th3GRVo03iC8gjsy2b5Ti75si2FhY+gwycscZPykfK+qgseacI9Js+d/tFzAfP1C+y7gekkD9zipmUpuVFUEOoAMXH1/PCwsK3seMU4X9V+4Ifw/eQbRIPpMC3zxK9DSI20xabG0if7thYWOvYiSdnXfs3UZ7OeeyxTyVKnToqYnUy6dTR1hWj/EO2OrkYWFirIIo5vJFmNlKsAGB9D0t1Fj8sQ0+HJTpmkolTIIMRDTI+YJ9PqcLCxLik7Ht9HzhxPghyrtpr+Wg6DXIE7W3wPemGHIGJMc7RLXsFEnTfqST7YWFi7JMIcA4Sc3nVoa4fUF1EaghY828F20q5LnfSB1wd8V8JzVPiVOlQRW+7eWUuoWIVlMM07AAydx64WFic3UWUh3R1fLcfKLTaoqjVAYAklWO42gieowWqZnzFkEgY8wsYWtG9U3ZJls1qGhpkdT1GA3EVvp6tMf5TB+tsLCwiehZRSbSMXmfD9JnJk39BhYWFi/JkqP/Z"/>
          <p:cNvSpPr>
            <a:spLocks noChangeAspect="1" noChangeArrowheads="1"/>
          </p:cNvSpPr>
          <p:nvPr/>
        </p:nvSpPr>
        <p:spPr bwMode="auto">
          <a:xfrm>
            <a:off x="1527175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8451" name="AutoShape 34" descr="data:image/jpeg;base64,/9j/4AAQSkZJRgABAQAAAQABAAD/2wCEAAkGBhQSEBQUExQVFRUVGBgYGBgYGRwXGxwaGBgaGhodGBodGyYeGhwjHBgXHzAgIycpLCwsFx4xNTAqNSYrLCkBCQoKDgwOGg8PGiwkHyQsLC8sLCwsLywsLCosLCwsLC8sLCksLCwsLCwsLCwsLCwsLCwsLCwsLCwsLCwsLCwsLP/AABEIALcBEwMBIgACEQEDEQH/xAAcAAABBQEBAQAAAAAAAAAAAAAFAAIDBAYHAQj/xABGEAACAQIEBAQDBgQDBgMJAAABAhEDIQAEEjEFIkFRBhNhcTKBkQcUI6GxwUJS0fByguEVJDNikvFTorMWQ6OywtLT4uP/xAAaAQADAQEBAQAAAAAAAAAAAAABAgMEAAUG/8QALREAAgICAgECBAYCAwAAAAAAAAECEQMhEjFBBBMiUWGBcZGhwdHwMrFC4fH/2gAMAwEAAhEDEQA/AOQLlx0YX7iP3w77mfQ48DP/ANwD+2JaTei7+o/Q4nQRv3U9j+v6Y80Ri0tf/F8j+xGPRX9T9B/XBOK6J6/lOJRTj19t/wAxiZBPRSPbD1UTtH+aMK0VjkaGikndvorfo37Yd93T+aPcEYRy4PRvpOH+Xb4gPe2J8X8yvvwfeNP8/wBmiLRGzDDAsYtPkWiwUj0M/TDDkHX4lIwyT+ZGUoN6Vff+SAKScPrKCbT898SCn7/TCM++OsTiu7IgMOejEGLGb7bdsP8AlhE+pwLBxfiiPTvfHug9h+n0nDynriWuwYjSumBBvM+uOsSUpR0VypHfHu/riaiokajA67/thsj3xwvuOyvoGJ8sGUym8bwD+oIx7JiRa8WH74jaTaScGhZNyVUjw0SDJdVJ3vf6LiXzqYT4ixmdtP5xiqVwwrg1YjhfbLS11YiAJJjmlvzxHWJ/mP7fKMV0YqQQYI2xL5buSQGJO5jAqmDgov6fUYtTv9emEWvtGJ6qbbCAAZZQbe39MR1aawDqHv8A3++ODzTIfNOPPNkb/LDmpQNifmBiIt6D54NIbTPASNjj1STuThCcekRbvjhGeu0iP3tjypTiPX+7YZoOHUm0sCRMEGCY2744KQwoATIP0j/thNUU7DpeT+oA/PE/la9bHeLSTc/S/wCWIzkyOw6746ysZ1pkOr1I9InCxKKR9PrhYFl+UC15ft9CMTU0tsLYhekB9f3xYfm9PY4owI9NEEbfphv3cdseeUf5j+X9MMlr3Fh2whQpVHucTZTmMWFsVsE+CJckgGbCZ9zYMJ6byL4d6REenDmadImLmJMAe2LlLI6QdbPI/hSD0EyxOld/+YyNsX2y8AQ7bzGkAA+gmPpGHNl2QdADMXA2n2M2PvHXEuQVTfYOOaeR5aBYm45nM/zN/wDaF3wyvnHQg7swII6QI37n9IB32IDNF1jWxA6FiR9JxDmcgGjcEbH0PpH745S3sdwj4ZS+9a1UHp6n6f33xE4vgrQyoVQovHeMetl17DA5qxeP1BLDDlp4tHKXuDh4y49cc2icnRU0Y8i+L6ZWeuGVMge4wvJErb6KZx58sSGmZw1lPbDJDpsZp9cPp0/UfPDRbCBw1BTj5Q1qF8RVPbEpjDGbB2B8fBE7kEwfpiOsxJgmTt3xKzYjZ8ECiuyApthunEnXDNOCE9aoYA1bf30F8Ts6uwAsIAvA2t7fliALizlMtN+mFdEMlRVjvuwUHrHY236WxWb/AA4uVr4YKeFQuOLe2VgD0EfLEiqfXFunl8TplcFs0qBQ+7++JNJ6ybRvi41DDGp4UdIqmiMLEhUYWCEZVFsTbYiqnlO/0w9D3n6Ycoh6rN8Nppzkeg/XEin3+mPAw1/L98LTHtHqZBZ2xPTywV0A2vh9Oop64lZhqS+xwu2I5IkrnSJkDbcgbkC3eN8Nrp8HqY+uLIrL3GK+arry3FmBwqso3GuzyjlwgMdf7GJhlWa4vpgtyzyzczsALC/8wxEKwN5wq9Qyt7TcdNxGBbslOUUi+F6YrZslpVQswDJ9+/fFtmB64ravxP8AL++JpvsVqJLRqhU0lVLAA6oAN1Bi1ox6HDAELE3sT29ce12LsxJJLXJ+UWAsLAC3bEuWo8i+wwspGadRaRSVuaP9f1x7WsCSbATsOnzx6uX01el+gLEbRbUSd5O/XHmbPKfY4qkNFP5kFDKrUUMCBNrggz8iev6j1iucsIkOp/zH9xizUEaYB7mYKnaLbg79du2KOVpCIvFyf6flingo0eldJgkH5jC+5s0kKT8if0xEFBdoJIBsSNJ+Ykx9TiVLBjqg8sC8nuQQIt6x+kkFMr1KJG4j6j9cRFbevvgiqqabl6pVtkWCxNgd55Rvfv74FJW3BveO+CnZ3Guxjj+4xEVOJ1O0wBP7xhlZrjpg2AjVYIkWw9Qh6n54aXv7YlydQDUCJlbbbyN5FxE9sFgPaWWk2uMEHpQAqgn2BwOy9RvMkSoG/T5fPFnzb2JHse+EatkJQ5yV9I8fe/YYkpqMe1eIVGMsxb/FzfrhU8wCfhHvtg0aUqLdJBi8KapuNTdRsB7xcn6R64rcPcGoo/5h+uL2TzNKYrowvdqZhvWVblP5YRv4qLJfDZUrOpBkRtGn3vMnt+2KnEaHltEgiAQe6sJB+hwf47xsMq06C09AKhNMl7EROoDmJi/vc4AcezE1As6iiqhMzLAcxnrzEifTBFBpfCwlS2FjrFJ3SxxJTWw9v2x6dseUvhHtiiRc9ZsN08w9jh+2PKXM6gdZwehJSovZVLYdmn5lPriSpAEdsUsxU+H3GEsgpWXS+K2aew/xL+uHlsV83U5fmP1xPyar0WQB2GPa9CQpjrghwfhTVpI2GL+cpqukRcHbCJ7MWXIm39CNeF2Fh9MN/wBhzUsBsenqMa3h3Ci6a25U7n9sXsnllqVAtMTAMn54mk278EvdctrpGYy3hm0lcTjgWlRI6Y3FagKdiJMYpPT8wdvTDKHzM/GUpcpHMeIUStQW3xSrpKk32PU42vGOAMagPKbd/fAPNcGeDYbHbFLo349IBmlPf64rCnpTr1/XBupS0jbAhqZPQ7noe5xykOVsnlHdm0I7bzpUttJOwOwx4abAklW/6T/TGw8DVvINR2Fh5oN4+NNI39SMTfd5IW3vP8wH7YLmh4xbMCysSSQRPcdh0xXy63b3ONr4hyrChTmI1NBF+4PttjI5endvc47lrQyi7plcjl+v64hqnmGLZXk2/ucQ1k51xVEqImG+LnDssJ1N8K/me2G0MoXfSBc/0xPxCqFhF2Xr3PU4WTvSMmeTb9uPb/REWczeo4rqcMIw5Ew6VF4QUFSJlIxIjAYhWn74kWlglC4tTF5OIow/Ep6j/MraGPvYg+8TgWKXvGJPK98TcVdjpuqLOczwiKaaBIJOrUxja8CAOwA+cDA5hidkxG6YAaFTUQMLEyLYewwsJYaGfPEKVLb/ANzhxbFUPY+5xbkc0PetjRZDh/limwU1KlYA00U6jpJIuFNmJHw729cZV3kHG98GUFGfyXlv5gBR35Suli11vvEi4sZwspGXPNxjoD1KDBtJVtcwVMzMxEbzOIPJLVAgpuWn4QCWJG9t++NlxnMKnHY7ZkE/Ngf3xb4bQNPxIsiPxW/8yt/XCJmdeoako1/xswmSpGrUCJSd2aQFWST7CcXeH5Ba1QU1phZJksCQoUSS0BjtODPg0aONUo/8Zh9dQwS8I1UFatT8uahqViHnZfKcaf8AqvjtMeXqppOkv8bKfDuJksuUy6oodwNR3JNrxsPQYLcE4KGqQyqXDEXPKSszPU7bYb4B8HeYtPNvWFKKkKrLdisRBLCZPYHbFd+Lp981kigVqgHW6C4aDdVIAsZkmNpvhZY+jPkwTySq6VX+LNKK9bMsALIIsLAD06Y1CaKCBRAaAPXa0nraP9Mc3yniSo2nyrAbFLzeJ7Y2nDCgcVMwHL6aekC4GlAJ3E6oDek4Ef1Njg6S8BLM5JiOrEgGI7icZHxIKiuUQkBbdpsMa4ZxmqjTUCfhqZNh7CbTP6YEcdNPzXk3tJ/yjFHVWGEKBHhvIVKtT8UsaSoxMWuASJIv0NgcNr+H2qjLw9X8bVIVVhRrIkW/lvH54u8HzIFcAbaKvrsjb/X88Kl4lCplAKjLqBWAAQwFQi8kQbYVcfIs58bbZiszwN1ldTa9ekTYadMgmdj0w6nwrTmaFLnCsaa1XkfEWh9JvEYMvxxGBYoCCQAJg/CYuMDePVWy2gzpYQwBHMLk8wMiQRHba14xNy3o7lfw3vZV4fwzVxA0NdQUy9VZViCQoaL/AOUdMWPCmVqOrkNYTqDKH1AFYEkSt42IJv2w7wpULZym7fERUY2i5pucQ8DzTLOiCASWBi4kDeJF+3fB5D4pNZafyX7l/wAdZc06YohKfM0glwGGmQwVQJuGuTHwjrjA5PJSXiLEzjc8YzxzTj8LQUYhQrsRdQfh0gG0X98ZThvDCTUZrc2mx674Ccao3ScnOyo+SH3dW7n/AOvFPM5T8dR7/pg/w/gLtlXqqh8tGXUzEDdhGkbkcvTriqVVa4qMLKCQO5iw9up9PfF+VGaelZBVo+RTb+dx9Fj9Tv7e+ANQS2D+bzPmLVZtyf2wDLXw0V5IYsPG3Lt9/wB+gqeXkgY6V4P+x5c5k6eYOYamXLcvlhgNLFd9Y7Y5xSzGkzbHQPCH2vPlKVLLmijUkJkgkPDMWMSdM3OKIsHz9gQ6Zv60f/6YGj7GnOaeguYXkppULGmR8bOoWNR/kJn1xpqn24ZXTajXLdjoA+uo/pgLk/tGy9evWrZo1KdNxTQUaY16wkn8R7HTLtKiAdjOxakGyhlPsjq1WIpVqb01sasMELAxCb646sLdJJmGcR+yWvQKaqtIU2Ok1ObShPw6+WVB21bA7xOOkv8AaRkKR8tqjUyoXlNKoNIIBAgJaxFumKnFvtY4alJprCpqU8mh+bpBBWINxe2BSOs5232S5k5k5cVKJcUxVnU+nSWKAfBMyD0+eJK32IZ7o+XP+dv/AMeJch9reXy2bqPSSrVpNTp06YdgpQKWYqDDEqCxiTIEDpjX8E+1EZt0UClSBJ1l3BhQJhRIknb9sJJxQ8U2cMzIZHZCVlCVMSRKmDH0wsEuKrlzXqFGZkLEhiu4Jno1t9sLEuS+RRwdlKhwyo9GpWVSadOA7CIBO3WTuNpwJO7C8T29Bi+a6gXYfXFZXUliDIt/f5YlFjSRXHW393xvvDfF6afc1poUc1U8xpnXDLEW5QBFupOMGXF8bXg9Ko1LKV6oVaFF9CMFUFmkMVsJYjeTt3w8ra0YPURco0jQeNeHBeL1HP8AOjfkuCvGNKcfosbFqlI/9UD98C/tZzbJnzFgy0zPuBj3xhWji+Wc9DQP004m8iV18/5JZMXGcF84yf2VgzJVxS42tvhzRH/xCMX+C8Jarn6+Xa1MZwkuLHWoraFudmAMiDOn60+M5UrxmpG4zQI+bgj9cO41xR8hxjM1VTzNNfzNGrSD8Rk79HP1ODCXf0LywVKD8Sgg34Z47lGKpmGrvX82FAsg+EDqABqm20dMYbxtkloValOmulVr1VVRMAKxAH99sQUuLpSreakuVqagTyg802FyPnjQ5HiJzuaNZaXxZjzQnxEReAbTf97YaU1GNvwVx+lUXFR8rf4/UpeFeNJQpqXExciY3baelsbWt9oj0CAqBCadORUU6pVdwJHKSbN1j0xheJ0S2czcXvVcQCBuW2NxHY3xHU4XmqjGUYlEVETSdRWSAFABmDq39O4xP3V2mao+n+NcuvJ0NvGlJfLetSZ0NFY0kDn1EXMi0A4C+JvFGqqYWAQpF+hRSB8gY+WKud4HVy/Ca5rAB6dRaQsCCrFSGV4kjmjtYdsDsv8AZzxB6QK5d73ElVJBFrMwIt0MYSOSWRP8RIYOMoNvpO/0oLeE+PF66JJCstUkTuVp1In2k/XHgzSxkDIEl/8A1v8AXAk+CczSpDzl8oozBpIMSrODyk7hY73HTA/jnh7MUEWpWXyk0wpJBDGxgaSbwZvFge0Y5yV8SWT0XuJu6v8Ah3/stVMyNLKGvqH/AMrYMpnKTfc2qMrKppByRI+M6tQ9Bv7YyeQyDs7GEbQDrDVFSx+FgSQTuDPcYvcapqlFCHGmejBjsZkry9I74GtJBXpUpuT+v6qv0Do49RXiRqeYopmpXOvpBVwvyMiPfADgvEgKyEsQkvqHcAH1/wC2M7miQFkGeoJ/pcW74dRE6Bq0wSZv12ExH59cWUPh/MZwjHLyXyivyOhUeIaahZZBYyvQgaVUk7/2fXFTLLpSrsQ1S3SWYgR8mJE+hxncvxGolYQ2osIIMmI5hE7dMEvvapkQ1TWX8xtajlVJOqmQD/MSTPTbfGWUWkvsaoyi20H8kjJQq5SRpdUqOSbzLWST1IY/Id8DaOR81KZWoTpR2YcoKU7s4NgSdRAO5EjAGnxMVOYhj2USxMzBIEb6bbfnOKWVrhqqJUDaGcAmQDpY7menubSe+LpTrbJyULTSCr8HSqtXyS3IJ3Z9VwPhCnTAm5I/KCH4bwwvUCFahmbooa8EiARcTA+pxo6b5fJM2lqlW7wQ4ClQSgEaSZifSGO84o0eKivyrSK01kqirrOqOZrpJMAdtgBikZutdCOKsCcR8P16JAqJpLSRtcC0xvH99MQ5XJVdVkLHtp1flBxrquS0qpaU6QxBI6+0G8e22DfBmp0yGY7RPKG379hefbF4ZE18TJyxyTXFWYD7rVsGpMBIn8PT6bgDpgjkskQtVjl9QuVIY8o0/wCK+31+mN1xTxFV0VdGXYBQb6QYNiCYaCpXV8M3GMmczVanU1O+mF5VXSAENxyiIM9r6RfbDc8cfI0cGbN/jHoB5vj2YqE1Krh2IEtUSmzGBAkssmAPywN4oruwlQsLeLAczE22G8wMbHKeC6jUvNV6TJDtTiWLMu6QASC17kaek7DFvhfBxTbVVp1KaPTKlUXzXUn4YOjTqnraIF+uGhFt6Qk6S3+hhKXh2swB0NcwBG9pt3tizl/DjsHYQqpualh7A3BaxOnf0xdzVJXa9U0CJQipZlC9r/KRGJOK8bc5UoHFQ025yVDnS3LqDtLKZCgwROq+Cot9sVuPiwW/CczPLSd13DBTBBuCIEYWKr+KK8mK7gSYAJUCegAsPlhYnxY/JHV+DPQ18KYU8qjMp88aUWQ0LJUJcm5E7H5SJ+3NFGdolQAHy6wAIHLUqTt74zWQ4yqvRYjV5YQACRIBBgn3GPftB462aqU6h18uoAnsxmBicXyGkZrRGCFLOkUlvYN8pE/6YhymUd6ZcCQJmOgHft88RpTJpNAmGO3y/qcLaegcK2aHxh40bPVFqMgQqirAM/CN798N4l4vq5mrTqsqymgKoBM6IibyZjACowFOCrB7kG0RFrTO/XCQ1VXzAGVf5gIHbcD1+eFUFX3Dkx44yg+6VL6X2tms4j4jrZnM1q7UxSdirR8OkgWgNcnlH1w7O5+rmHrVq5BeohBPKLqo3UbCI6T+eCXhnh2SbhyV6pIrg1ATJJJUsRAMjYKAQN7TjF5bi0UjppoCQEc3JJIPNvbY7Wv8sTTcnJL5lnUYwT8LX4Cp02cqiIzOzAAC8zYACJknHcvAX2ctkzTaq/4pBZkAkLNgoM3Ii57m3c8S4bxIUq1KqCZpujwP+UgwD6xjveS48+Zp06wp6KVRFvrLNBk6bKIJ2JvaY74XNaVONryL7itW0n0M8QZHLiialBfKq06juzJRJL6dQZXaNmmZJg2sRjzgFUVqaM71NSOdBEABQyHSIgkQFBmRy22wziArZjRRkqlQspgEgtdlGoQBZHsbHUuB+Z4XUBNEZmnTCSAo1apZl08u5M9JgQL7nGS5SXX0LqUI6cgl42oa+F1KakBA6QOtnn2idowercfFOkXbM0AqqCeQsduwqySegAxzPP8AGagzRywptUqEqGpkmkTpaJkFpBM3k397AeKeMqTsyKoOoKAAHa9ioDFgLm117A40Y45ku6/gjOcJdfXZ0RPE+VzdUow/EcadT0dIsriTJYix3Pt0xD4s4DXr5fLZemFrClVSVCtTVVRCINQkGACBIve0kYl8J8bo0iKdWmocgfiLTVQD0QgIukjawaSbnoCHiH7SsrlyFZh6iRIkWMbkd+1u8Ynu9bfYJyaVUZhvD2RKkVcuEYsQGpmoLWA1MvWepEeuA1YcKpgUfMUxqZdNUsNRIMVDBK7sDF/ninxr7SvODiktiIkwoBItPsenpjP8GzlLzVOaphqOoEmmZIjpaYBMSZmNomRXDjyVc7/MjJJ6iyfjGfV8zVqqisFAV9AZkbSpUEHULkKX1DoCfTFjhNAtrBoJCwokC6m08qfFAmf1wcznEi6fg09NJm1BNIp+WAWUcxGppXSTJN9iNsRgMLmNjMjV07TH5HFuSWiixfNgesopVkeAyU25kDadQG4kyNhtY4GZviqUgdaFmKqASx20rEofjAg3DASfTBfMZSm45GZdSayegWQObqu+3vOBCUSab2Vw7adbhtameXSZgCBMR326tDHeymoQaXba/S7/ANlT/aFSuKugBKbWhFCgeWmoCALCFuSTibh3A3LIx1KrTDAEkkKWZR/zETH7xgocvUFFtT0g4dKYAKpJJgFF0jULQTEXIOCeutl1NIkmkAoaWIiIqCW2JBZzEm8Yqsct1pHZPaioq23Vv6P5fYocFy6qaZemKhDaXXWUEQACQyXPMTyndLi+NV/tupSq0xSpBKLAgJaGOkgHVZpgsSdQ/hHfFD/2UzmZqOiKKQdUZSQFNwB9bE9D13tgDnq4FYZeppoCgrEM01dTBAVUgGOYqB2kzHTDv03JfERWdL/FGgL0mqK+arAtrAUsxqGTaCQfhI6Hp8sWaXEBSzHlZWnTqFi4PMUUtJUGQDpkAGDJgeoOMuwq1itSmC4BRWQyw1LZCZHNbaTaOm+Pc1x1suayrTRKurVyMHF+sxzW7GcVWCENIXJ6rJm2+6JqHFjUzdVM2NLs4GhhZIBXk0gBWUQQVie+4xf8JvQr1VpO+su0U1YgSEYmSkSGKiTc9b4G8NpPxEkNVRH1amqsNgRAWBvsO231lrKuQ41lJC2IDMNitSaeq9/4jv267mvtJNNrokvUSimot7Wzs1DhqhFEWAgDsBEfQWj0xBnMisbYzn2n+Lcxk6FL7sg1Pr1VCuoIFA6bSZ3NgFxz/hf2q56jU1Zo061MzykKjemgovfuCMankSdMhBOrNF458C/ewGptpqICFnYg/wAJ6i+x6SbYyNXIj7iF8kUc1ScUap2LiCUYdw4JU9CQp6Xm4x9r2aqSKS06I9Brb6tI/wDKMZnJ+I6pqt5jljUKyzSxDA2O46EiNoO1sZZuMU+JauTVlM8Pqkk+U5/ynCws1xeo7ltZE/8ANG1tseYz3ItUDf0eCha9AUVDVBTSooJgErUl9XU8s2F7dMWvHKI4OoARc9Y+eGcI4ylGrSrzTerTslJzFyCs6hOmNROwF8DPEeZq5hiG8oVmc6qav1HMx7CmJ+It/CelziWRuTXgtKHFIC5fUiMqEhWHMLCxtzH8t8e0MgfLaGpaZEy6k32gLJxc+4otNnApZmogt5obReSfLQRqiP4yN/gGH8W8RZmkdFMrT0osijTSmAxEn4Vm0jrjuNvQW2lsq1/C1RY1trhQw8vU8ar35AARYkDbY+mmT7LwUX/euVxPIqvvcAtr3iJA6ziXwl4V8+jTzecz7ZUMQRqqlSxuZUlhBK6Wgbax7DReNKdCj5Wir5jsJeoBTGuYCMzKB5h3veZBnumSUktMmscn5/HWuv75I8n9luWo0qXmZyqNZhEAVJZecn4W7bm3Triv4g8B5Cjw+q1JS1UFYYuXIhhJmdO0iw64ucH4rl0pN95r00HluEpkczOxA1KQLiCoj1k7A4A53jbUUYaogyARb0Pt6+mIvJNtUZskckoun/5v9jHcO4D5pJLFFBAuB192H6HG6yedr0aNNUVtFNQsnUNl3BIRSYPScZChxFjVVcsTIEyYUQBJbVM0wovqtH5Ym4ZxXLCuQiVMxUYPzu76CVRnIRBDFZFi5kz8K40OEp9mmLjrX5m0zPijMU2p6HIZNWqmShVm3U1Cdo9D7kRjPcO4RUzTVcy7+Win8ao7ElmfZVABLMSRAUWsJvgHR8TZqpWFIqlIVCFBWn5RS4OrVGogDcE3E9YjolDgRyS6M5nBWZ+ZaWg1Cr/wsGJld42g3kHHe3wVIKac+fkzPHeG0SKZStUqahzVGDK4ZSUIIJFlW2kjqT/EZB5V0y+ZpnQlVUVRpYb2IBkXkWg+g7YP5nJk1VYOVqvUARtWkCqxtAmBcD6YF+LPD1TLuuudemSNJ2HUGTaexOBjdvirKzikm6Wij4i8R6s0K1DVTUCnppl9UeWAAH7mQSQb8xwGz/GqldiX/iPSO0GCbgfPBLN5qm9YvQpU0VKZ/wCIVqSAwE6WBGq+xLSJv0x5laT5gt+Cjs0KNIFO8qFChYQWjpG5ONCUYkOEmwdQyr1A+hCVpoWbaAFIkzMHbpf5YjymSqVzFNCVEy2yiFLGTtsDGNcQ2VPk6alF1psrKWkMGDTysSgBBUT1At0xR4C4WaRlV0nRawcggBxMkg36xjlkbtpD+yk1bD/DaoWnTo6laoAim+wESSIk2wapcFyxrrSzLuKNWAGBZVdmMaQ17qQC2wGoTacGvss8F06VJ69RQ7uYUm/Ifyv+w6zjQeKOKtlaNNaNGnUGorpY6VEQZ+EjqTisMC19SM822jnvE+DcKoZo0vNrpWpwjAVKYSQN9bgkSsW7nTvgVlM9Syx1B0BaSFrkmARBkqF1bzAjYdsS+NPtTzqlqQWjR1DmKRUYzfc2FovpnHMqmZLsWYksbknfFHCpdhWWoNOKt+fkdc4LwilVyrTUV9HmkMpC2sUPWWMQFICmBYxefwjlWq5dqlYuWUm3MCnliCCwTtG3b1xzzw+takRWCsaQu6yQGC9DDBhvuNv16Bxr7RAlCmKCkI0Lp+CQrKTtMQIFzJ1A7baIUZpdBGpwB6ymrrqA0lJpqpPPA1oIMaGAMC/UHocck4lU8yq7NquepkiAAASbmI63xu+H+Jzmw9J3dREhjVgg3ABhQNj84M72fl/AdFqr1ndDSpKS1MuZdtOoaSvM0gNYRsIm+C5RcuN7KLDkWFZGtN1f/XZX+zquaqVaaVKFFVRRUat/E7M4GmSALACfQQMQcWyeTXK1GrA/eERUpspYhnVmA1QSrcoUSeg77zcPGWzlZ6NCi9CnBZWpIW1VBHxkkgAxAMgC07k4dxrwzQy+WK1GZ6riVA5VBHYbkr13wiaSOdyegd4K4JUIapKolXYvInRMx3ufyxQ4n4frPmz5zkAKG1tJAQywgx05hHdTgbWy9GpXW8U1hBJgwDuVJsYOw9cb3wdxsZmeH1xOsRQ8w9BPKzReIJXc3gdMJKXLSOjGu2VOIeLjVpljUNZPKembBIsQX0xBaDeN8c94rwVwSRUpVAoBPlvMfJgCY9AYx0vJ+CqlHPihmaQamxnkHIVAJBkAQthIMfncV9rXAcvQNF6IWmzFlKKABAAIaOkbfMYS3eyrS468HNi2HZekX1kEAIuok/QD3JjEVY4N8P8AC9apl/MFNihI5gB62F79cdJpdk0rC/AfEeXp5emj5XLOyggsygseY3JLb4WAh8NL/wCLHoVv+uFifwlbkbrLeHMlTUNUzKVG3KKQvTYkBzPSwxJ4h4hkzl6SZXLqr6jrOtnJCiygtpaGJWZQAgHeDASl4xoAhaWWpIWstSrqrQempSQsHYkC299sbLhOR4vWcEUKJSY58vQSmYN5ldXTGFQaq+zS5LwY7OcCc2rVfL1rqMIzFiWYEpoGl1AA/iAv64T5ANmqlRUqGmzE3OhiG39uvtjqPHvBCUqQqpl6VKq+kVBSbkBuSyqY09uWfiEj+IZMUb7YnkyOLorCClFS/ujzh2aLV6jVMsCvlqlJVYEIFBtzAQCT0GwA6YB5jK+VcnaeWLKCSYXsLnGrA+uK+c4elQQd/wCvfEFkd7HnC0AuDZp61VVSkjGkNYNQKVGogTzcvQD6/LUr4NIpivnKy06Zst/MZtUnSiLM9bA97Yy48P1abjyqwG5AM/Qb2+WGZfxTUGdXzirrS0oSzMQOjMB0mRqtcL0xoilJ/CZowSiuS2anidPhtHJv91mXYUq0qEJkFgrqyaoJgiCOhklRGNo5WjRzAfzBSbRUYC8gNSeNIgwSSIk3F+2CnGuKZCpl1FF6wesza/MWAuhi1OItqkxu0LUMxgX/ALDTzSK1ZoI0q0kgELZwAdTKJW6gjpiqu/P4D8VWvzKWUz7+YgUSCFI1HSASbE72EXNxEnD+E1GOZarVDapZmcgsSxBUgt11H6kDFnJ8UaiC1SmgFQOunQo1rpCgksCWUm5iNp7QuG8ODMj5h1VGDsPLF1IgjrNoMA9AYnD1J2vsD4Vv7hGlx1/NFLLhjU1QFBgm9h2kGwHqJx2nL0qdRpqMrVKajzKXKdIa/OLgG0/IfPi2arjK+RVoxTeiYIcAOdipYKxEQCRPQ42fDg1Sj55q0g1Y+Yw+Itq/m7EAAXIgz6Yvhx0utmfNNOtpD/Fvg7LZtK1JGT7zTptVouCPxE/lqkCWZANM7kFSZM4wHA6r5fNNQqKjUT5csFVSwptKEMrWaWIPeIONnlOJtUqrmkXyKdMRqgHWoJUkzABIMECe+MWviAJnuWq8BSimixRCpUNaNwSSZ6kz1nF8mKM0yGLI468lzxnQFas2apuDTdlQK12mmsN0i1rSfzGIH4o+YqUwiLSNKkiageaoaamS3qSZHp+er8M8WoZrlqvrNNTpViC09TMX3H0M455xjM6cy6UebS8rpv6gesbHsRhIw4x0X5wun99m48E+PM1TzVOjWbXTZmDKUUEE6jK6VBnV3J6+mDnivMmvVOimXemCUpsSFPmFdyCLkIDHT3xjqWXd1RyihyJZlu0iYN7AwNxvE4IcGzFY16qmoTUIQoSAViDNrHVb8sUcqRn4Jso1+CzR01qKpVYgfEzcrSL6pmBa5mcAaHhNZ0lgmksXnY6Se9thjU8XzdPzIqVqXmITqD1AlhNhvfVYL2FziTLcCrVaaVwAqOxAZmEAAHUSb2AHvb54hyfZfitIwnFOIslQKJQJYEW3E9x0jFZc/TqEFy4hjqO5IIt+YHe04P8AizhYRKLkEs2rWQfUaTHTl6HuOuMlW5WIAhdx6++LQnbslOHHRs/E9BTQygo00VUDKzoWIa5PMTZjLEzvzRsMQcEyxrv5OolVU1AZkjQVld+pIidjjpmR8Afe8kv4gprUSlUAAB0uVDNABELewmcNyf2fHIU3qLWmoSod9IH4U3VbnRJKsWueUYO02cnF8f7RgKXD83lqhXKtUXUoIgiSrC6t6gj8hixxXg2eq0qHm87KW/illVgJ1EmT/rjXeGOBVqeZZnQ+WXYCY72YyJg9CTg9xDidAEo3pB3kiwt1Fx1vjF776NTwpPlWzidTKqOV11MsgspHcmZB3kze/LiTI55stVp1UDEJVkMbhmplWN+kgDG7y/2X16iz5tJJJj4jy2KkCIveR+ZxqOHfZ7QOTo5WvzGi5qak5dbGZnrsR/040pPsnKLRslzK1qC1F2dFcezAEfkcfMP2mVSeK5lT/CwUD0CrH64+lqZFJNAsoAC+gAiPoMZzwRVSqtevyqKmZrkNAkhanlrf2QYv2jN0fOHCeDPmq1OjTjXUcIJ2GrqfQQSfScfS3hrIU6eXpppWKaKsbiSLkT7HEdXIZVOJUtOXp+dWSq5rKoVhpUKZI6nURgP4Z4hCVKbHmRgD/kLLf8sZs6qNlsXZW4lwXIvVZmRZMemwAH5YWKreGq9TnUqFbad+2FjMpMsznfhHw1rzdOoealR/Fa1tX/u1bpzMAY/lBx1DKeLs5WoeZlmShQQQpKK5I/nqs1l1XMCN9zvjmnhnjVQkUXJSiSZggLsQNQiTMARO2DPFePLqzFIeYaYY05Lqqnlh9ICAqN+UEi99ziU5zUvsXhjjKOjW0PG1fMUkJQCo1iV2NyAUkncQfnvgJnM2tMMzmy3aLtfaFFzP5Yy1TxK9GjSp040BYLadR1gmIO6nr6zfFHw/Qq5vOUqYqNSUsQKhnSojdog3AAgnc+uJrFKbvwU5Rgq8mjyPG/NruKNVGAhmWr+EqKq82lzA1Eyb298A8hxTTmqrFyPMc/CCwImxmYMTEfLDeIUVP3llKKihlAQGCFOktfbVBbSO+CXB/B/m5XUX0vrVZNiAV16+YQy/D2sd7jFo4dfiI8i8ePyIfvZzLprq06N2tOmoFGkS1/8AFAI/h9cP4nkadLMrRHl1T5aGo5EzUb8RFAc25WQEmREjvinwKhSo8bFOrUKUqdR1LsFMBUYB21ArBOltrSMDj5laq9UeZXZnZi6qz7MQCYuBAFu0DGhYVHozPLfgu8TarTphtC6KjwGZTIZRMA9NJG0Xj1gVchng1VWqwWc6ZkzcwI6AeuOn53wRl34XUapJKKaoeT8YE2vsZI9jjl2fztOkmgUqbv8Az6fhG4g7lus/riyxJUTnklbsOcOqUqFTSzGrToliKkGJG40dQDI9TJiMQcJ4rQqNX1ISSrLRBEBdTDZdgQpN+3rGH+BeGDN+YSYZbwTbmm/wmb9Le+IOJfZ3XolfJb7wSQoVFIeTawkyPnbfacUWFqPIi8qug/Q8O+fVbytAIVWbUZWBIkyTvYRbAfjWQq5XiHkJULLyNAYkKrDUVWbC+r3GNj4I8AZwB2zCPQcgAElGDLa0ISVNtyD8sAPGvGPKr+VSHmPRaoDWAjmeJUi/mBSIExHrheLrZ3KLdrYZydWpUrhFRvKKsUtpBIG/NaCN77xvjPZrwK2TzHmVnRkVGcEFj00KII6Fl2mYGNR4J4y+YUmvWNSrT6EKsK20AAdr/L0xc8V8Q81BRpEa3IQE2AYmBB9+vrOLqCULZGWSTy8YrRzzhmeanLJSqrpYlaukIRB5SJMi/wDQ46DxfguRrZN89lQEqrzVLkGSQ1QMCTe5YHr3OMBW4llyopuWDII0mxRlUhwfWV27k4XBvEdTzc1QEGnmKXlkTsUsjL9SOxB9sLCTeh8kF2bPwhnaOYRlVlFZANQYxKyQCvf4gLXtjY+A+BCnWrVqyhajsEo6xDeWqjUV1AHmYm0bKMZ/wH4XpZQ+dVYakUs7zYC3KvuYHcxHpibif21U6dYU3ytQIdm1rq9Dojv64aWPhqXZKOd5k3jWl5+ZznivCUr5jNVKreU5r1G0xaGYtaPRl/PGj8KZ9nqrk6HMHIaDYa6WsNM7AqD3sV7RjM+Ic0tXMVXo6mWoVdLXI03EQIgzI6acFvs5qjLZ7LVqx0jUymTt5isst23BxifdM9Rf42kdepeGsplctUqZlKfNz1Sw1gE9FkSTJPSWPyA51mczwipmFc5DNFVJaTADCBGqkak6QLgn1x1nxMoeiKRMLVOlo30xJHsYg+hxic3lssy6Kqn8MhFdbNKi8H5EYMsig+KJKDntmv8AD3HctmKP+6kBUgFNOgp2BSLe4tbFTxFnglGoWuAJj0BBP6Yw+U4rRy+YytSkxv8AhuYgNTqbBwOqtBBxN9o3HR92q00qL5pKqEDXkMpIYA/y9I2PScVjPkiThxejX1M5S8ioWqKg0/ESInp73G2MPwmvQq54tUrxRQqUL8gZtlALXIm97mBjmvE+I1sxU8xgq2VdCTTWF7KD1NzJNz7YPeXmcrTSpUUMliRMssEHm6xYT+2JwwpU5F5eobejvYgARiKq8QRuL4xHgLxbTrO9BWEaBUUAyBcBwsgGJKmIEEtjY1XtjU3Zoh8cbG8bUvRbSzKWUwyxqBIsVm2rtPXAbw3lEyuTpUGdVKEgl2F3jU9ybw7vf2wTzGcAyxcmAuqT6Am/0xwzx14ibNViiqq00JUHTzsRIJZt9ywAFvffCIwTVM7RxvxXw+i6O9egayKQgDhn5ugCzGqeoxhslmvNzVZ1srs7EdYBJj645JT4XUZtNNWY7woJP0E42XgU5halUV1cKlN2BaVMtYWIv1M74hnTaHxNI6FV8VlTChSABG/YdsLHLM74hqJUZVYQIH5YWIKDNPJLwUOAcIbPZhKWsU2aeZw2kkSWAibi9rTBvhvCeLrlMzzjzwpqDSZEG6hhfeYMX7euNPwzhCZWq9anmELKjlVC3SVMkBrECT0i5xmnqrVV6tvMY62MLp1AkkBYiSTMjti3tp6ZL3XHcWe1a5rHSWKoIlTYkjf2aTi54Z4nRoVEVqrJzSSGYEmRZ/w9JHTeD6dKeZpoaZfWCzAwALzEyTPy+mKKpFNTU2JGoKBqCg3jFYY6VEJZG3ZrOM+HAlGrVZmXmOhZlWDEkiIkWm5J/PGZyrMzBS3IPh1cwBtsvyA9sbvgHAnzOVo0cw9SmKpApSNR03vr+EKADa5+HacAuPeGBlaoVG1AagSbzBIkWAiIO3U4HttPkWeePt+23tvRecoOF1lChqqvT1tHM6apAJ7C9uwGK3hDj1KjSr/goXbywiMDpklrtaIAI9TGJ8z4Xr+QAqAsyqWBJgaiNKxsTdZmR9MGuL+FPuvC1rKi06pZHaBMm6sIJMATMC0E9cMnW0RcvDCnA+Oir/umZVfKrTSaCVKlrALfacD/ABd9muXogU0dkVQSC3wif52gAX6nvjN8Kzwr5mjTqOKas6y7GBpBn+Kw2gbdMF/tk8WJWqpSoV1ekurzAjSNUyAxFjE+oth0uUbYkpcZaMbw3MVaFSpSoVhzAamp31RJAUkT1O3546R9n/HajZunSqfHoZw0QSBYyNuo23HTvxt8xoZWSQd5n1tHa0D5YP8AhHxU1DPrmWpvV0owYJvBWJ9tsLyfQVFWrPqmjUDAEemPmrxbwirQ4jmiaqkNWqMFm5DMWHpaTaehx1TwZ9pFKpknqZirTp1A1TkBuqj4JE3MdbT0xh+MVcqVpCsHfVq/EnnF9UEezD64nlycaQ2PFbbM3wniTUs2khgrAyb3EEiIIkXGIuI8betULkw3SP4R0C9o74O8U+7v92p0lhBADG5FzJPWT+2AnCPD7ZrPjK0yLswLbgKkkt62GLYctpi5MdOx3DvD9fiddilMVaxMuQQg2HO1oAY9JkkGNsdQ8I/YlTpL5maYmqSTpptCKLQJiSZnsPTG68MeGaORoilREDdmN2Zu7Hv6bDpguWxyVO0LJ8lTOO+Ncv8AdR5LuxV6gIjqq8yg/wCaCf8AB64x3FvDa121iqsgCxN4Fh+/54P/AGx59/vgQMAsC3oT+Ww/LGM41mTSrUx0UHb2j+v1wuWblK2Nhxxxw4roWfy/kBdDalIBDCRck9PkLemFkuKCdNRtrhjuSdp9pP0wIz/FCyhegC/ljynTZ/hG4n/U9hiTgpF1kcD6EzXHGTh+QruklkXV0s1NTM7QYxjM7xcvSAjeoT8zcf8AqAY0vEvFwocNyaCn/wAeilLQOZgrUtOoWuV5SBF7j1w/gXg0gNWalCqZpI8ry7XXeTvfsN8R9RC2qGwzpUznNYh0p3KLqMuATpEssxuY3jAziXA3yVUNrFajVJanVUMqva8yNQcTcA9ZnHWs/wCHlC1AaRT/AIYK203Cubbhl1OpiZ9OuczHhJ3yeZiy0FapTU/GWUySOhAp6lnrqHyGGTi+IcsVJcjIDPqaZlB26SZ25iCT8hPriM8aqCn5ZPw7aheOk3tb54CU+JkmFEwRuTcnsF5j8se55CoGoFQf5lKT7LE42mUP/ZrnfL4zSCXFQVEOmwgoWtHYoPpjuddmPKogm31tj588L8UGRrJXlXdSBoBDEq26gidEgxJv1i2OzcO8Z02FAufKeurhBuA8MFvbcqY9So6466RswTSgwd4g4NVq1BR88LRRmBhoVmO09o5rRuT2GBlf7PKGojUzMPT/APbr79cdEpcBpE05EhJ+c7n1OCeU4alIm12vJx53PJJ3dBkoLvbOV5PwBWpIalCq1IbkFdQMC4ZGgyOl8R5nw75lOqK2YYMwLB006dIsoKElhuSVBHWD36xxan+H6bH54wvGuEg0SNiJKn9QcPGXx1IS7h8JwTPp5dV01atDFdS7GDEiemPcWOMZc+e80tJBggFokCJ33b4j6m2FjWZ6Nf4l8SA01ZUUwGsQRZlKQTa3MLDtjn1DKvUMKJ3PQC25j2nCwsUaszqTRq/D3gHMZoa0ZVWygmLknQIAvv1MfPGf4hVq0cxUoVYY06hRo66WIMH1jCwsInotLTo3vj7jaUPulDIqabGmtYsLWqDkGkkgGASffffEXCqtbMVXp5mDVVUINvhJkzFtVxthYWHi7lRk9Z8OJzXa6NzS495jGoFUIQpJPZTNh7DEWd4n5qFKnNKMQQICFgVJHWflv9ceYWMSmz0nFHC8xVOo6iSZMk3v1nHuWpGoYGwwsLGqTpEIq2Hsvweg20vUQamWCBp9CTE+8423hfgQpZmnWo0UelmgxCNEJDTEmSCu0gXvbHmFjJKTNsIrshy3CUbjmZofDSZpZVsJKqxA9NTH5E7YzHiPL6KxpaTr8xrEzAJlL/4I+mFhYM23JL6AjFKDa+YS4N4cfzELGwEkA7m4A9r/AJY2uSpHLuHRURx1VRN9wTF5wsLHj+oyzWSk+j6X0GKHsq4p3d3+J0Th3GRVo03iC8gjsy2b5Ti75si2FhY+gwycscZPykfK+qgseacI9Js+d/tFzAfP1C+y7gekkD9zipmUpuVFUEOoAMXH1/PCwsK3seMU4X9V+4Ifw/eQbRIPpMC3zxK9DSI20xabG0if7thYWOvYiSdnXfs3UZ7OeeyxTyVKnToqYnUy6dTR1hWj/EO2OrkYWFirIIo5vJFmNlKsAGB9D0t1Fj8sQ0+HJTpmkolTIIMRDTI+YJ9PqcLCxLik7Ht9HzhxPghyrtpr+Wg6DXIE7W3wPemGHIGJMc7RLXsFEnTfqST7YWFi7JMIcA4Sc3nVoa4fUF1EaghY828F20q5LnfSB1wd8V8JzVPiVOlQRW+7eWUuoWIVlMM07AAydx64WFic3UWUh3R1fLcfKLTaoqjVAYAklWO42gieowWqZnzFkEgY8wsYWtG9U3ZJls1qGhpkdT1GA3EVvp6tMf5TB+tsLCwiehZRSbSMXmfD9JnJk39BhYWFi/JkqP/Z"/>
          <p:cNvSpPr>
            <a:spLocks noChangeAspect="1" noChangeArrowheads="1"/>
          </p:cNvSpPr>
          <p:nvPr/>
        </p:nvSpPr>
        <p:spPr bwMode="auto">
          <a:xfrm>
            <a:off x="1679575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18452" name="Picture 36" descr="http://www.event-fotograf-eventfotografie.de/media/Lufthansa-Event-1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50" y="1074738"/>
            <a:ext cx="1565275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TA with Impact = Communication</a:t>
            </a:r>
            <a:r>
              <a:rPr lang="nl-NL" baseline="30000" smtClean="0"/>
              <a:t>2</a:t>
            </a:r>
          </a:p>
        </p:txBody>
      </p:sp>
      <p:pic>
        <p:nvPicPr>
          <p:cNvPr id="19459" name="Picture 2" descr="http://t1.gstatic.com/images?q=tbn:ANd9GcT1fmslJaYcyD_mfJXYRo-e3GyirtDpW8LCHOBOZT6yz8jA6CF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695575"/>
            <a:ext cx="5099050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AutoShape 4" descr="data:image/jpeg;base64,/9j/4AAQSkZJRgABAQAAAQABAAD/2wCEAAkGBg8QDw8PDxAQDxAPDg0QERAQDA8PEBUPFBAVFBMUFBIXHCYeFxkjGhUSHzAgIycpLCwsFR8xNTAqNSYrLCkBCQoKDgwOGg8PGikcHx81LCouKSwpKSwpKSksLCkpLCosKSkpKSkpLSwpKSwsLCksLSwpLCksLikpLCkpLCksLP/AABEIAOEA4QMBIgACEQEDEQH/xAAcAAEBAAEFAQAAAAAAAAAAAAAAAQcCAwQFBgj/xABIEAACAgEBAwYICwUFCQAAAAAAAQIDEQQFEiEGBzFRcZETIjJBYYGhwRQzQlJicoKSorGyI2NzwtEWQ1Oj4RUkRIOzw9LT8P/EABoBAQADAQEBAAAAAAAAAAAAAAABAgQFAwb/xAAtEQEAAQMCBAQFBQEAAAAAAAAAAQIDEQQSITFBURMiYXEFI0Kh8RUykbHwFP/aAAwDAQACEQMRAD8AziAAAAAAAAATIFIUmQKAAAJkZAFJvDIFBN42Z62uPlTgu2cUBvg6q/lVoK/L1mlh6JaulPucjsNNqoWQjZXKM4TjGcJReYyhJZjJPzponEozEtwoBCQAAQoAAAAQFAAAACNkslhNmB+W+plPaWqzKTip14i5ycUnTB8I9C/1Paza8WrbDwv3otU7pjLOd+srhxnZCC+nOMfzZwbOVWgj5Ws0qx5vhVLfcpZPnaqmKz4scqUlndj5pM3DbGgz9TBPxLtT92ebeX+zI9Osq9W9P8kcW3nN2XH++nL6mmvl/KYRIXjQUd5ec/Ea+lMMx287ez15MdTPsphD9c4nEu549P8AI017+vOiP6ZSMT4BeNDb9VJ+IXemGTLOeZ/J0a7Zapv2KtfmcO3ni1XydPp19Z2S/Jox+MF40drs85116ev2e1t52dovyfg8OzTzl+czh285W1Jf8Qo/U09C/XGR5cIvGmtR9Kk6q9P1O8t5b7Sn5Wsv9ThX/wBOMTiWcoNZLytXqZeh6u5r2yOvKXizbj6Yec3rk86p/lrs1E5eVOyXbbN/mzZdUX0xi/S4xb7zWVF4ppjlCm6qeckVjo4dnAy1zTbY8JpZaeT8bTWNL+FPM4erLmvs48xibB6bm62o6NoQi3iOojKl9W/5db71JfbMuroiq3w6NmiubLmJ6s3g0xfA1HEd8AAAAAAAAAAAAAaLl4r7DA/Lqrd2jd9KNE/wuH/bM8yXBmE+c6nd10X8+j9Fj/8AYa9HOLsMetjNmXkmsSmvpZ74oot8t+mEH+a9xDs0zwcGqOKghUWVwAAGAAoTgKQoMBQMEGFAwXATgNULJRcZweJwlGcH9OL3o+1IgImMxiUxOJy+hNibQjqNPVdDyba4TXoUlnHuOwMf8021d7T2aZvjRY93+FZ4y7pb67EjIB87XTtqmns+mt1b6Yq7gAKrgAAAAAAAAAAjMQc7dGL9NPr8ND9MjMBi/ngo/Z0T+bqEvVKuf9Ee1icXKZeGojNqqGNb+mt9cJLua/qaTXd5FT6pyj3p/wChoO7Evn6ukqAVEq4AC4BgRUTBcBOAoBGTAVAqGQKCgwhcAqIynD0XIDangNoVZeI3p0S7X41b+8mvtszfF5R83qcotSi8Si4yi+qcWnF96M/8n9px1Ompvj0W1xn05w2uK7U8r1HK1lGKt3d2NDXmiaezsgAYm8AAAAAAAAAAAx9zuVZ0bl823Ty9XhYxfskzIJ4vnRo3tn6jrVUpLtj4y/ItROKolSuM0zDDclml/Rsg/al7zQbtS3qr19DeXqy/cjaTO/E8ZfOzHCAoKicowhT1Wzq/9zqnp9PVbdvyjPfqU28N5fT9XvJtmhQppusphTqI2x3o1xxFxTzxS4eZHJ/U437NvWY5xnPt29Xp4bzleksl5MJy+rCT/JG/pdkai1yjXVOTg8SSjjD6nnofoPWbZ1c99N62WnhKKcYKEpN+lbp1/J67fnrKfCSs8LFtWcVKTzu72H5+KPCPiVyqzN2mI4e/fHsnw4zh1Gr2BqqY79lMox4ZfBpduHwN/R8nLJ1xunZVRXLyZXTxvdiSycuraWn09N1cLLb5WxccTr3IJ4ab4vibmtplqdFppVJzdC3JwjxkuCWcfZXeT/2X+G7yxM/ux09pTsp6Ou12wLKXW5ShOq2SUbq5b0OPX511+pnZazYOiosVV2puU2ovMdPHc48M5z2k8DOvZtkLk4N2p1RlwlnMXwXf7Tk7V2s4V6a9V02SsgsuyG/NSST4ceHHePGrVX66oppnPGacxiM44xK0U0x0cLU7P0ukslXqYW3vhKuVdiqi62vlJpvOUzmbdr0enjCNekU/DUuUbJ6i3MW/RnDayjruUeoqsjTqIyW/ZDE61PecWlw4eZdKNra21K7dHpoqf7apuMoYedzDXTjHyY956W4uXPDrq3cZmKvdGYiJjEOqlNLpNuWo6jZKd5nVyyZW5ntr71Fulb40Wb0V+6s8Zd0vCLuMUHoub7a3wfaNLbxG/Onl2y41v76S+0ZtVRutz6NWkr23Iz1Z6KaYPKNRxndAAAAAAAAAAAPPctdPv6O+PTvU2r1uDwehOu23XmpoD572P43D51XuRx6fJj2I3tjLcsjF/J34Pti2vcbe7hyj82di7pM7tM5fP1Rz91KQpd54d1s3atUNJqKJ7+/NqVTiuClhdLzw4pGnRbbUNNfp7Yys8J8W95eJLHTx9OGdQXBjnR2ZmqZjnOV90u8/tHCVdULdLXbKqCipSssSwkl5K7F5zYW3pRthbTVTS4RnHEINxal85N8Tq0iiNFYjp95/pO6WqyblKUnjMm28LCy3l4XrNVGonB5hOUH1xk4v2G3g0Tux0f6GnZExtxwVb+o1U58bJyk+uUnJ+04072+g2m89ILU0U0xiIVmZkABdAAAjAVSaw4vEk04vqknmL70iAiYzwTHDi+iuTW1lqtLRev72qEmuqTXjR9TyvUdqY15nNr5qv0rfGmxWQ/h25bx6FNT7zJKODXTtqmH0VurdTEqACi4AAJkoAAAADibSjmqXYcs2dVHMJL0AfOlkdzW3R+brL196xteySNvVxxdavpqX3oxf9TlcpYbm0tUv31c++uHvTNG1oYvfVKuD7nJf0Oxbny0uLcjzVQ4oBT2y8MBQUZTgQBx7bc9g5oarLurvNrJAWhVcjJASLkZIALkZIALkZIAPQ8gdrfB9o0NvEbm9PL/mY3PxqHeZ+hLKTPmDj5nh8MPOMPOU+/B9E8ldrrVaOi/z2VRlJdU8YmvVJSXqOXrKMVbu7q6KvNM09ncAAxNwAAAAAAAAaLV4r7GayS6GB8/84VO5tK36dNMu5zh7ji7X4uifzqpL9L953POrTu66mXz6LI/cmn/OdPrVnT6WfVJR74SXuOpZn5dLlXo+ZU4RRgYNLMFBt3WYXpYQ0X2+ZGzkAlAACcoAAMgABkAAMgABkDKfM1tfMNRpJPjXNXQX0LPK/HFv7Ziw77kLtb4NtHTzbxGyTon1btmFHumq36mZ9RTuolp01e2uH0IDTCWUmajkOwAACAoAAAAGABhznjoxbpJ/Tur9Uq97+Q8x5WhT+ZYn/mLPsbPb889H7GmfzdTV+JSj7zxGzvG0eoj1Kb/Cn7joWJ+W5+oj5jiYBE88espryyYG/OcOyeXk3tVPhjr6ew4xMKyAAsjAAAYAADCkABhQQAwpAAYUjz5nh+ZrpT6U16U8MAgh9E8kNsfC9Fp7/POuO+uqxcJr7ykd2Ys5mNscNRpG/Ikr4L6M+E0uyST+36DKZxblO2qYdu3VupiQAFFwEAFAAAAAY854aM6CyXzJUz7rYr8mzHXJrxldB+dR9uUZY5ztPv7O1S8/we1rtUG17UjEHJaz9q15pVZ7pL+rNunnyzDFqI80S41Hkx691Lu4e41llHErI/NtsXq3217GjbuliL7jXDHPNxbZ5bZoyCZPR5qMkyMhK5BMjIFyMkyMgXIyTIyBcgEyBcjJMjIFyATIHe8idrfBdoaa1vEZT8DZ1blmI59Utx+pn0NW8o+XHx4Zx6er0n0RyJ2z8L0OnuflSrSn6LI+LNfeTOfq6cTFToaSrMTT2d8ADG2AAAAAAAAOk5WUb+mti/lVzXfFo+f+Ss8WU56XBxfbuP3o+jNsQzVLJ84bL/Z6lR+ZqbI/5jXvNWm5zDLqeUS5+vji+5dc1L70Is4Orl0L1nZ7ZjjUP6VVb7nJf0On1MvGfo4G2jkxVxxbYID0eaggAoIAKCACggAoIAKCACggyBTJ/MvtjD1Gkk+hxvgvQ8QsS7JKD+2Yuyd1yN2t8F1+mtbxF2Kqz+HZ4jb7G4vsTPG/Tuoe1irbW+jgaK5ZSZrOU6oCACgAAAAONtGOa5djPm/akfB6/Vr5usnP1Skpr2M+lNSsxfYfOnLWrc2nq18/wM++tR/kNGnnzs+ojyOXygj+0pl1xsj3OLXvPPzfF9rPQ7beadPZ9KP46n7zzeTdRyYq+agmRk9HnhQTIyDCgmTdo0llnCuudnohXKf5IZMNsHb6fkhtCzydJdjrlDcX4sHNjyA1i+NenoX73VVx97ZXfT3W2T2ebB6dckdPD47aejh6K3K72rBqWzNjQ8vW32vqr00kvU8Eb4Tsl5YYPU/7U2DXwVOpua/xLYQ/KSfsN2HK/Rx+I2VFvzOe9N9+57ys3cLRay8nCmUuiLfYmzm0bA1U/IoskutVya70j0n9uNc/idDVV1fsse1yibdnKHbNnnrr+zX/AOMyk3o9F4sz6uuo5D62XTXu/WlFe859XN1f0znCPoz70maHXtWzytXNZ80XP3NL2Glck9TZ5d90v/vS2UnUR3XjTz2ct8itNWm7tVFJJt+Mk+Hp3lnuOByd5PV6ycmlLwUbZQUFiL3Fhx3n08U/Qc7T83eelWS7ZuP6cGRuRfJmGlhuxrUMveeF0y62/OzxuX90YjL1os4nMvS7PT8HHPThHKIkUzNIAAAAAAADTYuD7DAfOPoJvamIQlN2aWLxCEpPEbJLOF2mfZdBjLlvptZDUK7R3OiUq5VTaim5Q3t5Yfmw895e3Vtqypcp3U4eUv2NqrNFBR09zlFVPHgZ5zGSXV1ZOl/sxqV5aqpX73V6erHanPPsOzv5P63UPev1N1r62pN/ilI3KOb6T6fCv1xj+SNUX4j8M3gTP5dSth1r4zXaOP1JX3v/AC4Y9pXpNnQ8vV3T/haJRi/tWTX5HpqObhPprb+tOb9mcHZ6Xm3iuKqrXpVcc9+CJ1KY07w0dbsqPk06u762qpri/VXBtd5v17XoXxOya36bZavUL+VGR9PyBa9HYsHPp5Bx85SdRK8WIYyr29r18To9LR1OOj0yffNykbstqbbs4PUyguqNmF3RgjKtPIqpeY5lXJemPyUU8ar/AELRZpYXlsbaFvxuqtlnzOV017Zr8jXVyDm+mVr7Iwj/ACt+0zfXsSldEV3HIhs+tfJXcV8Wrut4dPZhejm5z0wm/rWTZ2Wn5to/4MPtR3v1GW1p4rzLuNSguorNUz1WimI6Mb6bm+xwSUV1KKS9h2NHIJec9xgpVZ5SrkRUuk5tXJKleZdx3wA6yvYFK+Su5HIhsytdEUcsAbMdLBdCRuKKRqAAAAATBQAAAAAAzianZ0LPKSZywBwa9kVL5K7jfjooL5K7jfAGhUxXmRq3UUAMAjAFAAAEKAAAAAAAAAAAAAAAAAAAAAAAAAAAAAACAAGAAKwABAAAZQAIAABQAIAAAZQBAABQA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9461" name="AutoShape 6" descr="data:image/jpeg;base64,/9j/4AAQSkZJRgABAQAAAQABAAD/2wCEAAkGBg8QDw8PDxAQDxAPDg0QERAQDA8PEBUPFBAVFBMUFBIXHCYeFxkjGhUSHzAgIycpLCwsFR8xNTAqNSYrLCkBCQoKDgwOGg8PGikcHx81LCouKSwpKSwpKSksLCkpLCosKSkpKSkpLSwpKSwsLCksLSwpLCksLikpLCkpLCksLP/AABEIAOEA4QMBIgACEQEDEQH/xAAcAAEBAAEFAQAAAAAAAAAAAAAAAQcCAwQFBgj/xABIEAACAgEBAwYICwUFCQAAAAAAAQIDEQQFEiEGBzFRcZETIjJBYYGhwRQzQlJicoKSorGyI2NzwtEWQ1Oj4RUkRIOzw9LT8P/EABoBAQADAQEBAAAAAAAAAAAAAAABAgQFAwb/xAAtEQEAAQMCBAQFBQEAAAAAAAAAAQIDEQQSITFBURMiYXEFI0Kh8RUykbHwFP/aAAwDAQACEQMRAD8AziAAAAAAAAATIFIUmQKAAAJkZAFJvDIFBN42Z62uPlTgu2cUBvg6q/lVoK/L1mlh6JaulPucjsNNqoWQjZXKM4TjGcJReYyhJZjJPzponEozEtwoBCQAAQoAAAAQFAAAACNkslhNmB+W+plPaWqzKTip14i5ycUnTB8I9C/1Paza8WrbDwv3otU7pjLOd+srhxnZCC+nOMfzZwbOVWgj5Ws0qx5vhVLfcpZPnaqmKz4scqUlndj5pM3DbGgz9TBPxLtT92ebeX+zI9Osq9W9P8kcW3nN2XH++nL6mmvl/KYRIXjQUd5ec/Ea+lMMx287ez15MdTPsphD9c4nEu549P8AI017+vOiP6ZSMT4BeNDb9VJ+IXemGTLOeZ/J0a7Zapv2KtfmcO3ni1XydPp19Z2S/Jox+MF40drs85116ev2e1t52dovyfg8OzTzl+czh285W1Jf8Qo/U09C/XGR5cIvGmtR9Kk6q9P1O8t5b7Sn5Wsv9ThX/wBOMTiWcoNZLytXqZeh6u5r2yOvKXizbj6Yec3rk86p/lrs1E5eVOyXbbN/mzZdUX0xi/S4xb7zWVF4ppjlCm6qeckVjo4dnAy1zTbY8JpZaeT8bTWNL+FPM4erLmvs48xibB6bm62o6NoQi3iOojKl9W/5db71JfbMuroiq3w6NmiubLmJ6s3g0xfA1HEd8AAAAAAAAAAAAAaLl4r7DA/Lqrd2jd9KNE/wuH/bM8yXBmE+c6nd10X8+j9Fj/8AYa9HOLsMetjNmXkmsSmvpZ74oot8t+mEH+a9xDs0zwcGqOKghUWVwAAGAAoTgKQoMBQMEGFAwXATgNULJRcZweJwlGcH9OL3o+1IgImMxiUxOJy+hNibQjqNPVdDyba4TXoUlnHuOwMf8021d7T2aZvjRY93+FZ4y7pb67EjIB87XTtqmns+mt1b6Yq7gAKrgAAAAAAAAAAjMQc7dGL9NPr8ND9MjMBi/ngo/Z0T+bqEvVKuf9Ee1icXKZeGojNqqGNb+mt9cJLua/qaTXd5FT6pyj3p/wChoO7Evn6ukqAVEq4AC4BgRUTBcBOAoBGTAVAqGQKCgwhcAqIynD0XIDangNoVZeI3p0S7X41b+8mvtszfF5R83qcotSi8Si4yi+qcWnF96M/8n9px1Ompvj0W1xn05w2uK7U8r1HK1lGKt3d2NDXmiaezsgAYm8AAAAAAAAAAAx9zuVZ0bl823Ty9XhYxfskzIJ4vnRo3tn6jrVUpLtj4y/ItROKolSuM0zDDclml/Rsg/al7zQbtS3qr19DeXqy/cjaTO/E8ZfOzHCAoKicowhT1Wzq/9zqnp9PVbdvyjPfqU28N5fT9XvJtmhQppusphTqI2x3o1xxFxTzxS4eZHJ/U437NvWY5xnPt29Xp4bzleksl5MJy+rCT/JG/pdkai1yjXVOTg8SSjjD6nnofoPWbZ1c99N62WnhKKcYKEpN+lbp1/J67fnrKfCSs8LFtWcVKTzu72H5+KPCPiVyqzN2mI4e/fHsnw4zh1Gr2BqqY79lMox4ZfBpduHwN/R8nLJ1xunZVRXLyZXTxvdiSycuraWn09N1cLLb5WxccTr3IJ4ab4vibmtplqdFppVJzdC3JwjxkuCWcfZXeT/2X+G7yxM/ux09pTsp6Ou12wLKXW5ShOq2SUbq5b0OPX511+pnZazYOiosVV2puU2ovMdPHc48M5z2k8DOvZtkLk4N2p1RlwlnMXwXf7Tk7V2s4V6a9V02SsgsuyG/NSST4ceHHePGrVX66oppnPGacxiM44xK0U0x0cLU7P0ukslXqYW3vhKuVdiqi62vlJpvOUzmbdr0enjCNekU/DUuUbJ6i3MW/RnDayjruUeoqsjTqIyW/ZDE61PecWlw4eZdKNra21K7dHpoqf7apuMoYedzDXTjHyY956W4uXPDrq3cZmKvdGYiJjEOqlNLpNuWo6jZKd5nVyyZW5ntr71Fulb40Wb0V+6s8Zd0vCLuMUHoub7a3wfaNLbxG/Onl2y41v76S+0ZtVRutz6NWkr23Iz1Z6KaYPKNRxndAAAAAAAAAAAPPctdPv6O+PTvU2r1uDwehOu23XmpoD572P43D51XuRx6fJj2I3tjLcsjF/J34Pti2vcbe7hyj82di7pM7tM5fP1Rz91KQpd54d1s3atUNJqKJ7+/NqVTiuClhdLzw4pGnRbbUNNfp7Yys8J8W95eJLHTx9OGdQXBjnR2ZmqZjnOV90u8/tHCVdULdLXbKqCipSssSwkl5K7F5zYW3pRthbTVTS4RnHEINxal85N8Tq0iiNFYjp95/pO6WqyblKUnjMm28LCy3l4XrNVGonB5hOUH1xk4v2G3g0Tux0f6GnZExtxwVb+o1U58bJyk+uUnJ+04072+g2m89ILU0U0xiIVmZkABdAAAjAVSaw4vEk04vqknmL70iAiYzwTHDi+iuTW1lqtLRev72qEmuqTXjR9TyvUdqY15nNr5qv0rfGmxWQ/h25bx6FNT7zJKODXTtqmH0VurdTEqACi4AAJkoAAAADibSjmqXYcs2dVHMJL0AfOlkdzW3R+brL196xteySNvVxxdavpqX3oxf9TlcpYbm0tUv31c++uHvTNG1oYvfVKuD7nJf0Oxbny0uLcjzVQ4oBT2y8MBQUZTgQBx7bc9g5oarLurvNrJAWhVcjJASLkZIALkZIALkZIAPQ8gdrfB9o0NvEbm9PL/mY3PxqHeZ+hLKTPmDj5nh8MPOMPOU+/B9E8ldrrVaOi/z2VRlJdU8YmvVJSXqOXrKMVbu7q6KvNM09ncAAxNwAAAAAAAAaLV4r7GayS6GB8/84VO5tK36dNMu5zh7ji7X4uifzqpL9L953POrTu66mXz6LI/cmn/OdPrVnT6WfVJR74SXuOpZn5dLlXo+ZU4RRgYNLMFBt3WYXpYQ0X2+ZGzkAlAACcoAAMgABkAAMgABkDKfM1tfMNRpJPjXNXQX0LPK/HFv7Ziw77kLtb4NtHTzbxGyTon1btmFHumq36mZ9RTuolp01e2uH0IDTCWUmajkOwAACAoAAAAGABhznjoxbpJ/Tur9Uq97+Q8x5WhT+ZYn/mLPsbPb889H7GmfzdTV+JSj7zxGzvG0eoj1Kb/Cn7joWJ+W5+oj5jiYBE88espryyYG/OcOyeXk3tVPhjr6ew4xMKyAAsjAAAYAADCkABhQQAwpAAYUjz5nh+ZrpT6U16U8MAgh9E8kNsfC9Fp7/POuO+uqxcJr7ykd2Ys5mNscNRpG/Ikr4L6M+E0uyST+36DKZxblO2qYdu3VupiQAFFwEAFAAAAAY854aM6CyXzJUz7rYr8mzHXJrxldB+dR9uUZY5ztPv7O1S8/we1rtUG17UjEHJaz9q15pVZ7pL+rNunnyzDFqI80S41Hkx691Lu4e41llHErI/NtsXq3217GjbuliL7jXDHPNxbZ5bZoyCZPR5qMkyMhK5BMjIFyMkyMgXIyTIyBcgEyBcjJMjIFyATIHe8idrfBdoaa1vEZT8DZ1blmI59Utx+pn0NW8o+XHx4Zx6er0n0RyJ2z8L0OnuflSrSn6LI+LNfeTOfq6cTFToaSrMTT2d8ADG2AAAAAAAAOk5WUb+mti/lVzXfFo+f+Ss8WU56XBxfbuP3o+jNsQzVLJ84bL/Z6lR+ZqbI/5jXvNWm5zDLqeUS5+vji+5dc1L70Is4Orl0L1nZ7ZjjUP6VVb7nJf0On1MvGfo4G2jkxVxxbYID0eaggAoIAKCACggAoIAKCACggyBTJ/MvtjD1Gkk+hxvgvQ8QsS7JKD+2Yuyd1yN2t8F1+mtbxF2Kqz+HZ4jb7G4vsTPG/Tuoe1irbW+jgaK5ZSZrOU6oCACgAAAAONtGOa5djPm/akfB6/Vr5usnP1Skpr2M+lNSsxfYfOnLWrc2nq18/wM++tR/kNGnnzs+ojyOXygj+0pl1xsj3OLXvPPzfF9rPQ7beadPZ9KP46n7zzeTdRyYq+agmRk9HnhQTIyDCgmTdo0llnCuudnohXKf5IZMNsHb6fkhtCzydJdjrlDcX4sHNjyA1i+NenoX73VVx97ZXfT3W2T2ebB6dckdPD47aejh6K3K72rBqWzNjQ8vW32vqr00kvU8Eb4Tsl5YYPU/7U2DXwVOpua/xLYQ/KSfsN2HK/Rx+I2VFvzOe9N9+57ys3cLRay8nCmUuiLfYmzm0bA1U/IoskutVya70j0n9uNc/idDVV1fsse1yibdnKHbNnnrr+zX/AOMyk3o9F4sz6uuo5D62XTXu/WlFe859XN1f0znCPoz70maHXtWzytXNZ80XP3NL2Glck9TZ5d90v/vS2UnUR3XjTz2ct8itNWm7tVFJJt+Mk+Hp3lnuOByd5PV6ycmlLwUbZQUFiL3Fhx3n08U/Qc7T83eelWS7ZuP6cGRuRfJmGlhuxrUMveeF0y62/OzxuX90YjL1os4nMvS7PT8HHPThHKIkUzNIAAAAAAADTYuD7DAfOPoJvamIQlN2aWLxCEpPEbJLOF2mfZdBjLlvptZDUK7R3OiUq5VTaim5Q3t5Yfmw895e3Vtqypcp3U4eUv2NqrNFBR09zlFVPHgZ5zGSXV1ZOl/sxqV5aqpX73V6erHanPPsOzv5P63UPev1N1r62pN/ilI3KOb6T6fCv1xj+SNUX4j8M3gTP5dSth1r4zXaOP1JX3v/AC4Y9pXpNnQ8vV3T/haJRi/tWTX5HpqObhPprb+tOb9mcHZ6Xm3iuKqrXpVcc9+CJ1KY07w0dbsqPk06u762qpri/VXBtd5v17XoXxOya36bZavUL+VGR9PyBa9HYsHPp5Bx85SdRK8WIYyr29r18To9LR1OOj0yffNykbstqbbs4PUyguqNmF3RgjKtPIqpeY5lXJemPyUU8ar/AELRZpYXlsbaFvxuqtlnzOV017Zr8jXVyDm+mVr7Iwj/ACt+0zfXsSldEV3HIhs+tfJXcV8Wrut4dPZhejm5z0wm/rWTZ2Wn5to/4MPtR3v1GW1p4rzLuNSguorNUz1WimI6Mb6bm+xwSUV1KKS9h2NHIJec9xgpVZ5SrkRUuk5tXJKleZdx3wA6yvYFK+Su5HIhsytdEUcsAbMdLBdCRuKKRqAAAAATBQAAAAAAzianZ0LPKSZywBwa9kVL5K7jfjooL5K7jfAGhUxXmRq3UUAMAjAFAAAEKAAAAAAAAAAAAAAAAAAAAAAAAAAAAAACAAGAAKwABAAAZQAIAABQAIAAAZQBAABQAB/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9462" name="AutoShape 8" descr="data:image/jpeg;base64,/9j/4AAQSkZJRgABAQAAAQABAAD/2wCEAAkGBg8QDw8PDxAQDxAPDg0QERAQDA8PEBUPFBAVFBMUFBIXHCYeFxkjGhUSHzAgIycpLCwsFR8xNTAqNSYrLCkBCQoKDgwOGg8PGikcHx81LCouKSwpKSwpKSksLCkpLCosKSkpKSkpLSwpKSwsLCksLSwpLCksLikpLCkpLCksLP/AABEIAOEA4QMBIgACEQEDEQH/xAAcAAEBAAEFAQAAAAAAAAAAAAAAAQcCAwQFBgj/xABIEAACAgEBAwYICwUFCQAAAAAAAQIDEQQFEiEGBzFRcZETIjJBYYGhwRQzQlJicoKSorGyI2NzwtEWQ1Oj4RUkRIOzw9LT8P/EABoBAQADAQEBAAAAAAAAAAAAAAABAgQFAwb/xAAtEQEAAQMCBAQFBQEAAAAAAAAAAQIDEQQSITFBURMiYXEFI0Kh8RUykbHwFP/aAAwDAQACEQMRAD8AziAAAAAAAAATIFIUmQKAAAJkZAFJvDIFBN42Z62uPlTgu2cUBvg6q/lVoK/L1mlh6JaulPucjsNNqoWQjZXKM4TjGcJReYyhJZjJPzponEozEtwoBCQAAQoAAAAQFAAAACNkslhNmB+W+plPaWqzKTip14i5ycUnTB8I9C/1Paza8WrbDwv3otU7pjLOd+srhxnZCC+nOMfzZwbOVWgj5Ws0qx5vhVLfcpZPnaqmKz4scqUlndj5pM3DbGgz9TBPxLtT92ebeX+zI9Osq9W9P8kcW3nN2XH++nL6mmvl/KYRIXjQUd5ec/Ea+lMMx287ez15MdTPsphD9c4nEu549P8AI017+vOiP6ZSMT4BeNDb9VJ+IXemGTLOeZ/J0a7Zapv2KtfmcO3ni1XydPp19Z2S/Jox+MF40drs85116ev2e1t52dovyfg8OzTzl+czh285W1Jf8Qo/U09C/XGR5cIvGmtR9Kk6q9P1O8t5b7Sn5Wsv9ThX/wBOMTiWcoNZLytXqZeh6u5r2yOvKXizbj6Yec3rk86p/lrs1E5eVOyXbbN/mzZdUX0xi/S4xb7zWVF4ppjlCm6qeckVjo4dnAy1zTbY8JpZaeT8bTWNL+FPM4erLmvs48xibB6bm62o6NoQi3iOojKl9W/5db71JfbMuroiq3w6NmiubLmJ6s3g0xfA1HEd8AAAAAAAAAAAAAaLl4r7DA/Lqrd2jd9KNE/wuH/bM8yXBmE+c6nd10X8+j9Fj/8AYa9HOLsMetjNmXkmsSmvpZ74oot8t+mEH+a9xDs0zwcGqOKghUWVwAAGAAoTgKQoMBQMEGFAwXATgNULJRcZweJwlGcH9OL3o+1IgImMxiUxOJy+hNibQjqNPVdDyba4TXoUlnHuOwMf8021d7T2aZvjRY93+FZ4y7pb67EjIB87XTtqmns+mt1b6Yq7gAKrgAAAAAAAAAAjMQc7dGL9NPr8ND9MjMBi/ngo/Z0T+bqEvVKuf9Ee1icXKZeGojNqqGNb+mt9cJLua/qaTXd5FT6pyj3p/wChoO7Evn6ukqAVEq4AC4BgRUTBcBOAoBGTAVAqGQKCgwhcAqIynD0XIDangNoVZeI3p0S7X41b+8mvtszfF5R83qcotSi8Si4yi+qcWnF96M/8n9px1Ompvj0W1xn05w2uK7U8r1HK1lGKt3d2NDXmiaezsgAYm8AAAAAAAAAAAx9zuVZ0bl823Ty9XhYxfskzIJ4vnRo3tn6jrVUpLtj4y/ItROKolSuM0zDDclml/Rsg/al7zQbtS3qr19DeXqy/cjaTO/E8ZfOzHCAoKicowhT1Wzq/9zqnp9PVbdvyjPfqU28N5fT9XvJtmhQppusphTqI2x3o1xxFxTzxS4eZHJ/U437NvWY5xnPt29Xp4bzleksl5MJy+rCT/JG/pdkai1yjXVOTg8SSjjD6nnofoPWbZ1c99N62WnhKKcYKEpN+lbp1/J67fnrKfCSs8LFtWcVKTzu72H5+KPCPiVyqzN2mI4e/fHsnw4zh1Gr2BqqY79lMox4ZfBpduHwN/R8nLJ1xunZVRXLyZXTxvdiSycuraWn09N1cLLb5WxccTr3IJ4ab4vibmtplqdFppVJzdC3JwjxkuCWcfZXeT/2X+G7yxM/ux09pTsp6Ou12wLKXW5ShOq2SUbq5b0OPX511+pnZazYOiosVV2puU2ovMdPHc48M5z2k8DOvZtkLk4N2p1RlwlnMXwXf7Tk7V2s4V6a9V02SsgsuyG/NSST4ceHHePGrVX66oppnPGacxiM44xK0U0x0cLU7P0ukslXqYW3vhKuVdiqi62vlJpvOUzmbdr0enjCNekU/DUuUbJ6i3MW/RnDayjruUeoqsjTqIyW/ZDE61PecWlw4eZdKNra21K7dHpoqf7apuMoYedzDXTjHyY956W4uXPDrq3cZmKvdGYiJjEOqlNLpNuWo6jZKd5nVyyZW5ntr71Fulb40Wb0V+6s8Zd0vCLuMUHoub7a3wfaNLbxG/Onl2y41v76S+0ZtVRutz6NWkr23Iz1Z6KaYPKNRxndAAAAAAAAAAAPPctdPv6O+PTvU2r1uDwehOu23XmpoD572P43D51XuRx6fJj2I3tjLcsjF/J34Pti2vcbe7hyj82di7pM7tM5fP1Rz91KQpd54d1s3atUNJqKJ7+/NqVTiuClhdLzw4pGnRbbUNNfp7Yys8J8W95eJLHTx9OGdQXBjnR2ZmqZjnOV90u8/tHCVdULdLXbKqCipSssSwkl5K7F5zYW3pRthbTVTS4RnHEINxal85N8Tq0iiNFYjp95/pO6WqyblKUnjMm28LCy3l4XrNVGonB5hOUH1xk4v2G3g0Tux0f6GnZExtxwVb+o1U58bJyk+uUnJ+04072+g2m89ILU0U0xiIVmZkABdAAAjAVSaw4vEk04vqknmL70iAiYzwTHDi+iuTW1lqtLRev72qEmuqTXjR9TyvUdqY15nNr5qv0rfGmxWQ/h25bx6FNT7zJKODXTtqmH0VurdTEqACi4AAJkoAAAADibSjmqXYcs2dVHMJL0AfOlkdzW3R+brL196xteySNvVxxdavpqX3oxf9TlcpYbm0tUv31c++uHvTNG1oYvfVKuD7nJf0Oxbny0uLcjzVQ4oBT2y8MBQUZTgQBx7bc9g5oarLurvNrJAWhVcjJASLkZIALkZIALkZIAPQ8gdrfB9o0NvEbm9PL/mY3PxqHeZ+hLKTPmDj5nh8MPOMPOU+/B9E8ldrrVaOi/z2VRlJdU8YmvVJSXqOXrKMVbu7q6KvNM09ncAAxNwAAAAAAAAaLV4r7GayS6GB8/84VO5tK36dNMu5zh7ji7X4uifzqpL9L953POrTu66mXz6LI/cmn/OdPrVnT6WfVJR74SXuOpZn5dLlXo+ZU4RRgYNLMFBt3WYXpYQ0X2+ZGzkAlAACcoAAMgABkAAMgABkDKfM1tfMNRpJPjXNXQX0LPK/HFv7Ziw77kLtb4NtHTzbxGyTon1btmFHumq36mZ9RTuolp01e2uH0IDTCWUmajkOwAACAoAAAAGABhznjoxbpJ/Tur9Uq97+Q8x5WhT+ZYn/mLPsbPb889H7GmfzdTV+JSj7zxGzvG0eoj1Kb/Cn7joWJ+W5+oj5jiYBE88espryyYG/OcOyeXk3tVPhjr6ew4xMKyAAsjAAAYAADCkABhQQAwpAAYUjz5nh+ZrpT6U16U8MAgh9E8kNsfC9Fp7/POuO+uqxcJr7ykd2Ys5mNscNRpG/Ikr4L6M+E0uyST+36DKZxblO2qYdu3VupiQAFFwEAFAAAAAY854aM6CyXzJUz7rYr8mzHXJrxldB+dR9uUZY5ztPv7O1S8/we1rtUG17UjEHJaz9q15pVZ7pL+rNunnyzDFqI80S41Hkx691Lu4e41llHErI/NtsXq3217GjbuliL7jXDHPNxbZ5bZoyCZPR5qMkyMhK5BMjIFyMkyMgXIyTIyBcgEyBcjJMjIFyATIHe8idrfBdoaa1vEZT8DZ1blmI59Utx+pn0NW8o+XHx4Zx6er0n0RyJ2z8L0OnuflSrSn6LI+LNfeTOfq6cTFToaSrMTT2d8ADG2AAAAAAAAOk5WUb+mti/lVzXfFo+f+Ss8WU56XBxfbuP3o+jNsQzVLJ84bL/Z6lR+ZqbI/5jXvNWm5zDLqeUS5+vji+5dc1L70Is4Orl0L1nZ7ZjjUP6VVb7nJf0On1MvGfo4G2jkxVxxbYID0eaggAoIAKCACggAoIAKCACggyBTJ/MvtjD1Gkk+hxvgvQ8QsS7JKD+2Yuyd1yN2t8F1+mtbxF2Kqz+HZ4jb7G4vsTPG/Tuoe1irbW+jgaK5ZSZrOU6oCACgAAAAONtGOa5djPm/akfB6/Vr5usnP1Skpr2M+lNSsxfYfOnLWrc2nq18/wM++tR/kNGnnzs+ojyOXygj+0pl1xsj3OLXvPPzfF9rPQ7beadPZ9KP46n7zzeTdRyYq+agmRk9HnhQTIyDCgmTdo0llnCuudnohXKf5IZMNsHb6fkhtCzydJdjrlDcX4sHNjyA1i+NenoX73VVx97ZXfT3W2T2ebB6dckdPD47aejh6K3K72rBqWzNjQ8vW32vqr00kvU8Eb4Tsl5YYPU/7U2DXwVOpua/xLYQ/KSfsN2HK/Rx+I2VFvzOe9N9+57ys3cLRay8nCmUuiLfYmzm0bA1U/IoskutVya70j0n9uNc/idDVV1fsse1yibdnKHbNnnrr+zX/AOMyk3o9F4sz6uuo5D62XTXu/WlFe859XN1f0znCPoz70maHXtWzytXNZ80XP3NL2Glck9TZ5d90v/vS2UnUR3XjTz2ct8itNWm7tVFJJt+Mk+Hp3lnuOByd5PV6ycmlLwUbZQUFiL3Fhx3n08U/Qc7T83eelWS7ZuP6cGRuRfJmGlhuxrUMveeF0y62/OzxuX90YjL1os4nMvS7PT8HHPThHKIkUzNIAAAAAAADTYuD7DAfOPoJvamIQlN2aWLxCEpPEbJLOF2mfZdBjLlvptZDUK7R3OiUq5VTaim5Q3t5Yfmw895e3Vtqypcp3U4eUv2NqrNFBR09zlFVPHgZ5zGSXV1ZOl/sxqV5aqpX73V6erHanPPsOzv5P63UPev1N1r62pN/ilI3KOb6T6fCv1xj+SNUX4j8M3gTP5dSth1r4zXaOP1JX3v/AC4Y9pXpNnQ8vV3T/haJRi/tWTX5HpqObhPprb+tOb9mcHZ6Xm3iuKqrXpVcc9+CJ1KY07w0dbsqPk06u762qpri/VXBtd5v17XoXxOya36bZavUL+VGR9PyBa9HYsHPp5Bx85SdRK8WIYyr29r18To9LR1OOj0yffNykbstqbbs4PUyguqNmF3RgjKtPIqpeY5lXJemPyUU8ar/AELRZpYXlsbaFvxuqtlnzOV017Zr8jXVyDm+mVr7Iwj/ACt+0zfXsSldEV3HIhs+tfJXcV8Wrut4dPZhejm5z0wm/rWTZ2Wn5to/4MPtR3v1GW1p4rzLuNSguorNUz1WimI6Mb6bm+xwSUV1KKS9h2NHIJec9xgpVZ5SrkRUuk5tXJKleZdx3wA6yvYFK+Su5HIhsytdEUcsAbMdLBdCRuKKRqAAAAATBQAAAAAAzianZ0LPKSZywBwa9kVL5K7jfjooL5K7jfAGhUxXmRq3UUAMAjAFAAAEKAAAAAAAAAAAAAAAAAAAAAAAAAAAAAACAAGAAKwABAAAZQAIAABQAIAAAZQBAABQAB/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19463" name="Picture 2" descr="http://www.ifla.org/files/library-theory-and-research/images/1088924_annual_report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1492250"/>
            <a:ext cx="1254125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0" descr="http://t2.gstatic.com/images?q=tbn:ANd9GcTtOqhhCFoy9M-r6-iDwUnbvEReXby1YhPMEsWPIpEcyFfp3l9l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509713"/>
            <a:ext cx="835025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2" descr="http://t3.gstatic.com/images?q=tbn:ANd9GcTBLtjHaC0E2vdNmomDNwrt-raC1QFKJowoZDp7uU7gHFpEfEsmQ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227138"/>
            <a:ext cx="1238250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AutoShape 14" descr="data:image/jpeg;base64,/9j/4AAQSkZJRgABAQAAAQABAAD/2wCEAAkGBhMSERUUEhQUFRQVGBgVFRgVFxoYGhgYFhgXGBkXGBgXHCYgFxojGhYXHy8gIycpLi4uGx49NTAsNyYrLCkBCQoKBQUFDQUFDSkYEhgpKSkpKSkpKSkpKSkpKSkpKSkpKSkpKSkpKSkpKSkpKSkpKSkpKSkpKSkpKSkpKSkpKf/AABEIALoBEAMBIgACEQEDEQH/xAAcAAEAAgIDAQAAAAAAAAAAAAAABQYEBwECAwj/xABJEAACAQMCBAMFBgMFBQQLAAABAgMABBESIQUTMUEGIlEHFDJhcSMzQlKBkWKhsRVDU3KCJJKissEXJXPhCDQ1RGN0g5OzwtH/xAAUAQEAAAAAAAAAAAAAAAAAAAAA/8QAFBEBAAAAAAAAAAAAAAAAAAAAAP/aAAwDAQACEQMRAD8A3jSlKBSlcZoOaUpQKUpQKUpQKUpQKUpQKUpQKUpQKUpQKV5zzqilnYKqgszMQAANySTsAB3qrS+KruZgbCz5sOx508vIVx35alS7DphyMH50FtpWuvDvtQlaaOC9tuSXkMAlWRWXmguNDr+BiVAG5G+x6VsQGg5pSlApSlApSlApSlApSlApSlApSlApSlApSlArA4pczRjVGsbgDcO5jP6MFYfoQPrWc3yrHuLctjzFfXGxI9Ae31G/zFBBR+OFUf7Tb3MG+MlBKM4zjMBcrtv5lG3XFTHC+OW9yuqCWOUDroYEg+jAbqfkcVjTRImCqjocYJBx6/wL033yTsMneB4zwmFwGdFVlOrWmYnQZznmJ9ooJ/CMu2d9IzgLoDXNUL3yaGMt77ONAJIuI4XAUd5CAjRg77Fy22++1SFj7QYeVrnWZEHSf3aYQOv+IraSUT5vjp1IwSFtpVDu/a1B7wIrWKS8GFZ2tvtCA2fgQA6tIGWyVxkdTVgj8RyEZ9xvAD6iDOP8vO1D6EZoJylRfCvEcFw7xoxEsWOZG4KSJq3GpW3wfUZFSlArgnFc1T/aHM8ka2scixCQNLPIylwlvEV1jQN3LsyJp7jXQd+Jy++NGyYktV+0QBHdJpFb4n0rvGmMqOjswIyEGZ2znZINc2cgFjtlsbkDYDUcbZwCdsgHIqq+AYgZpWTiNxcqFAaGeJoypbGiRQ4UgeRx5RpO42xWV7RL+6ijja3NsV1jXFPoBmOQQimRlUevXPTFBnT+H7O8Vy8OdXxghkOog7lemrz5DeuCDsK48F8ZaWKSGUs01pI1tK7DHMKfDIP8yFGPzJ+tdvCXFmljdJYBbTxsdcOQcBjlJBp2KsO4yMht6qPgHicQ4pxFc7ySArkksdLPG2o+gMY3buwA+LBDZ9KUoFKUoFKUoFKUoFKUoFKUoFKUoFKUoFKUoODUVdcWUr5Rqz075AbTqwN2BbYAfF8hvUtUTxHwzDMxc60c6ctG5XOkEAMu6uuGIwwIOaCMl4mqru+pyclsg6SAMkfheT5DCoPkMnGndQA24H4QOrHfOCdyTk5c9O3Qg+R9n0yvqjvScY+/hDnALNp1RvGQCW3xg7DpvnxuvCN+QcS27liS7apY2YdhuJAAuxCgY2HoMBh29ql5eQQMwaNQ9zNFjKlUKLErE/HqkbUd9xEOqkVM+KJUub22sC66GD3Nymrd44tIjiYd1aRwxHcRkdCapHEfZTxC5vY2aSO2gRdLNBNI76dbNtqVWLnPVjjO/wDDVyf2R2LziabnzlV0Ks8zSBR2wT5jjJxljjP0oLKt/Ek6WyjDtG0oVRgBEKJk46ZLAD6H0rPqi8U8Mf2c3v1irOIonSeCSWSQvACHxC0jNodCpIXockd6xeL8Tke5SZb+VLC4WNY3t+SVt5WwFE+tHJSQnZiRhtjtvQR3jaB4eM2MkX2ZeePHkiAlWQiKYK6KJCwDIWRy2QdQxpNbVFaF8T+07UjQEe9SW8izWt6gEGGAyjmNlw3dTjCuvTG1XLwX7a4Lsqk8T27swjDE64mdui6wBoJ7Bh+tBsmte+OZS800Vv8Ab3MkVvEbdATiNZnkl5z/AAwo8bgZYgnHQ5q7cZ5vu8vIxzuW/KzjHM0nRnO3xY61UeCeMuGWsCxo7h92kQxSvOZDjW0wCFjIWO5O3ptig9/AngtrRnmlWGOSSOOPlW+eWgTJZuw1uxyQqqowMZ3Jq3Hb0vdzpeG4RxzkgEUIkBjyvJRIuQ4uBICSxLjBBGF61duB+Jp7uUMkCx235pX+1fOsArGgKr5kOQzasdQNs5/EvDEM8gkcEEYzpCgPgjGvKkt0x16UFZ9l9tJyEaeDTNFF7tzg2VdFbUqDchtBYrq3AKsM1TuGIkXFrm4n53u0T4ZxHLJqeJnHNkkRSFVSdyTkYIACg429xW45ULBRjYquCF0+U4OTsoAGc9gPlVH4pamx93CSOkItrjVbg5jEUVu7yO+cmSRpni85+n4jkNiwzBlDKQVYAqR0IO4I+WK71FeFLVorG1jf4kghRvqsag/zFStApSlApSlApSlApSlApSlApSvOeXSpOCcdlGSfkB60GHxJbnrAYD6rKrjP+tCcf7pqLPiO6jOJ7BznobaaKUHHXyyGJ/8AhNSLTSEZzpOknSMMB03LYOTjPTb5NUa1soJ1edunT0GQO/pnByR6IKDzi9pdhnTLI1u3pcI8Q64+MjQRnuGqdsuMQTfczRSd/s3V/wDlJqvswOM4K5yQNwfQ5J83yJP0ZulVnxFwW3dwgiSFbeM3VxPFGFliiQkokUigFZJCj9hhVbIJZTQbH4nxSK3iaWZwkaDLMf6ADdiTsANyelREFzfzjUqw2qN8AmVppcdi6KyLGSPw6mI777VheFfBaKkdxdB5ro4kzPI8vILbiOMSEhSg21YyTk5GcC0pOj6lVgdJ0OAc6WwDpOOhwwOPmKCicb4g8DMg4pMbrGWjjtROi5+EGKGJ2hHTBLEn51DNxu8HMa4vLuONlDW4920PI6hsjK2zNFFum7Rhic4GBlszxp7H7WVM2WLe5HmCiQqsvqGyThvRwCc9c1SJ/CfE7RTqS+jySeZb3EkqIo6eWJi5OB+Je5/QJPh/je/lOInvicnUpktsoqjeSRprJVjjPYswPyqUvvGd2gj92vXmLlV1TW0QhBJAOmSNVeZQT8UaMPmNqqvhLxEkvEeXxB7q5gRG5cUxmnJnBQqTAAcnBYAMD6mrrwvwVeXSkT6reN/iaQq07L6KgJWM4x5nZiPyjsF48HcYe6soppQqyMGDhM6QyOyHGSTjK1RfbT4ZtYuHSTRW0SSa41Z40CHSzjVq0Y1Z2G+etbI4PwmO2hSGIEIgIGSSdyWJJO5JYkk+pNePiTgSXlrNbSfDKhXPdT1Vh8wwB/Sg+VLa3+71EocZGM4BAyCGzktt9Ac7bMTk8RkUpiMhtQ8yqMBMb5UDZRqyQq9MZGFYAcca4Zd8LlaC4jYDJ0k5MTKcboTsc6VyD+VcjK17cC8N3HEJwtmhLEnmSHIjVSMa2fAG+T5cE5G3pQbY/t83nCbMyuctEGkOBl5I3KrjOzO3LcjYhT5mHlVWyuFeGJGwEGuGEPHFIsvMYlSNQOSBufKPmrEgeVRze8ENnHHbAty+UsCuNPlTm5ZwGAGdIBYscapBswXA8+K+BoJZhNc3j8kBRawW32PLViftWxuz7MWOkHIPoAAzrZ5Y3R5UzKG+HUxVJXBkkVc/eHAeNMH+7BOdWKt/CeMLJbrI5AKgCQ9AG0qWI+W+R9aqnDfDF5bCYXV77xBHpktNeOcpTcq7EAHKjTnJ+Ikaa97O4jAJjQhFXGjUF1OutJCA5ZXCxxA43IGKDx8VcTKI7yErk40S7xJq/wBnZn7GMLIspUruEk3xuMWW2huphDbStdFjDFcTDSYobSHS7QB0ATXK6bquSdRzgKK8OLcdFsEmwszHzCNCwdkgByzFjsoTmnJznZNw1Sfg24e3upILkLFJdRx3SIoCxmQLonWMA7Mv2QI6tgn1oL2K5pSgUpSgUpSgUpSgUpSgUpSgVj3txGqkO6ICPxFRt/q2NZFeU1qj/Gqt/mAP9aCJPE45C3LZWC7lo2DdTjbRk5PTHU/IYJwJpHIB0tpbYYGdX1KgjHfbbrgHHMGdf+CLCbeS1gJ/MECt/vJhv51if9m1hjHJfGMY58+APQDmYFBGy3Yz1BJG3p5jgYPfOOufNg4E3anWXiKS6/tW0it8yGVzLM0iRxpHGUiRTqwQoSJunTfbetgSezuHGmO4vol3GlLqQgZGDjmFiu22xFUzjHhS3snWxtTKPeD7zeSM2qRo420xx6sDAMjlun4W65oMjxJ7Rp7kvBw/7JD5BcP1ZijMeWp3UADOo7/JcZqd9lRSOzePUNa3M6tqfUzMXJBYncsVA677VWliRQ2AMgCNV9DMyDHruNKf5RmpP2ZeFY5eHzi7VJ/eLqWUtjYspCa4z1XDK+lgQfSgyvaHeJzFjnXh7qVDRpdGSKRjnBEdwBohbI2Oc+uOtU82FzxGdLWCSVYVzzjLde+CJCpGdUbcvXvhFZnfOSdIG+yT4AgYaZZbyaLGOVLcyNHj0YAguPkxNT1hw6KCMRwxpGi9FQBQP0FBG2UVlw6JIVMMCE6V1FV1vpyck41OVXJJ3NSVvxGKT4JI2/ysp/oa1p7avDqv7rPGoWZpeSX5giBDRuVLyEgDToIBJ7kd8Vqy34rckSBGkmWIEyaoo7pY1ViCzM6NheuDnp3PWg+ps0r5isfF93CVMLR7jUQpkiXGM/3ciJ0+Xp88W3gPtgujKkcq7MwVSHV1ZiwAUgprAb4dQY6SwJBwRQbd43x21tlHvUsUat0EhAzj0U9cfyqJPiaSZR7lDiI403MwKRb9OXEMSzfLAUHs2K9zwmKaYTqC3vCIzs3XkKoKQJ+RXZtTDv5s9sefiG9MMRkYZcssaoW0ga2CqD6L3Prg56aQELxixaSHl+8S3EiMZZWYAKruMRIEjGkrrXHLGTgtl1BOqG4cNMDAfaHy6JlAHMlTlRFRgABSYoyNOdJA1HWTiY4gzRWk4jy8sgEfNbY67l1gVhpGABzBpAwAqgAuBkQfiTg/9lTM8YUWcpjUF5UTlPhgVUMfMmwkwNwwJHegz5nJUSkl1VZm+y1kaBHLGqHc5B5Bx1799z04lcxxSLGIzLOxkdIrcZlYq0qs+wBRCPKSWB0uQMlMVG+HUbiOuGzkURJgSTkglC5nlYJFqy+WnIDnCjT0bfGzOCeGIbXWyBmkkbXJJJhnZsYJLYG3U4GwycAZxQUy28OSLLA12we7uW1S7+SC2gf3iRExsUaXlA57v2GwmePcMhuuJ2yTKkkZtbrY7+YSWu4I3VhnYggioriHF9Uk91kYMnuluD05UDfbSk/lM+rO2CIkBwCxrMv77l3ljoQhtF1GMk5LOInxlhu50hiW6ZJPRqCUxc2HeS6tPn5riAeuetzGP/uD+OrBY30c0ayRMHRxlWU5BFYfBeI89NeVZc4BUEZI6nB6DfbvjB/FUZxK2a0d7m2GpM6ru3XHm2BaaMfhnC4JHRx/Fg0FmpWBwfjkN0heBw4B0sMFWRhglXRgGRtxsQDWfQKUpQKUpQKUpQKUpQKUpQKV43l4kSF5XVEUZZnYKoHqSdhVYk8drcEx8NT3uQbGQErbRn1kmx5iNjoTJPy60EjxbxrZ20gimnUSnBEahpJMHodEas3T5Vpnx549VuJNPbGR41ijRsxOuWj5/kOoBgBJKoOV6jHbfYfF7KLhlq02Ue/nIXnyHAad+srAnSkcYy3bSq4zVc42kT2YSK3QwWiDFzcK6yF3GrmrpdHi1swfUdROoHRpwSFT8Jx3vFLmWOMiEMwklY5JijwUBj1bElDoGBudRJG2PoThfDkt4Y4YhpSNFRB6BRgfU/Otb+y+GNbpGjXTz7FZHyxZmdJ2yzsxJZsSJv6Y/TaVAqjeLfH0sM5gtI4nMSGS4llJ0RgY+zUKQZJsEHQDnBGxzUr4y4gSqWcLEXF2eWNJ80cX99P/AAhU1AH8xUVGcWhThsSRWaDXLqWFCF5cZjRnknfAGoqi5/MxwM77BA3ccnG+WJxJawW7yRzctw3NmDcptGpfIigk6338xAXYtWNw22vfc7jh/C44fspXhku2OjWGCnYYJa4Acq5IwpG25wOvC7yS708O4bIwjiDC9vcZGWJ5ohJ2aSRyzahjAbptkXj2cposhBpVTbSS2zFRgOYnK8z6uMMfmTQap4T7MONWUnMthCH0FCwkRjpJB0rzUIQ4AGrHrWDw/wBlPEo5oXe0LBJFdik0J+Fg+kAuNiQR26n6V9GUxQYXDrcwwRJgkoiJt3KqB+21QHG78yO0cMYdxpWVpT5Iw3RdOCZCeukDGcZOQALTIO+cev0qqqp97cL0ljVhtnBTKEAHGfI8Zxt1322YI69thBZxpqOg3duSz9NKTCd9O58oWM4xkAD4mxmtf+1+zuLi1g4hLqXmSaIbc7cqF0Zl1DvI4TU3plV7VtLxVw6ORrG3bUVkuSzAknWsdvO7Bj6E6cjuNula+9pXHFur9Y2bTBaty1brmfrIdIGTpOlMgHBDfmoIn2UcKurYxcTdtNvJItqVJOXjlcRB+uFRJtGO5w3bruXxnxV4LVuUcTSssEHyklOkN9EGpz8kNQ3gfhST8EjgKsqsk0eGGGUiaQA4O4ZSAfqK8471ry7TWNrWPlsMZAu5UzMT2xHFhMnb7c+hoIeWFFkSJfuoWSKJVwX0xBWUvkbYD8xyf8RR1ZgmT4wkk5VtpblkXJj1kFvvYZgyaSMkkbEnu2Dk6qwOJwmO5lFvNomYF4AyZUvq3OnrIQzn/XICc4cJF2luwnjSY3Xv8BEmJpm04TKa1CARyRapDug1MTp6kghsUW5iRUBfSQMhjuckZBGe7bEA98Zy7MIu5nM7RWrY5U0hkmycl4YhrkGwHkZuWrHvr7bquPb8aEkYLMuZGwFT7TQvnXcjdyNMpJ6E6wPjU11e0kNw8+UiiihMPOlddCu0hd85IDLGYkU5+JyT0zkJ3jWm3vLe5TYSuLO4x0bmZ5LMPVJQF9cSmrQKrUAtb225VtcRyCKSJi8bCTDxSrMCcH8RQ757nrVmoFKUoFKUoFKUoFKUoFdJ5giszHCqCxPoAMk/tXeqx4xleZorCI6TdiTmv3S3j0iXH8T61jB7aie1BC2nDbjirpcz64bUPbzW0BYMssSkuWmQfjbyEA5C4HXerjacLS3WXkqMyO0pBOAZGAHXHlB0gdDis2GEIoVQAqgAAdAAMAD9K70FRHg8zTLd8QdHkiU8lI8rDb53LjXvJIOvMbAGBhRiqvfeF7jiA1wlJLYHSHmZ4pLlQo8wlCOwh1ZwMebU5GE0g3DxfNzwLCPJe4H2xH93bFsSux9WAMajqS2einFkjjCgAAAAAADoAOgFBWvB3gwWYMkjGS5ddLNliqLnVyogxyEB3yfMx3PoOPGPjNbRo4EaL3q4yIhI4VFA6yOWI2zsFyCx2yNyLRVF8aeHRcX1uoby3SmG5QrnVb27c/ZuqEu4Q46iTtig49mfD9ZuL1zLI9w6rHLN8TwoieZFwAkbS8wqoA20/I1IeI+ALe3sKSaxDDDI8gUlRIZmVFjZhvp0xyFlHXbOxwbTFGFAAAAAwANgANgAOwrtQV3id+lnHHbWcSc+QFbeFBpUAYDSPpHkiTOWPfoMkiuns81e4pqKseZP51GOaOfJ9sRk4Mm79fxVjePbXEZl6R4AlWPKzXLagsFqsi7ojSPvg53xsCTXPsytmhsuQxVvd5JIg6Z0vhtTFck7K7vH9UNBbaUpQYfEtl1FxGq+Zi3w6QN852H1PTrVG/7R+HLIrgzzOuQJIoZNHnxkKWxqXceuTg7nBqH9tnHizx2KsFXSssoLaQ2tisYbJGVUqXKjOTp+tVKKALGrOqknI0gMzEdMacebocjY9TggjAbetvENvfhJ7RuY9qzu0ZDJIC0MiBSjAEZLDBxg74rXfFeD8iQhjrKsGJbTqbXkyMVj8+NcjMQwPXfp5634e4nJZ8TtplbUplFu3ry5DpKH6F1bG+4XByGrbnizwfLNlYd1IwVZtsasneRnXUDkj7PAznOcEB38EXoteDK82fsBPryMMTHNKCMEfESMYx1PSsvgfD5o7YIyEzvmadugM07B3AbPRNWnIzsoABwRUesPMeCyA8vvM91MB8IjhnZ0U9NmnaPA7hG+dQPtv8fG1UWaBtU0bO5B0+UkoF1DcAkMTjc6QOjGgt8tvHDJrWSDmquBrdUOTglMnJVWIBJ3OkAAZyTWuM8CRZY7k31q05Ymd5ZzCMbaEg0MeWieYBTnckkk1F8X4pZcL4dYL7hBc3M8MZVWiTclE1M7aSzEu+MDc5PSszwbx0i9S0vuF2tnLMhkhMcSLnSM6T1ycA7g5BGCBkUHvB4DkmUSRGxZHUNG0Ty4DD4ZFcZL6SFYAnGRUN4i4m0tyQulba3klht1ddSc2IfazHPl5hdmAZugViMZJrZPhDZLhPwpd3AX5Bn5hH6M7Cqj414HouifKIpwZ1B2XnxBTMvplokWT58uTrmgrtlfyB0mgflugZVdwoyhJYxSpsXTVnYgdypXB0bP8M+LFusxyLyblBmSInORnHMjb+8jPr1GRkDbOrEuteZZG5UUfxSE6cKPhz1JbI6DcEYypjVnjOKe0SFdJigmbl6hFOrCJlcHaRMhs9GDBhh8tkZJyH0NSqn7MvGR4lYrM4AlVjFKBsNagHUB2BDA4+Zq2UClKUClKUClKrV548gEhit1lupVOllt1BVWyq4eVysanLLkasjO4oLIzgDJOANyTVDtfFts3EpLhmZYDDFbQTtHIIXYyO8mmYroA3iGSQDjYmuE48b+dILtJLSCRQUjcgm7JyTGZYyVVQFOYs6n7+UEG8SWqNGY2VShUoVIGkqRgrjpjG2KDvJMFBZiAoBJJ2AA6kk9BUBc+MY2JSzU3ko2IhI5SE/4s/wJ9AS3opqB4Jwlp55bO4Ie14e4VI2JYzcxVkgM2fiSKMlADnURk7qKvkMCoAqqFUdAoAA+gFBGeH+CtDzJJmD3E5DTOMhRpGEjjB3EaDIGdzlid2NS9KUCqLc8fY8aiUqOVHzLNcHzmWWKK5aQr/hqiIufVvmKzvEftFtbc8mOeB7kuI1RpFVUY/imfOEVep7noBk1gcL8JXSzy3sV5ayTXATWxtdSYRVUIjJPqVSFGdznY0F7pmoDh3iCQSi3vI1hmbPKZGLxTYGSEZgCrgbmNhnG4LAHGPfST3N5JbCZreKKOKRuWPtZhKZB5ZD90gMZHlGonuNsh28VcXVg1rABLeMA0aAZ5LdUnlbBESowDgnclcKCam+GWCwQxxL8MaKg+igD/pXnwng0NsnLgjVFzk46sT1ZmO7se7Ek1nUClK4JoND+0aIvxe4ZnVI1WGIM8scYLiHWVHM+LAmz0wMjJFVpZzbnku5eEA5LgHSARnUoLYIDpnQxDKQVLA+Xc/DJIOZecXkUCIx8qJsbtDBnVJ8zI4wvqqR+tVrwd7MILtTeXL6hLr/2eEvCkWZWdopMEMWRzpK4UDSNts0FZ9n3h5r7iMcuhhb2zLLIScjmAakQn8T6tJOOyktgtgfQJrG4bwyK3jWKCNY412VUGAP0Hf51lUENwDhmlpp2BD3D6sHqsa55aY7dWcj80jelaP8A/SLiI4hC2NmtgB9Vkkz/AFH719DsQBnpXzv7b+MC6mgljjPu/LlSKU/32lkLtGPyDICsR5ssRkYNBOe05ngfgs8Y1NDGWUEZBMawMAR6EnGe2c9sV0PG5Z+IcL1QR20UdwwSNZDI5aY6nYswGBt8OPxfTGT7U5WPC+FSq+gnlAv6K8Ckk/Lyg4+VRXEuFRx3llc20eEjuYSzSXDySypK8YE7xONMZYsGwrasOhZVBFBt3wif/Wx6Xk/89Df/ALVleJuC+8wFVIWVGWWBiMhJY90JHdT8LDurMO9YnhU/bcQHpeH9jbWxqw0HzB4y4kjzCBAYlhy8kRzhLmRiHQYGCI8BQc7nLZy1Tlh7LGueEC6tZme5IYtDpVVOgsrRDA1cwY2JONgMAYxsTxj7JI72c3EUzW8rjz4XWrHTpD6dSlX0gDOew2zvUPwjw2fD2h/eZblZ3KSW6xnfK6mmhjQt50VCWz1XI2OMhI+wng7wcL1Od5pXlxnJUALGAfRvszkdR0NbFzWuvEXBbYOt+DI9jMA1ysM0saAPgi70RMA4OwkGNx5vwnMjYwxcOkSWAkcPuVjUgFikMrH7OUBj5I5A4U4wAwQ9yQF1pTNKBSlKCocbkuJ/K4MFuVY6M4lmClMiRh9yhVmOlTqIG5Xda8+BWQSPGEXksiAKNIwgBGw6ZWND+9T3EINTlfWM6fqQ6N/zpWJBDq1MPxj0/FmTB/3ZV/3RQRXHuGiSN4iBpZCuCM4aMzlWHcFWUMCNxjaorwp48aCNo76RpAqhoZMZlkyF0xOqjeZtQKY+IZ7qSbPcLnJA66v+Jbhh/OQfvVPv4BHe2TAeUXMCkds8mSJG/iIycelBdPDHDJAZrmddE9yylkyDyo4wViiyNmZQWLEfidsbAVP1wtdZpQqlmICqCSScAAbkk9gBQJZgqlmICgEkk4AA3JJPQAVWZJWviQzPDaDScAlJLlXOFOoENFCSCMbM3fSDhsa6vGvGDHywJpljhdTm5VXGXfOMDONMfXJQuNwokoLoHrj+8Ck75UuCoJ7YfYZ7CgxIbKNAbeJEjjd941VcKpBhYgenMRTn+M1X7fgYgI5Za1umdlEkCqsZGU0iaDISYecZbAbG+c1ZYyu422GV0jORJpYAEDs4jGairpvu85JyuCe5KOpGe+WQfuKDPgnPELWWGQLFdwsuSp1KkqgSQXEZ6mNvK4+RZT0NZngqCM2wnAPNn887NuxlBKupPojBkCjYAbVU767kt545bZS8s/MsEHbUQr27uPyR6JyfkTV94Fwpba3jgUkiNQuo9WPVnPzZiWP1oM+lKUHBNai4pcTXaXN0txcRhY5yES40xmMalgCxLvrby6ifzHBzpxsPxqD/AGfc4OMROTg4yqjLjPbKhh+tYHFfDkcPDpEtkPkVJUXqWNuVkRCepzy8b/mNBgeI71De2HC41HL+/mQdFht1JhUj0Mirt30D1rN4RMg4teRRHA5NvLKnbnMXGtfmY1jDeuF+dYngHgpaW44lK0bzXhGgRtrEUC40RahsWwF1Y7gV5QW7QcZWRyokvWnXQrZIghhhEbt/riJ+XNxvvQXylKUFL8cXU9y7cOtHjSR7eSWYtgnl6liEYGfJr1t5+wXbrVd9vnhhpbCKWFCfdWOVQdInUAnA/CpRPoM+lWrwtbCS94hOUXa4Ecbn4/JbwxyjPZNS7D61ayM0Go7KGPi/DeGWqfaNEIJLhgfJEkQ0OjkdZHAIVOvc4A3leIeEnuuI8qWRQsRjvGeNCpdS+mKArrKrj3fdwMsFj28tbDhtlQYRVUdcKABv8hWpbj2ZPxmc38t28UMzfZxIm/IQlE8xbALKNXwnGvvQXnwnKHueIspDIbpQGHQsltArgfRhj6g1ZqxOE8JitoUhgQJGg0qo7f8A9J6kncmsugVRfaxdSwQW9xb6RcRT4jLfDiSKVWDdsEYO/cCr1UN4t8Nx31pJbyAHUDoJJGmQA6HyN9if2z60FK8J+HbR44VuZ7hmuV98FtNIEhbW4IbkxKqbsynl7jJ6d62Pd2SSxtHIoZHUqykZBUjBBHpitPPbTNcWpeC6n4lbGOZxKIYI0giJWRLfzKjgs2Qw1E4XJXpVpufbLacsm3WWaX/DKmIDzaPNK/k+LyjSWydh6gJPh9/JYSJbXLF4HIS1uW6gn4bec/n2wsnR9gcN1sl5fxxLqldEUd3YKNvrVZ474ht7mH3dYZbprmFZOVGACscoyjySOQsPqCTnI2BxWPwUyzoLPiIMd3EgdJI3OJUxpEiuBhnUnDqRgNggYIoLpHIGAI6EZ/f5Gu1a78PccNnKbeZZHkOyxxjUVxrcnJfDhlKHYZBbzMSav9tPrUNgrnscZB7g6SRkfWg5kgVsEjcdP3B6/UD9qifcikeg9ObGQevlVoz/AEQ1NVH8XB0EjsCf2ST/AK4oIBLkBMnbBAPoCHgUjPyDEfpVd4Zq4hfQKmBHaFJ7lhvpmUuUgUnv5iWIGwGNiazOI8NuZ5jbwyfZtkSNgYhTmzZffOuRsRhV2+EE7A5uvBuBQ2saxwIEVQF9SQCTlmO7HLMcnuTQZ9VzijNcgHGLcNhf/ivvpcjvErAYB+I79ANVkrHvFyuwyQVYbZ+Fgf32oK5dsSmthg5566euCpVwBnIynb8zfSutldKzsM6CrGM5z5XKcxtORnHm1Z3/AJ1MXlopVRp6Ht0Go6upG41KtRdtaq7N6gxNqJwdg1u/XcHSgP7ZoOLsFSoGw2AUHOBzYj/Jg/0wKheIXTr+HGJNMXzIuLlowdsjyQjc+tTEyll0P9+jO6Z7hZIzk7YGS0YI/iNeV+mrmd/K5GBvqRr07Z75x1oImLW/EYI8DQl0XGOoWC0lRvqNU0e/8VbHqn+EbXmXV1cHOiN3tYQTnYMHmb669Mf/ANGrhQKUrg0FI9pl2zwtbRtpxFJczn0ihBMaH/xZtK47hXq7IcgHpnfHp8q1FDxRJOJSq85ErX0cU0LNFokijkb3ZYl+PKaUdiNvM4O/TbwoOkVuq50qBqOTgAZPqcdT86qnjstG9tcLEpWCVJJpjgMkYYRmNdtR1Cdmx0wjdyKtruACTsAMkn5VUZZn4oQsY08PV1d5W+K65bBgkS9odSjMh+IDCjB1UFwFKUoKvcN7lfB//d71wjjtHdYAjceglVdB/iVPzGrPmq17SD/3bcbDonmOfs8yIOdtv9n95/orxt4JOIjXI8kdmdoo4yY3uF/xZXGHWNvwxqRlcFjvgBneKuISBY7e3IE9yxiRj0jUKWkmI7lVGw7sV7ZqU4Xw9LeGOGPZIkWNc7nSgCjJ7nAqieJeGcP4cBcWxt7e5gPM08wK00WRzomVmy+pA2NshguDWwopAwDKQQRkEbgg7gig70pSgUpSghvFPhSC/hMU6g7HQ+BqjYjGpCeh+XQ961z4w8BzSXVgHkguZQ2lYeT7vCLeECRy+kuQC2hD1H2mAorb9VqzXVxe4LdUtbdYx/DJJOZCPq0aA/5RQR3g7iCxcPkvph553eaQIMnIcwxQRjq2FRI1Hr6ZNeTeGzO5mvBm5OCnLZla1A3VIHjJIIz5nK5c5z5cKO39lBeItDqHuyf7eYwDlbiYsijPdSVllCjcPk+lWJ29W/Rm/wCkqH+tBH2dxrZba/VHkyGgkZNInEZD5CkeWVCoLJ0IAYDGQtlUVDzcMjnQxv8ACSGUrpVlZTlXRkOzqcEHHanD+JyJIILrHMP3UqjCT4GTt/dygblO4yVJGQoTVedxDqUjOM5H7gj/AK16UoPOGAKMAYyST9WJJP7mvSlKBXWRQRgjIOxrtSgxpbXP9D8xuR+oJ2rG9x3ds+Zw3QY3KqD/ADQEfU1IkVim186t3Gcn1yAN/U5C/tQQvFrYudK5HODqSBkgTW77/LDRL0rE4p9lCZdmYI7KoHxySHCoPm0lxj9asM0BLKdzgj0G4fGf2dv0rAHAma5DOcxI7SqCckyMECk+gTS5x6sp/DQZfhvhRtrWKJjqdVzI35pGJaRv1dmP61J0ApQKhPFXFniiCQYNzO3JtwegdgSZGH5I1DOfkuO4qZeQAEkgADJJ7AdzVPsL1MvxO6LKr4hs00szLCzAKVRQWMs7aWwBnToHY0GF4gu7OxFjZtJEhEkTs741iOEtMZGPUGSWMKT3LtV0sOKwzDMMsco7mN1cb/NScVTeD+JWR7ieSyvAZ5gFYRpkRLiGEFDIJACVJxp6uakEtLC9cmLMF1HvqRDb3KZ2yQyguvyYMh+dB7eOY1kFrC5JjmuUjljBxzUKSEocblQVViB1CnO2asqIAAAAANgB0GPSqZ4YWWXiE5vNLTWcccMRVSoZJdTNcKp+EyaVQgE45bDODV1oFKUoKz7SJwvDZ9XwtojYdSVkkRGVR1ZipbAG5NRRubi7JM2u3tseS3jJWVlIwDPKpyg80f2ceMaxltmAy/FLtJf2kJ+7jSW7O2SXiKRoR66BM0gHcoKkpYjgsQAd8g9MEkMp/hBZhq/LJntQVweG7flskcMUaMCHCKMHK6WYkjXuobqc+Vz1K1I+AphE09mNlhKSRLn4I5QQU33wsscuNzgMo7V7SphiwGzHbHxA5G2/wuGA6/iQds1iWsQjv7eUH75ZLZsDSpGjnRMB9YZRvuM6T8O4XWlKUClKUCq/dqE4pA3+LbTxn58qSB1/YPJ+9WCq2SZeLYPw2tqGHze6kIz+i22P9VBi2p/2u/TUiyGSB/Np3hMCqoGoEHzpL/OpaGFgMKB89GFB9NllH9KjvFMHImivgdKoOTddPuGbKybg7xSEN/laSpYMCCdOT2YKsg/4Bn9x+9AgWQ9cg+vy2+bVzxSBXQRyJrRiMknGnBBD5UZVgdwRjBA3FeIc6SE5eT3GknY76kIT6dRXWG1YPqZQTnK4Vk07YPwlgT8zQTVKUoFKUoFKUoFKUoOMVzSlApSlBVeMub2c2aE8iLDXrD8WRlbUH1YEM+OiYH468Z73nXchXTy7LCR+huHXzyEdMRRtp/1S912kPBKj3ND3ZpWY92YzSZYnuT6monwuo90g2+KFWb+IuzlifUkuxJ76j6mgy0jJJBPkOWB7rHMQW+hSTS2f4X9KwuK2XNPMbWJVOpJFPmhbcZjB2wGWVCnRwUBzkGpOBfs4/mz5+eUcnP1JJ/U0fq36n+Vqf67/AFoMD2eXZuHvLmTRzjMLZtByoFqiphc7hWkaWQD0cVdKqXhNQLy7A2HJsjt6mOQE/XAG/wAhVtoFKUoK1fW2ricZ7ravjfGCZ4f0I23/APOpIwaVBx07dTpGdgO+MkfNf0rDlP8A3pH/APKS/wD5oazJXOF3Pxx/zYg/y2oO6W2xwuodtW2xBA9ckbDPcY64qM4hwthHnBJjkhuFbO5KMNYI/Ny9QJHXPrubEKUHNK4Fc0ClKUCq/FFy+Kue09qh/wBVtKwP8rlf2qwVD3f/ALQt/wDwLn/ntKCUngV1ZXAZWBVgdwQRggjuCKq/Ao5E5lvK2uS3YaCU87QN9y4ZWUnABRjudSN6irZVf4scX9ljbIuFOO68tW0n1GoA49QKDPjydt/o2rf5faIf61mRRY6gfoMf0r0Fc0H/2Q=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9467" name="AutoShape 16" descr="data:image/jpeg;base64,/9j/4AAQSkZJRgABAQAAAQABAAD/2wCEAAkGBhMSERUUEhQUFRQVGBgVFRgVFxoYGhgYFhgXGBkXGBgXHCYgFxojGhYXHy8gIycpLi4uGx49NTAsNyYrLCkBCQoKBQUFDQUFDSkYEhgpKSkpKSkpKSkpKSkpKSkpKSkpKSkpKSkpKSkpKSkpKSkpKSkpKSkpKSkpKSkpKSkpKf/AABEIALoBEAMBIgACEQEDEQH/xAAcAAEAAgIDAQAAAAAAAAAAAAAABQYEBwECAwj/xABJEAACAQMCBAMFBgMFBQQLAAABAgMABBESIQUTMUEGIlEHFDJhcSMzQlKBkWKhsRVDU3KCJJKissEXJXPhCDQ1RGN0g5OzwtH/xAAUAQEAAAAAAAAAAAAAAAAAAAAA/8QAFBEBAAAAAAAAAAAAAAAAAAAAAP/aAAwDAQACEQMRAD8A3jSlKBSlcZoOaUpQKUpQKUpQKUpQKUpQKUpQKUpQKUpQKV5zzqilnYKqgszMQAANySTsAB3qrS+KruZgbCz5sOx508vIVx35alS7DphyMH50FtpWuvDvtQlaaOC9tuSXkMAlWRWXmguNDr+BiVAG5G+x6VsQGg5pSlApSlApSlApSlApSlApSlApSlApSlApSlArA4pczRjVGsbgDcO5jP6MFYfoQPrWc3yrHuLctjzFfXGxI9Ae31G/zFBBR+OFUf7Tb3MG+MlBKM4zjMBcrtv5lG3XFTHC+OW9yuqCWOUDroYEg+jAbqfkcVjTRImCqjocYJBx6/wL033yTsMneB4zwmFwGdFVlOrWmYnQZznmJ9ooJ/CMu2d9IzgLoDXNUL3yaGMt77ONAJIuI4XAUd5CAjRg77Fy22++1SFj7QYeVrnWZEHSf3aYQOv+IraSUT5vjp1IwSFtpVDu/a1B7wIrWKS8GFZ2tvtCA2fgQA6tIGWyVxkdTVgj8RyEZ9xvAD6iDOP8vO1D6EZoJylRfCvEcFw7xoxEsWOZG4KSJq3GpW3wfUZFSlArgnFc1T/aHM8ka2scixCQNLPIylwlvEV1jQN3LsyJp7jXQd+Jy++NGyYktV+0QBHdJpFb4n0rvGmMqOjswIyEGZ2znZINc2cgFjtlsbkDYDUcbZwCdsgHIqq+AYgZpWTiNxcqFAaGeJoypbGiRQ4UgeRx5RpO42xWV7RL+6ijja3NsV1jXFPoBmOQQimRlUevXPTFBnT+H7O8Vy8OdXxghkOog7lemrz5DeuCDsK48F8ZaWKSGUs01pI1tK7DHMKfDIP8yFGPzJ+tdvCXFmljdJYBbTxsdcOQcBjlJBp2KsO4yMht6qPgHicQ4pxFc7ySArkksdLPG2o+gMY3buwA+LBDZ9KUoFKUoFKUoFKUoFKUoFKUoFKUoFKUoFKUoODUVdcWUr5Rqz075AbTqwN2BbYAfF8hvUtUTxHwzDMxc60c6ctG5XOkEAMu6uuGIwwIOaCMl4mqru+pyclsg6SAMkfheT5DCoPkMnGndQA24H4QOrHfOCdyTk5c9O3Qg+R9n0yvqjvScY+/hDnALNp1RvGQCW3xg7DpvnxuvCN+QcS27liS7apY2YdhuJAAuxCgY2HoMBh29ql5eQQMwaNQ9zNFjKlUKLErE/HqkbUd9xEOqkVM+KJUub22sC66GD3Nymrd44tIjiYd1aRwxHcRkdCapHEfZTxC5vY2aSO2gRdLNBNI76dbNtqVWLnPVjjO/wDDVyf2R2LziabnzlV0Ks8zSBR2wT5jjJxljjP0oLKt/Ek6WyjDtG0oVRgBEKJk46ZLAD6H0rPqi8U8Mf2c3v1irOIonSeCSWSQvACHxC0jNodCpIXockd6xeL8Tke5SZb+VLC4WNY3t+SVt5WwFE+tHJSQnZiRhtjtvQR3jaB4eM2MkX2ZeePHkiAlWQiKYK6KJCwDIWRy2QdQxpNbVFaF8T+07UjQEe9SW8izWt6gEGGAyjmNlw3dTjCuvTG1XLwX7a4Lsqk8T27swjDE64mdui6wBoJ7Bh+tBsmte+OZS800Vv8Ab3MkVvEbdATiNZnkl5z/AAwo8bgZYgnHQ5q7cZ5vu8vIxzuW/KzjHM0nRnO3xY61UeCeMuGWsCxo7h92kQxSvOZDjW0wCFjIWO5O3ptig9/AngtrRnmlWGOSSOOPlW+eWgTJZuw1uxyQqqowMZ3Jq3Hb0vdzpeG4RxzkgEUIkBjyvJRIuQ4uBICSxLjBBGF61duB+Jp7uUMkCx235pX+1fOsArGgKr5kOQzasdQNs5/EvDEM8gkcEEYzpCgPgjGvKkt0x16UFZ9l9tJyEaeDTNFF7tzg2VdFbUqDchtBYrq3AKsM1TuGIkXFrm4n53u0T4ZxHLJqeJnHNkkRSFVSdyTkYIACg429xW45ULBRjYquCF0+U4OTsoAGc9gPlVH4pamx93CSOkItrjVbg5jEUVu7yO+cmSRpni85+n4jkNiwzBlDKQVYAqR0IO4I+WK71FeFLVorG1jf4kghRvqsag/zFStApSlApSlApSlApSlApSlApSvOeXSpOCcdlGSfkB60GHxJbnrAYD6rKrjP+tCcf7pqLPiO6jOJ7BznobaaKUHHXyyGJ/8AhNSLTSEZzpOknSMMB03LYOTjPTb5NUa1soJ1edunT0GQO/pnByR6IKDzi9pdhnTLI1u3pcI8Q64+MjQRnuGqdsuMQTfczRSd/s3V/wDlJqvswOM4K5yQNwfQ5J83yJP0ZulVnxFwW3dwgiSFbeM3VxPFGFliiQkokUigFZJCj9hhVbIJZTQbH4nxSK3iaWZwkaDLMf6ADdiTsANyelREFzfzjUqw2qN8AmVppcdi6KyLGSPw6mI777VheFfBaKkdxdB5ro4kzPI8vILbiOMSEhSg21YyTk5GcC0pOj6lVgdJ0OAc6WwDpOOhwwOPmKCicb4g8DMg4pMbrGWjjtROi5+EGKGJ2hHTBLEn51DNxu8HMa4vLuONlDW4920PI6hsjK2zNFFum7Rhic4GBlszxp7H7WVM2WLe5HmCiQqsvqGyThvRwCc9c1SJ/CfE7RTqS+jySeZb3EkqIo6eWJi5OB+Je5/QJPh/je/lOInvicnUpktsoqjeSRprJVjjPYswPyqUvvGd2gj92vXmLlV1TW0QhBJAOmSNVeZQT8UaMPmNqqvhLxEkvEeXxB7q5gRG5cUxmnJnBQqTAAcnBYAMD6mrrwvwVeXSkT6reN/iaQq07L6KgJWM4x5nZiPyjsF48HcYe6soppQqyMGDhM6QyOyHGSTjK1RfbT4ZtYuHSTRW0SSa41Z40CHSzjVq0Y1Z2G+etbI4PwmO2hSGIEIgIGSSdyWJJO5JYkk+pNePiTgSXlrNbSfDKhXPdT1Vh8wwB/Sg+VLa3+71EocZGM4BAyCGzktt9Ac7bMTk8RkUpiMhtQ8yqMBMb5UDZRqyQq9MZGFYAcca4Zd8LlaC4jYDJ0k5MTKcboTsc6VyD+VcjK17cC8N3HEJwtmhLEnmSHIjVSMa2fAG+T5cE5G3pQbY/t83nCbMyuctEGkOBl5I3KrjOzO3LcjYhT5mHlVWyuFeGJGwEGuGEPHFIsvMYlSNQOSBufKPmrEgeVRze8ENnHHbAty+UsCuNPlTm5ZwGAGdIBYscapBswXA8+K+BoJZhNc3j8kBRawW32PLViftWxuz7MWOkHIPoAAzrZ5Y3R5UzKG+HUxVJXBkkVc/eHAeNMH+7BOdWKt/CeMLJbrI5AKgCQ9AG0qWI+W+R9aqnDfDF5bCYXV77xBHpktNeOcpTcq7EAHKjTnJ+Ikaa97O4jAJjQhFXGjUF1OutJCA5ZXCxxA43IGKDx8VcTKI7yErk40S7xJq/wBnZn7GMLIspUruEk3xuMWW2huphDbStdFjDFcTDSYobSHS7QB0ATXK6bquSdRzgKK8OLcdFsEmwszHzCNCwdkgByzFjsoTmnJznZNw1Sfg24e3upILkLFJdRx3SIoCxmQLonWMA7Mv2QI6tgn1oL2K5pSgUpSgUpSgUpSgUpSgUpSgVj3txGqkO6ICPxFRt/q2NZFeU1qj/Gqt/mAP9aCJPE45C3LZWC7lo2DdTjbRk5PTHU/IYJwJpHIB0tpbYYGdX1KgjHfbbrgHHMGdf+CLCbeS1gJ/MECt/vJhv51if9m1hjHJfGMY58+APQDmYFBGy3Yz1BJG3p5jgYPfOOufNg4E3anWXiKS6/tW0it8yGVzLM0iRxpHGUiRTqwQoSJunTfbetgSezuHGmO4vol3GlLqQgZGDjmFiu22xFUzjHhS3snWxtTKPeD7zeSM2qRo420xx6sDAMjlun4W65oMjxJ7Rp7kvBw/7JD5BcP1ZijMeWp3UADOo7/JcZqd9lRSOzePUNa3M6tqfUzMXJBYncsVA677VWliRQ2AMgCNV9DMyDHruNKf5RmpP2ZeFY5eHzi7VJ/eLqWUtjYspCa4z1XDK+lgQfSgyvaHeJzFjnXh7qVDRpdGSKRjnBEdwBohbI2Oc+uOtU82FzxGdLWCSVYVzzjLde+CJCpGdUbcvXvhFZnfOSdIG+yT4AgYaZZbyaLGOVLcyNHj0YAguPkxNT1hw6KCMRwxpGi9FQBQP0FBG2UVlw6JIVMMCE6V1FV1vpyck41OVXJJ3NSVvxGKT4JI2/ysp/oa1p7avDqv7rPGoWZpeSX5giBDRuVLyEgDToIBJ7kd8Vqy34rckSBGkmWIEyaoo7pY1ViCzM6NheuDnp3PWg+ps0r5isfF93CVMLR7jUQpkiXGM/3ciJ0+Xp88W3gPtgujKkcq7MwVSHV1ZiwAUgprAb4dQY6SwJBwRQbd43x21tlHvUsUat0EhAzj0U9cfyqJPiaSZR7lDiI403MwKRb9OXEMSzfLAUHs2K9zwmKaYTqC3vCIzs3XkKoKQJ+RXZtTDv5s9sefiG9MMRkYZcssaoW0ga2CqD6L3Prg56aQELxixaSHl+8S3EiMZZWYAKruMRIEjGkrrXHLGTgtl1BOqG4cNMDAfaHy6JlAHMlTlRFRgABSYoyNOdJA1HWTiY4gzRWk4jy8sgEfNbY67l1gVhpGABzBpAwAqgAuBkQfiTg/9lTM8YUWcpjUF5UTlPhgVUMfMmwkwNwwJHegz5nJUSkl1VZm+y1kaBHLGqHc5B5Bx1799z04lcxxSLGIzLOxkdIrcZlYq0qs+wBRCPKSWB0uQMlMVG+HUbiOuGzkURJgSTkglC5nlYJFqy+WnIDnCjT0bfGzOCeGIbXWyBmkkbXJJJhnZsYJLYG3U4GwycAZxQUy28OSLLA12we7uW1S7+SC2gf3iRExsUaXlA57v2GwmePcMhuuJ2yTKkkZtbrY7+YSWu4I3VhnYggioriHF9Uk91kYMnuluD05UDfbSk/lM+rO2CIkBwCxrMv77l3ljoQhtF1GMk5LOInxlhu50hiW6ZJPRqCUxc2HeS6tPn5riAeuetzGP/uD+OrBY30c0ayRMHRxlWU5BFYfBeI89NeVZc4BUEZI6nB6DfbvjB/FUZxK2a0d7m2GpM6ru3XHm2BaaMfhnC4JHRx/Fg0FmpWBwfjkN0heBw4B0sMFWRhglXRgGRtxsQDWfQKUpQKUpQKUpQKUpQKUpQKV43l4kSF5XVEUZZnYKoHqSdhVYk8drcEx8NT3uQbGQErbRn1kmx5iNjoTJPy60EjxbxrZ20gimnUSnBEahpJMHodEas3T5Vpnx549VuJNPbGR41ijRsxOuWj5/kOoBgBJKoOV6jHbfYfF7KLhlq02Ue/nIXnyHAad+srAnSkcYy3bSq4zVc42kT2YSK3QwWiDFzcK6yF3GrmrpdHi1swfUdROoHRpwSFT8Jx3vFLmWOMiEMwklY5JijwUBj1bElDoGBudRJG2PoThfDkt4Y4YhpSNFRB6BRgfU/Otb+y+GNbpGjXTz7FZHyxZmdJ2yzsxJZsSJv6Y/TaVAqjeLfH0sM5gtI4nMSGS4llJ0RgY+zUKQZJsEHQDnBGxzUr4y4gSqWcLEXF2eWNJ80cX99P/AAhU1AH8xUVGcWhThsSRWaDXLqWFCF5cZjRnknfAGoqi5/MxwM77BA3ccnG+WJxJawW7yRzctw3NmDcptGpfIigk6338xAXYtWNw22vfc7jh/C44fspXhku2OjWGCnYYJa4Acq5IwpG25wOvC7yS708O4bIwjiDC9vcZGWJ5ohJ2aSRyzahjAbptkXj2cposhBpVTbSS2zFRgOYnK8z6uMMfmTQap4T7MONWUnMthCH0FCwkRjpJB0rzUIQ4AGrHrWDw/wBlPEo5oXe0LBJFdik0J+Fg+kAuNiQR26n6V9GUxQYXDrcwwRJgkoiJt3KqB+21QHG78yO0cMYdxpWVpT5Iw3RdOCZCeukDGcZOQALTIO+cev0qqqp97cL0ljVhtnBTKEAHGfI8Zxt1322YI69thBZxpqOg3duSz9NKTCd9O58oWM4xkAD4mxmtf+1+zuLi1g4hLqXmSaIbc7cqF0Zl1DvI4TU3plV7VtLxVw6ORrG3bUVkuSzAknWsdvO7Bj6E6cjuNula+9pXHFur9Y2bTBaty1brmfrIdIGTpOlMgHBDfmoIn2UcKurYxcTdtNvJItqVJOXjlcRB+uFRJtGO5w3bruXxnxV4LVuUcTSssEHyklOkN9EGpz8kNQ3gfhST8EjgKsqsk0eGGGUiaQA4O4ZSAfqK8471ry7TWNrWPlsMZAu5UzMT2xHFhMnb7c+hoIeWFFkSJfuoWSKJVwX0xBWUvkbYD8xyf8RR1ZgmT4wkk5VtpblkXJj1kFvvYZgyaSMkkbEnu2Dk6qwOJwmO5lFvNomYF4AyZUvq3OnrIQzn/XICc4cJF2luwnjSY3Xv8BEmJpm04TKa1CARyRapDug1MTp6kghsUW5iRUBfSQMhjuckZBGe7bEA98Zy7MIu5nM7RWrY5U0hkmycl4YhrkGwHkZuWrHvr7bquPb8aEkYLMuZGwFT7TQvnXcjdyNMpJ6E6wPjU11e0kNw8+UiiihMPOlddCu0hd85IDLGYkU5+JyT0zkJ3jWm3vLe5TYSuLO4x0bmZ5LMPVJQF9cSmrQKrUAtb225VtcRyCKSJi8bCTDxSrMCcH8RQ757nrVmoFKUoFKUoFKUoFKUoFdJ5giszHCqCxPoAMk/tXeqx4xleZorCI6TdiTmv3S3j0iXH8T61jB7aie1BC2nDbjirpcz64bUPbzW0BYMssSkuWmQfjbyEA5C4HXerjacLS3WXkqMyO0pBOAZGAHXHlB0gdDis2GEIoVQAqgAAdAAMAD9K70FRHg8zTLd8QdHkiU8lI8rDb53LjXvJIOvMbAGBhRiqvfeF7jiA1wlJLYHSHmZ4pLlQo8wlCOwh1ZwMebU5GE0g3DxfNzwLCPJe4H2xH93bFsSux9WAMajqS2einFkjjCgAAAAAADoAOgFBWvB3gwWYMkjGS5ddLNliqLnVyogxyEB3yfMx3PoOPGPjNbRo4EaL3q4yIhI4VFA6yOWI2zsFyCx2yNyLRVF8aeHRcX1uoby3SmG5QrnVb27c/ZuqEu4Q46iTtig49mfD9ZuL1zLI9w6rHLN8TwoieZFwAkbS8wqoA20/I1IeI+ALe3sKSaxDDDI8gUlRIZmVFjZhvp0xyFlHXbOxwbTFGFAAAAAwANgANgAOwrtQV3id+lnHHbWcSc+QFbeFBpUAYDSPpHkiTOWPfoMkiuns81e4pqKseZP51GOaOfJ9sRk4Mm79fxVjePbXEZl6R4AlWPKzXLagsFqsi7ojSPvg53xsCTXPsytmhsuQxVvd5JIg6Z0vhtTFck7K7vH9UNBbaUpQYfEtl1FxGq+Zi3w6QN852H1PTrVG/7R+HLIrgzzOuQJIoZNHnxkKWxqXceuTg7nBqH9tnHizx2KsFXSssoLaQ2tisYbJGVUqXKjOTp+tVKKALGrOqknI0gMzEdMacebocjY9TggjAbetvENvfhJ7RuY9qzu0ZDJIC0MiBSjAEZLDBxg74rXfFeD8iQhjrKsGJbTqbXkyMVj8+NcjMQwPXfp5634e4nJZ8TtplbUplFu3ry5DpKH6F1bG+4XByGrbnizwfLNlYd1IwVZtsasneRnXUDkj7PAznOcEB38EXoteDK82fsBPryMMTHNKCMEfESMYx1PSsvgfD5o7YIyEzvmadugM07B3AbPRNWnIzsoABwRUesPMeCyA8vvM91MB8IjhnZ0U9NmnaPA7hG+dQPtv8fG1UWaBtU0bO5B0+UkoF1DcAkMTjc6QOjGgt8tvHDJrWSDmquBrdUOTglMnJVWIBJ3OkAAZyTWuM8CRZY7k31q05Ymd5ZzCMbaEg0MeWieYBTnckkk1F8X4pZcL4dYL7hBc3M8MZVWiTclE1M7aSzEu+MDc5PSszwbx0i9S0vuF2tnLMhkhMcSLnSM6T1ycA7g5BGCBkUHvB4DkmUSRGxZHUNG0Ty4DD4ZFcZL6SFYAnGRUN4i4m0tyQulba3klht1ddSc2IfazHPl5hdmAZugViMZJrZPhDZLhPwpd3AX5Bn5hH6M7Cqj414HouifKIpwZ1B2XnxBTMvplokWT58uTrmgrtlfyB0mgflugZVdwoyhJYxSpsXTVnYgdypXB0bP8M+LFusxyLyblBmSInORnHMjb+8jPr1GRkDbOrEuteZZG5UUfxSE6cKPhz1JbI6DcEYypjVnjOKe0SFdJigmbl6hFOrCJlcHaRMhs9GDBhh8tkZJyH0NSqn7MvGR4lYrM4AlVjFKBsNagHUB2BDA4+Zq2UClKUClKUClKrV548gEhit1lupVOllt1BVWyq4eVysanLLkasjO4oLIzgDJOANyTVDtfFts3EpLhmZYDDFbQTtHIIXYyO8mmYroA3iGSQDjYmuE48b+dILtJLSCRQUjcgm7JyTGZYyVVQFOYs6n7+UEG8SWqNGY2VShUoVIGkqRgrjpjG2KDvJMFBZiAoBJJ2AA6kk9BUBc+MY2JSzU3ko2IhI5SE/4s/wJ9AS3opqB4Jwlp55bO4Ie14e4VI2JYzcxVkgM2fiSKMlADnURk7qKvkMCoAqqFUdAoAA+gFBGeH+CtDzJJmD3E5DTOMhRpGEjjB3EaDIGdzlid2NS9KUCqLc8fY8aiUqOVHzLNcHzmWWKK5aQr/hqiIufVvmKzvEftFtbc8mOeB7kuI1RpFVUY/imfOEVep7noBk1gcL8JXSzy3sV5ayTXATWxtdSYRVUIjJPqVSFGdznY0F7pmoDh3iCQSi3vI1hmbPKZGLxTYGSEZgCrgbmNhnG4LAHGPfST3N5JbCZreKKOKRuWPtZhKZB5ZD90gMZHlGonuNsh28VcXVg1rABLeMA0aAZ5LdUnlbBESowDgnclcKCam+GWCwQxxL8MaKg+igD/pXnwng0NsnLgjVFzk46sT1ZmO7se7Ek1nUClK4JoND+0aIvxe4ZnVI1WGIM8scYLiHWVHM+LAmz0wMjJFVpZzbnku5eEA5LgHSARnUoLYIDpnQxDKQVLA+Xc/DJIOZecXkUCIx8qJsbtDBnVJ8zI4wvqqR+tVrwd7MILtTeXL6hLr/2eEvCkWZWdopMEMWRzpK4UDSNts0FZ9n3h5r7iMcuhhb2zLLIScjmAakQn8T6tJOOyktgtgfQJrG4bwyK3jWKCNY412VUGAP0Hf51lUENwDhmlpp2BD3D6sHqsa55aY7dWcj80jelaP8A/SLiI4hC2NmtgB9Vkkz/AFH719DsQBnpXzv7b+MC6mgljjPu/LlSKU/32lkLtGPyDICsR5ssRkYNBOe05ngfgs8Y1NDGWUEZBMawMAR6EnGe2c9sV0PG5Z+IcL1QR20UdwwSNZDI5aY6nYswGBt8OPxfTGT7U5WPC+FSq+gnlAv6K8Ckk/Lyg4+VRXEuFRx3llc20eEjuYSzSXDySypK8YE7xONMZYsGwrasOhZVBFBt3wif/Wx6Xk/89Df/ALVleJuC+8wFVIWVGWWBiMhJY90JHdT8LDurMO9YnhU/bcQHpeH9jbWxqw0HzB4y4kjzCBAYlhy8kRzhLmRiHQYGCI8BQc7nLZy1Tlh7LGueEC6tZme5IYtDpVVOgsrRDA1cwY2JONgMAYxsTxj7JI72c3EUzW8rjz4XWrHTpD6dSlX0gDOew2zvUPwjw2fD2h/eZblZ3KSW6xnfK6mmhjQt50VCWz1XI2OMhI+wng7wcL1Od5pXlxnJUALGAfRvszkdR0NbFzWuvEXBbYOt+DI9jMA1ysM0saAPgi70RMA4OwkGNx5vwnMjYwxcOkSWAkcPuVjUgFikMrH7OUBj5I5A4U4wAwQ9yQF1pTNKBSlKCocbkuJ/K4MFuVY6M4lmClMiRh9yhVmOlTqIG5Xda8+BWQSPGEXksiAKNIwgBGw6ZWND+9T3EINTlfWM6fqQ6N/zpWJBDq1MPxj0/FmTB/3ZV/3RQRXHuGiSN4iBpZCuCM4aMzlWHcFWUMCNxjaorwp48aCNo76RpAqhoZMZlkyF0xOqjeZtQKY+IZ7qSbPcLnJA66v+Jbhh/OQfvVPv4BHe2TAeUXMCkds8mSJG/iIycelBdPDHDJAZrmddE9yylkyDyo4wViiyNmZQWLEfidsbAVP1wtdZpQqlmICqCSScAAbkk9gBQJZgqlmICgEkk4AA3JJPQAVWZJWviQzPDaDScAlJLlXOFOoENFCSCMbM3fSDhsa6vGvGDHywJpljhdTm5VXGXfOMDONMfXJQuNwokoLoHrj+8Ck75UuCoJ7YfYZ7CgxIbKNAbeJEjjd941VcKpBhYgenMRTn+M1X7fgYgI5Za1umdlEkCqsZGU0iaDISYecZbAbG+c1ZYyu422GV0jORJpYAEDs4jGairpvu85JyuCe5KOpGe+WQfuKDPgnPELWWGQLFdwsuSp1KkqgSQXEZ6mNvK4+RZT0NZngqCM2wnAPNn887NuxlBKupPojBkCjYAbVU767kt545bZS8s/MsEHbUQr27uPyR6JyfkTV94Fwpba3jgUkiNQuo9WPVnPzZiWP1oM+lKUHBNai4pcTXaXN0txcRhY5yES40xmMalgCxLvrby6ifzHBzpxsPxqD/AGfc4OMROTg4yqjLjPbKhh+tYHFfDkcPDpEtkPkVJUXqWNuVkRCepzy8b/mNBgeI71De2HC41HL+/mQdFht1JhUj0Mirt30D1rN4RMg4teRRHA5NvLKnbnMXGtfmY1jDeuF+dYngHgpaW44lK0bzXhGgRtrEUC40RahsWwF1Y7gV5QW7QcZWRyokvWnXQrZIghhhEbt/riJ+XNxvvQXylKUFL8cXU9y7cOtHjSR7eSWYtgnl6liEYGfJr1t5+wXbrVd9vnhhpbCKWFCfdWOVQdInUAnA/CpRPoM+lWrwtbCS94hOUXa4Ecbn4/JbwxyjPZNS7D61ayM0Go7KGPi/DeGWqfaNEIJLhgfJEkQ0OjkdZHAIVOvc4A3leIeEnuuI8qWRQsRjvGeNCpdS+mKArrKrj3fdwMsFj28tbDhtlQYRVUdcKABv8hWpbj2ZPxmc38t28UMzfZxIm/IQlE8xbALKNXwnGvvQXnwnKHueIspDIbpQGHQsltArgfRhj6g1ZqxOE8JitoUhgQJGg0qo7f8A9J6kncmsugVRfaxdSwQW9xb6RcRT4jLfDiSKVWDdsEYO/cCr1UN4t8Nx31pJbyAHUDoJJGmQA6HyN9if2z60FK8J+HbR44VuZ7hmuV98FtNIEhbW4IbkxKqbsynl7jJ6d62Pd2SSxtHIoZHUqykZBUjBBHpitPPbTNcWpeC6n4lbGOZxKIYI0giJWRLfzKjgs2Qw1E4XJXpVpufbLacsm3WWaX/DKmIDzaPNK/k+LyjSWydh6gJPh9/JYSJbXLF4HIS1uW6gn4bec/n2wsnR9gcN1sl5fxxLqldEUd3YKNvrVZ474ht7mH3dYZbprmFZOVGACscoyjySOQsPqCTnI2BxWPwUyzoLPiIMd3EgdJI3OJUxpEiuBhnUnDqRgNggYIoLpHIGAI6EZ/f5Gu1a78PccNnKbeZZHkOyxxjUVxrcnJfDhlKHYZBbzMSav9tPrUNgrnscZB7g6SRkfWg5kgVsEjcdP3B6/UD9qifcikeg9ObGQevlVoz/AEQ1NVH8XB0EjsCf2ST/AK4oIBLkBMnbBAPoCHgUjPyDEfpVd4Zq4hfQKmBHaFJ7lhvpmUuUgUnv5iWIGwGNiazOI8NuZ5jbwyfZtkSNgYhTmzZffOuRsRhV2+EE7A5uvBuBQ2saxwIEVQF9SQCTlmO7HLMcnuTQZ9VzijNcgHGLcNhf/ivvpcjvErAYB+I79ANVkrHvFyuwyQVYbZ+Fgf32oK5dsSmthg5566euCpVwBnIynb8zfSutldKzsM6CrGM5z5XKcxtORnHm1Z3/AJ1MXlopVRp6Ht0Go6upG41KtRdtaq7N6gxNqJwdg1u/XcHSgP7ZoOLsFSoGw2AUHOBzYj/Jg/0wKheIXTr+HGJNMXzIuLlowdsjyQjc+tTEyll0P9+jO6Z7hZIzk7YGS0YI/iNeV+mrmd/K5GBvqRr07Z75x1oImLW/EYI8DQl0XGOoWC0lRvqNU0e/8VbHqn+EbXmXV1cHOiN3tYQTnYMHmb669Mf/ANGrhQKUrg0FI9pl2zwtbRtpxFJczn0ihBMaH/xZtK47hXq7IcgHpnfHp8q1FDxRJOJSq85ErX0cU0LNFokijkb3ZYl+PKaUdiNvM4O/TbwoOkVuq50qBqOTgAZPqcdT86qnjstG9tcLEpWCVJJpjgMkYYRmNdtR1Cdmx0wjdyKtruACTsAMkn5VUZZn4oQsY08PV1d5W+K65bBgkS9odSjMh+IDCjB1UFwFKUoKvcN7lfB//d71wjjtHdYAjceglVdB/iVPzGrPmq17SD/3bcbDonmOfs8yIOdtv9n95/orxt4JOIjXI8kdmdoo4yY3uF/xZXGHWNvwxqRlcFjvgBneKuISBY7e3IE9yxiRj0jUKWkmI7lVGw7sV7ZqU4Xw9LeGOGPZIkWNc7nSgCjJ7nAqieJeGcP4cBcWxt7e5gPM08wK00WRzomVmy+pA2NshguDWwopAwDKQQRkEbgg7gig70pSgUpSghvFPhSC/hMU6g7HQ+BqjYjGpCeh+XQ961z4w8BzSXVgHkguZQ2lYeT7vCLeECRy+kuQC2hD1H2mAorb9VqzXVxe4LdUtbdYx/DJJOZCPq0aA/5RQR3g7iCxcPkvph553eaQIMnIcwxQRjq2FRI1Hr6ZNeTeGzO5mvBm5OCnLZla1A3VIHjJIIz5nK5c5z5cKO39lBeItDqHuyf7eYwDlbiYsijPdSVllCjcPk+lWJ29W/Rm/wCkqH+tBH2dxrZba/VHkyGgkZNInEZD5CkeWVCoLJ0IAYDGQtlUVDzcMjnQxv8ACSGUrpVlZTlXRkOzqcEHHanD+JyJIILrHMP3UqjCT4GTt/dygblO4yVJGQoTVedxDqUjOM5H7gj/AK16UoPOGAKMAYyST9WJJP7mvSlKBXWRQRgjIOxrtSgxpbXP9D8xuR+oJ2rG9x3ds+Zw3QY3KqD/ADQEfU1IkVim186t3Gcn1yAN/U5C/tQQvFrYudK5HODqSBkgTW77/LDRL0rE4p9lCZdmYI7KoHxySHCoPm0lxj9asM0BLKdzgj0G4fGf2dv0rAHAma5DOcxI7SqCckyMECk+gTS5x6sp/DQZfhvhRtrWKJjqdVzI35pGJaRv1dmP61J0ApQKhPFXFniiCQYNzO3JtwegdgSZGH5I1DOfkuO4qZeQAEkgADJJ7AdzVPsL1MvxO6LKr4hs00szLCzAKVRQWMs7aWwBnToHY0GF4gu7OxFjZtJEhEkTs741iOEtMZGPUGSWMKT3LtV0sOKwzDMMsco7mN1cb/NScVTeD+JWR7ieSyvAZ5gFYRpkRLiGEFDIJACVJxp6uakEtLC9cmLMF1HvqRDb3KZ2yQyguvyYMh+dB7eOY1kFrC5JjmuUjljBxzUKSEocblQVViB1CnO2asqIAAAAANgB0GPSqZ4YWWXiE5vNLTWcccMRVSoZJdTNcKp+EyaVQgE45bDODV1oFKUoKz7SJwvDZ9XwtojYdSVkkRGVR1ZipbAG5NRRubi7JM2u3tseS3jJWVlIwDPKpyg80f2ceMaxltmAy/FLtJf2kJ+7jSW7O2SXiKRoR66BM0gHcoKkpYjgsQAd8g9MEkMp/hBZhq/LJntQVweG7flskcMUaMCHCKMHK6WYkjXuobqc+Vz1K1I+AphE09mNlhKSRLn4I5QQU33wsscuNzgMo7V7SphiwGzHbHxA5G2/wuGA6/iQds1iWsQjv7eUH75ZLZsDSpGjnRMB9YZRvuM6T8O4XWlKUClKUCq/dqE4pA3+LbTxn58qSB1/YPJ+9WCq2SZeLYPw2tqGHze6kIz+i22P9VBi2p/2u/TUiyGSB/Np3hMCqoGoEHzpL/OpaGFgMKB89GFB9NllH9KjvFMHImivgdKoOTddPuGbKybg7xSEN/laSpYMCCdOT2YKsg/4Bn9x+9AgWQ9cg+vy2+bVzxSBXQRyJrRiMknGnBBD5UZVgdwRjBA3FeIc6SE5eT3GknY76kIT6dRXWG1YPqZQTnK4Vk07YPwlgT8zQTVKUoFKUoFKUoFKUoOMVzSlApSlBVeMub2c2aE8iLDXrD8WRlbUH1YEM+OiYH468Z73nXchXTy7LCR+huHXzyEdMRRtp/1S912kPBKj3ND3ZpWY92YzSZYnuT6monwuo90g2+KFWb+IuzlifUkuxJ76j6mgy0jJJBPkOWB7rHMQW+hSTS2f4X9KwuK2XNPMbWJVOpJFPmhbcZjB2wGWVCnRwUBzkGpOBfs4/mz5+eUcnP1JJ/U0fq36n+Vqf67/AFoMD2eXZuHvLmTRzjMLZtByoFqiphc7hWkaWQD0cVdKqXhNQLy7A2HJsjt6mOQE/XAG/wAhVtoFKUoK1fW2ricZ7ravjfGCZ4f0I23/APOpIwaVBx07dTpGdgO+MkfNf0rDlP8A3pH/APKS/wD5oazJXOF3Pxx/zYg/y2oO6W2xwuodtW2xBA9ckbDPcY64qM4hwthHnBJjkhuFbO5KMNYI/Ny9QJHXPrubEKUHNK4Fc0ClKUCq/FFy+Kue09qh/wBVtKwP8rlf2qwVD3f/ALQt/wDwLn/ntKCUngV1ZXAZWBVgdwQRggjuCKq/Ao5E5lvK2uS3YaCU87QN9y4ZWUnABRjudSN6irZVf4scX9ljbIuFOO68tW0n1GoA49QKDPjydt/o2rf5faIf61mRRY6gfoMf0r0Fc0H/2Q==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9468" name="AutoShape 18" descr="data:image/jpeg;base64,/9j/4AAQSkZJRgABAQAAAQABAAD/2wCEAAkGBhMSERUUEhQUFRQVGBgVFRgVFxoYGhgYFhgXGBkXGBgXHCYgFxojGhYXHy8gIycpLi4uGx49NTAsNyYrLCkBCQoKBQUFDQUFDSkYEhgpKSkpKSkpKSkpKSkpKSkpKSkpKSkpKSkpKSkpKSkpKSkpKSkpKSkpKSkpKSkpKSkpKf/AABEIALoBEAMBIgACEQEDEQH/xAAcAAEAAgIDAQAAAAAAAAAAAAAABQYEBwECAwj/xABJEAACAQMCBAMFBgMFBQQLAAABAgMABBESIQUTMUEGIlEHFDJhcSMzQlKBkWKhsRVDU3KCJJKissEXJXPhCDQ1RGN0g5OzwtH/xAAUAQEAAAAAAAAAAAAAAAAAAAAA/8QAFBEBAAAAAAAAAAAAAAAAAAAAAP/aAAwDAQACEQMRAD8A3jSlKBSlcZoOaUpQKUpQKUpQKUpQKUpQKUpQKUpQKUpQKV5zzqilnYKqgszMQAANySTsAB3qrS+KruZgbCz5sOx508vIVx35alS7DphyMH50FtpWuvDvtQlaaOC9tuSXkMAlWRWXmguNDr+BiVAG5G+x6VsQGg5pSlApSlApSlApSlApSlApSlApSlApSlApSlArA4pczRjVGsbgDcO5jP6MFYfoQPrWc3yrHuLctjzFfXGxI9Ae31G/zFBBR+OFUf7Tb3MG+MlBKM4zjMBcrtv5lG3XFTHC+OW9yuqCWOUDroYEg+jAbqfkcVjTRImCqjocYJBx6/wL033yTsMneB4zwmFwGdFVlOrWmYnQZznmJ9ooJ/CMu2d9IzgLoDXNUL3yaGMt77ONAJIuI4XAUd5CAjRg77Fy22++1SFj7QYeVrnWZEHSf3aYQOv+IraSUT5vjp1IwSFtpVDu/a1B7wIrWKS8GFZ2tvtCA2fgQA6tIGWyVxkdTVgj8RyEZ9xvAD6iDOP8vO1D6EZoJylRfCvEcFw7xoxEsWOZG4KSJq3GpW3wfUZFSlArgnFc1T/aHM8ka2scixCQNLPIylwlvEV1jQN3LsyJp7jXQd+Jy++NGyYktV+0QBHdJpFb4n0rvGmMqOjswIyEGZ2znZINc2cgFjtlsbkDYDUcbZwCdsgHIqq+AYgZpWTiNxcqFAaGeJoypbGiRQ4UgeRx5RpO42xWV7RL+6ijja3NsV1jXFPoBmOQQimRlUevXPTFBnT+H7O8Vy8OdXxghkOog7lemrz5DeuCDsK48F8ZaWKSGUs01pI1tK7DHMKfDIP8yFGPzJ+tdvCXFmljdJYBbTxsdcOQcBjlJBp2KsO4yMht6qPgHicQ4pxFc7ySArkksdLPG2o+gMY3buwA+LBDZ9KUoFKUoFKUoFKUoFKUoFKUoFKUoFKUoFKUoODUVdcWUr5Rqz075AbTqwN2BbYAfF8hvUtUTxHwzDMxc60c6ctG5XOkEAMu6uuGIwwIOaCMl4mqru+pyclsg6SAMkfheT5DCoPkMnGndQA24H4QOrHfOCdyTk5c9O3Qg+R9n0yvqjvScY+/hDnALNp1RvGQCW3xg7DpvnxuvCN+QcS27liS7apY2YdhuJAAuxCgY2HoMBh29ql5eQQMwaNQ9zNFjKlUKLErE/HqkbUd9xEOqkVM+KJUub22sC66GD3Nymrd44tIjiYd1aRwxHcRkdCapHEfZTxC5vY2aSO2gRdLNBNI76dbNtqVWLnPVjjO/wDDVyf2R2LziabnzlV0Ks8zSBR2wT5jjJxljjP0oLKt/Ek6WyjDtG0oVRgBEKJk46ZLAD6H0rPqi8U8Mf2c3v1irOIonSeCSWSQvACHxC0jNodCpIXockd6xeL8Tke5SZb+VLC4WNY3t+SVt5WwFE+tHJSQnZiRhtjtvQR3jaB4eM2MkX2ZeePHkiAlWQiKYK6KJCwDIWRy2QdQxpNbVFaF8T+07UjQEe9SW8izWt6gEGGAyjmNlw3dTjCuvTG1XLwX7a4Lsqk8T27swjDE64mdui6wBoJ7Bh+tBsmte+OZS800Vv8Ab3MkVvEbdATiNZnkl5z/AAwo8bgZYgnHQ5q7cZ5vu8vIxzuW/KzjHM0nRnO3xY61UeCeMuGWsCxo7h92kQxSvOZDjW0wCFjIWO5O3ptig9/AngtrRnmlWGOSSOOPlW+eWgTJZuw1uxyQqqowMZ3Jq3Hb0vdzpeG4RxzkgEUIkBjyvJRIuQ4uBICSxLjBBGF61duB+Jp7uUMkCx235pX+1fOsArGgKr5kOQzasdQNs5/EvDEM8gkcEEYzpCgPgjGvKkt0x16UFZ9l9tJyEaeDTNFF7tzg2VdFbUqDchtBYrq3AKsM1TuGIkXFrm4n53u0T4ZxHLJqeJnHNkkRSFVSdyTkYIACg429xW45ULBRjYquCF0+U4OTsoAGc9gPlVH4pamx93CSOkItrjVbg5jEUVu7yO+cmSRpni85+n4jkNiwzBlDKQVYAqR0IO4I+WK71FeFLVorG1jf4kghRvqsag/zFStApSlApSlApSlApSlApSlApSvOeXSpOCcdlGSfkB60GHxJbnrAYD6rKrjP+tCcf7pqLPiO6jOJ7BznobaaKUHHXyyGJ/8AhNSLTSEZzpOknSMMB03LYOTjPTb5NUa1soJ1edunT0GQO/pnByR6IKDzi9pdhnTLI1u3pcI8Q64+MjQRnuGqdsuMQTfczRSd/s3V/wDlJqvswOM4K5yQNwfQ5J83yJP0ZulVnxFwW3dwgiSFbeM3VxPFGFliiQkokUigFZJCj9hhVbIJZTQbH4nxSK3iaWZwkaDLMf6ADdiTsANyelREFzfzjUqw2qN8AmVppcdi6KyLGSPw6mI777VheFfBaKkdxdB5ro4kzPI8vILbiOMSEhSg21YyTk5GcC0pOj6lVgdJ0OAc6WwDpOOhwwOPmKCicb4g8DMg4pMbrGWjjtROi5+EGKGJ2hHTBLEn51DNxu8HMa4vLuONlDW4920PI6hsjK2zNFFum7Rhic4GBlszxp7H7WVM2WLe5HmCiQqsvqGyThvRwCc9c1SJ/CfE7RTqS+jySeZb3EkqIo6eWJi5OB+Je5/QJPh/je/lOInvicnUpktsoqjeSRprJVjjPYswPyqUvvGd2gj92vXmLlV1TW0QhBJAOmSNVeZQT8UaMPmNqqvhLxEkvEeXxB7q5gRG5cUxmnJnBQqTAAcnBYAMD6mrrwvwVeXSkT6reN/iaQq07L6KgJWM4x5nZiPyjsF48HcYe6soppQqyMGDhM6QyOyHGSTjK1RfbT4ZtYuHSTRW0SSa41Z40CHSzjVq0Y1Z2G+etbI4PwmO2hSGIEIgIGSSdyWJJO5JYkk+pNePiTgSXlrNbSfDKhXPdT1Vh8wwB/Sg+VLa3+71EocZGM4BAyCGzktt9Ac7bMTk8RkUpiMhtQ8yqMBMb5UDZRqyQq9MZGFYAcca4Zd8LlaC4jYDJ0k5MTKcboTsc6VyD+VcjK17cC8N3HEJwtmhLEnmSHIjVSMa2fAG+T5cE5G3pQbY/t83nCbMyuctEGkOBl5I3KrjOzO3LcjYhT5mHlVWyuFeGJGwEGuGEPHFIsvMYlSNQOSBufKPmrEgeVRze8ENnHHbAty+UsCuNPlTm5ZwGAGdIBYscapBswXA8+K+BoJZhNc3j8kBRawW32PLViftWxuz7MWOkHIPoAAzrZ5Y3R5UzKG+HUxVJXBkkVc/eHAeNMH+7BOdWKt/CeMLJbrI5AKgCQ9AG0qWI+W+R9aqnDfDF5bCYXV77xBHpktNeOcpTcq7EAHKjTnJ+Ikaa97O4jAJjQhFXGjUF1OutJCA5ZXCxxA43IGKDx8VcTKI7yErk40S7xJq/wBnZn7GMLIspUruEk3xuMWW2huphDbStdFjDFcTDSYobSHS7QB0ATXK6bquSdRzgKK8OLcdFsEmwszHzCNCwdkgByzFjsoTmnJznZNw1Sfg24e3upILkLFJdRx3SIoCxmQLonWMA7Mv2QI6tgn1oL2K5pSgUpSgUpSgUpSgUpSgUpSgVj3txGqkO6ICPxFRt/q2NZFeU1qj/Gqt/mAP9aCJPE45C3LZWC7lo2DdTjbRk5PTHU/IYJwJpHIB0tpbYYGdX1KgjHfbbrgHHMGdf+CLCbeS1gJ/MECt/vJhv51if9m1hjHJfGMY58+APQDmYFBGy3Yz1BJG3p5jgYPfOOufNg4E3anWXiKS6/tW0it8yGVzLM0iRxpHGUiRTqwQoSJunTfbetgSezuHGmO4vol3GlLqQgZGDjmFiu22xFUzjHhS3snWxtTKPeD7zeSM2qRo420xx6sDAMjlun4W65oMjxJ7Rp7kvBw/7JD5BcP1ZijMeWp3UADOo7/JcZqd9lRSOzePUNa3M6tqfUzMXJBYncsVA677VWliRQ2AMgCNV9DMyDHruNKf5RmpP2ZeFY5eHzi7VJ/eLqWUtjYspCa4z1XDK+lgQfSgyvaHeJzFjnXh7qVDRpdGSKRjnBEdwBohbI2Oc+uOtU82FzxGdLWCSVYVzzjLde+CJCpGdUbcvXvhFZnfOSdIG+yT4AgYaZZbyaLGOVLcyNHj0YAguPkxNT1hw6KCMRwxpGi9FQBQP0FBG2UVlw6JIVMMCE6V1FV1vpyck41OVXJJ3NSVvxGKT4JI2/ysp/oa1p7avDqv7rPGoWZpeSX5giBDRuVLyEgDToIBJ7kd8Vqy34rckSBGkmWIEyaoo7pY1ViCzM6NheuDnp3PWg+ps0r5isfF93CVMLR7jUQpkiXGM/3ciJ0+Xp88W3gPtgujKkcq7MwVSHV1ZiwAUgprAb4dQY6SwJBwRQbd43x21tlHvUsUat0EhAzj0U9cfyqJPiaSZR7lDiI403MwKRb9OXEMSzfLAUHs2K9zwmKaYTqC3vCIzs3XkKoKQJ+RXZtTDv5s9sefiG9MMRkYZcssaoW0ga2CqD6L3Prg56aQELxixaSHl+8S3EiMZZWYAKruMRIEjGkrrXHLGTgtl1BOqG4cNMDAfaHy6JlAHMlTlRFRgABSYoyNOdJA1HWTiY4gzRWk4jy8sgEfNbY67l1gVhpGABzBpAwAqgAuBkQfiTg/9lTM8YUWcpjUF5UTlPhgVUMfMmwkwNwwJHegz5nJUSkl1VZm+y1kaBHLGqHc5B5Bx1799z04lcxxSLGIzLOxkdIrcZlYq0qs+wBRCPKSWB0uQMlMVG+HUbiOuGzkURJgSTkglC5nlYJFqy+WnIDnCjT0bfGzOCeGIbXWyBmkkbXJJJhnZsYJLYG3U4GwycAZxQUy28OSLLA12we7uW1S7+SC2gf3iRExsUaXlA57v2GwmePcMhuuJ2yTKkkZtbrY7+YSWu4I3VhnYggioriHF9Uk91kYMnuluD05UDfbSk/lM+rO2CIkBwCxrMv77l3ljoQhtF1GMk5LOInxlhu50hiW6ZJPRqCUxc2HeS6tPn5riAeuetzGP/uD+OrBY30c0ayRMHRxlWU5BFYfBeI89NeVZc4BUEZI6nB6DfbvjB/FUZxK2a0d7m2GpM6ru3XHm2BaaMfhnC4JHRx/Fg0FmpWBwfjkN0heBw4B0sMFWRhglXRgGRtxsQDWfQKUpQKUpQKUpQKUpQKUpQKV43l4kSF5XVEUZZnYKoHqSdhVYk8drcEx8NT3uQbGQErbRn1kmx5iNjoTJPy60EjxbxrZ20gimnUSnBEahpJMHodEas3T5Vpnx549VuJNPbGR41ijRsxOuWj5/kOoBgBJKoOV6jHbfYfF7KLhlq02Ue/nIXnyHAad+srAnSkcYy3bSq4zVc42kT2YSK3QwWiDFzcK6yF3GrmrpdHi1swfUdROoHRpwSFT8Jx3vFLmWOMiEMwklY5JijwUBj1bElDoGBudRJG2PoThfDkt4Y4YhpSNFRB6BRgfU/Otb+y+GNbpGjXTz7FZHyxZmdJ2yzsxJZsSJv6Y/TaVAqjeLfH0sM5gtI4nMSGS4llJ0RgY+zUKQZJsEHQDnBGxzUr4y4gSqWcLEXF2eWNJ80cX99P/AAhU1AH8xUVGcWhThsSRWaDXLqWFCF5cZjRnknfAGoqi5/MxwM77BA3ccnG+WJxJawW7yRzctw3NmDcptGpfIigk6338xAXYtWNw22vfc7jh/C44fspXhku2OjWGCnYYJa4Acq5IwpG25wOvC7yS708O4bIwjiDC9vcZGWJ5ohJ2aSRyzahjAbptkXj2cposhBpVTbSS2zFRgOYnK8z6uMMfmTQap4T7MONWUnMthCH0FCwkRjpJB0rzUIQ4AGrHrWDw/wBlPEo5oXe0LBJFdik0J+Fg+kAuNiQR26n6V9GUxQYXDrcwwRJgkoiJt3KqB+21QHG78yO0cMYdxpWVpT5Iw3RdOCZCeukDGcZOQALTIO+cev0qqqp97cL0ljVhtnBTKEAHGfI8Zxt1322YI69thBZxpqOg3duSz9NKTCd9O58oWM4xkAD4mxmtf+1+zuLi1g4hLqXmSaIbc7cqF0Zl1DvI4TU3plV7VtLxVw6ORrG3bUVkuSzAknWsdvO7Bj6E6cjuNula+9pXHFur9Y2bTBaty1brmfrIdIGTpOlMgHBDfmoIn2UcKurYxcTdtNvJItqVJOXjlcRB+uFRJtGO5w3bruXxnxV4LVuUcTSssEHyklOkN9EGpz8kNQ3gfhST8EjgKsqsk0eGGGUiaQA4O4ZSAfqK8471ry7TWNrWPlsMZAu5UzMT2xHFhMnb7c+hoIeWFFkSJfuoWSKJVwX0xBWUvkbYD8xyf8RR1ZgmT4wkk5VtpblkXJj1kFvvYZgyaSMkkbEnu2Dk6qwOJwmO5lFvNomYF4AyZUvq3OnrIQzn/XICc4cJF2luwnjSY3Xv8BEmJpm04TKa1CARyRapDug1MTp6kghsUW5iRUBfSQMhjuckZBGe7bEA98Zy7MIu5nM7RWrY5U0hkmycl4YhrkGwHkZuWrHvr7bquPb8aEkYLMuZGwFT7TQvnXcjdyNMpJ6E6wPjU11e0kNw8+UiiihMPOlddCu0hd85IDLGYkU5+JyT0zkJ3jWm3vLe5TYSuLO4x0bmZ5LMPVJQF9cSmrQKrUAtb225VtcRyCKSJi8bCTDxSrMCcH8RQ757nrVmoFKUoFKUoFKUoFKUoFdJ5giszHCqCxPoAMk/tXeqx4xleZorCI6TdiTmv3S3j0iXH8T61jB7aie1BC2nDbjirpcz64bUPbzW0BYMssSkuWmQfjbyEA5C4HXerjacLS3WXkqMyO0pBOAZGAHXHlB0gdDis2GEIoVQAqgAAdAAMAD9K70FRHg8zTLd8QdHkiU8lI8rDb53LjXvJIOvMbAGBhRiqvfeF7jiA1wlJLYHSHmZ4pLlQo8wlCOwh1ZwMebU5GE0g3DxfNzwLCPJe4H2xH93bFsSux9WAMajqS2einFkjjCgAAAAAADoAOgFBWvB3gwWYMkjGS5ddLNliqLnVyogxyEB3yfMx3PoOPGPjNbRo4EaL3q4yIhI4VFA6yOWI2zsFyCx2yNyLRVF8aeHRcX1uoby3SmG5QrnVb27c/ZuqEu4Q46iTtig49mfD9ZuL1zLI9w6rHLN8TwoieZFwAkbS8wqoA20/I1IeI+ALe3sKSaxDDDI8gUlRIZmVFjZhvp0xyFlHXbOxwbTFGFAAAAAwANgANgAOwrtQV3id+lnHHbWcSc+QFbeFBpUAYDSPpHkiTOWPfoMkiuns81e4pqKseZP51GOaOfJ9sRk4Mm79fxVjePbXEZl6R4AlWPKzXLagsFqsi7ojSPvg53xsCTXPsytmhsuQxVvd5JIg6Z0vhtTFck7K7vH9UNBbaUpQYfEtl1FxGq+Zi3w6QN852H1PTrVG/7R+HLIrgzzOuQJIoZNHnxkKWxqXceuTg7nBqH9tnHizx2KsFXSssoLaQ2tisYbJGVUqXKjOTp+tVKKALGrOqknI0gMzEdMacebocjY9TggjAbetvENvfhJ7RuY9qzu0ZDJIC0MiBSjAEZLDBxg74rXfFeD8iQhjrKsGJbTqbXkyMVj8+NcjMQwPXfp5634e4nJZ8TtplbUplFu3ry5DpKH6F1bG+4XByGrbnizwfLNlYd1IwVZtsasneRnXUDkj7PAznOcEB38EXoteDK82fsBPryMMTHNKCMEfESMYx1PSsvgfD5o7YIyEzvmadugM07B3AbPRNWnIzsoABwRUesPMeCyA8vvM91MB8IjhnZ0U9NmnaPA7hG+dQPtv8fG1UWaBtU0bO5B0+UkoF1DcAkMTjc6QOjGgt8tvHDJrWSDmquBrdUOTglMnJVWIBJ3OkAAZyTWuM8CRZY7k31q05Ymd5ZzCMbaEg0MeWieYBTnckkk1F8X4pZcL4dYL7hBc3M8MZVWiTclE1M7aSzEu+MDc5PSszwbx0i9S0vuF2tnLMhkhMcSLnSM6T1ycA7g5BGCBkUHvB4DkmUSRGxZHUNG0Ty4DD4ZFcZL6SFYAnGRUN4i4m0tyQulba3klht1ddSc2IfazHPl5hdmAZugViMZJrZPhDZLhPwpd3AX5Bn5hH6M7Cqj414HouifKIpwZ1B2XnxBTMvplokWT58uTrmgrtlfyB0mgflugZVdwoyhJYxSpsXTVnYgdypXB0bP8M+LFusxyLyblBmSInORnHMjb+8jPr1GRkDbOrEuteZZG5UUfxSE6cKPhz1JbI6DcEYypjVnjOKe0SFdJigmbl6hFOrCJlcHaRMhs9GDBhh8tkZJyH0NSqn7MvGR4lYrM4AlVjFKBsNagHUB2BDA4+Zq2UClKUClKUClKrV548gEhit1lupVOllt1BVWyq4eVysanLLkasjO4oLIzgDJOANyTVDtfFts3EpLhmZYDDFbQTtHIIXYyO8mmYroA3iGSQDjYmuE48b+dILtJLSCRQUjcgm7JyTGZYyVVQFOYs6n7+UEG8SWqNGY2VShUoVIGkqRgrjpjG2KDvJMFBZiAoBJJ2AA6kk9BUBc+MY2JSzU3ko2IhI5SE/4s/wJ9AS3opqB4Jwlp55bO4Ie14e4VI2JYzcxVkgM2fiSKMlADnURk7qKvkMCoAqqFUdAoAA+gFBGeH+CtDzJJmD3E5DTOMhRpGEjjB3EaDIGdzlid2NS9KUCqLc8fY8aiUqOVHzLNcHzmWWKK5aQr/hqiIufVvmKzvEftFtbc8mOeB7kuI1RpFVUY/imfOEVep7noBk1gcL8JXSzy3sV5ayTXATWxtdSYRVUIjJPqVSFGdznY0F7pmoDh3iCQSi3vI1hmbPKZGLxTYGSEZgCrgbmNhnG4LAHGPfST3N5JbCZreKKOKRuWPtZhKZB5ZD90gMZHlGonuNsh28VcXVg1rABLeMA0aAZ5LdUnlbBESowDgnclcKCam+GWCwQxxL8MaKg+igD/pXnwng0NsnLgjVFzk46sT1ZmO7se7Ek1nUClK4JoND+0aIvxe4ZnVI1WGIM8scYLiHWVHM+LAmz0wMjJFVpZzbnku5eEA5LgHSARnUoLYIDpnQxDKQVLA+Xc/DJIOZecXkUCIx8qJsbtDBnVJ8zI4wvqqR+tVrwd7MILtTeXL6hLr/2eEvCkWZWdopMEMWRzpK4UDSNts0FZ9n3h5r7iMcuhhb2zLLIScjmAakQn8T6tJOOyktgtgfQJrG4bwyK3jWKCNY412VUGAP0Hf51lUENwDhmlpp2BD3D6sHqsa55aY7dWcj80jelaP8A/SLiI4hC2NmtgB9Vkkz/AFH719DsQBnpXzv7b+MC6mgljjPu/LlSKU/32lkLtGPyDICsR5ssRkYNBOe05ngfgs8Y1NDGWUEZBMawMAR6EnGe2c9sV0PG5Z+IcL1QR20UdwwSNZDI5aY6nYswGBt8OPxfTGT7U5WPC+FSq+gnlAv6K8Ckk/Lyg4+VRXEuFRx3llc20eEjuYSzSXDySypK8YE7xONMZYsGwrasOhZVBFBt3wif/Wx6Xk/89Df/ALVleJuC+8wFVIWVGWWBiMhJY90JHdT8LDurMO9YnhU/bcQHpeH9jbWxqw0HzB4y4kjzCBAYlhy8kRzhLmRiHQYGCI8BQc7nLZy1Tlh7LGueEC6tZme5IYtDpVVOgsrRDA1cwY2JONgMAYxsTxj7JI72c3EUzW8rjz4XWrHTpD6dSlX0gDOew2zvUPwjw2fD2h/eZblZ3KSW6xnfK6mmhjQt50VCWz1XI2OMhI+wng7wcL1Od5pXlxnJUALGAfRvszkdR0NbFzWuvEXBbYOt+DI9jMA1ysM0saAPgi70RMA4OwkGNx5vwnMjYwxcOkSWAkcPuVjUgFikMrH7OUBj5I5A4U4wAwQ9yQF1pTNKBSlKCocbkuJ/K4MFuVY6M4lmClMiRh9yhVmOlTqIG5Xda8+BWQSPGEXksiAKNIwgBGw6ZWND+9T3EINTlfWM6fqQ6N/zpWJBDq1MPxj0/FmTB/3ZV/3RQRXHuGiSN4iBpZCuCM4aMzlWHcFWUMCNxjaorwp48aCNo76RpAqhoZMZlkyF0xOqjeZtQKY+IZ7qSbPcLnJA66v+Jbhh/OQfvVPv4BHe2TAeUXMCkds8mSJG/iIycelBdPDHDJAZrmddE9yylkyDyo4wViiyNmZQWLEfidsbAVP1wtdZpQqlmICqCSScAAbkk9gBQJZgqlmICgEkk4AA3JJPQAVWZJWviQzPDaDScAlJLlXOFOoENFCSCMbM3fSDhsa6vGvGDHywJpljhdTm5VXGXfOMDONMfXJQuNwokoLoHrj+8Ck75UuCoJ7YfYZ7CgxIbKNAbeJEjjd941VcKpBhYgenMRTn+M1X7fgYgI5Za1umdlEkCqsZGU0iaDISYecZbAbG+c1ZYyu422GV0jORJpYAEDs4jGairpvu85JyuCe5KOpGe+WQfuKDPgnPELWWGQLFdwsuSp1KkqgSQXEZ6mNvK4+RZT0NZngqCM2wnAPNn887NuxlBKupPojBkCjYAbVU767kt545bZS8s/MsEHbUQr27uPyR6JyfkTV94Fwpba3jgUkiNQuo9WPVnPzZiWP1oM+lKUHBNai4pcTXaXN0txcRhY5yES40xmMalgCxLvrby6ifzHBzpxsPxqD/AGfc4OMROTg4yqjLjPbKhh+tYHFfDkcPDpEtkPkVJUXqWNuVkRCepzy8b/mNBgeI71De2HC41HL+/mQdFht1JhUj0Mirt30D1rN4RMg4teRRHA5NvLKnbnMXGtfmY1jDeuF+dYngHgpaW44lK0bzXhGgRtrEUC40RahsWwF1Y7gV5QW7QcZWRyokvWnXQrZIghhhEbt/riJ+XNxvvQXylKUFL8cXU9y7cOtHjSR7eSWYtgnl6liEYGfJr1t5+wXbrVd9vnhhpbCKWFCfdWOVQdInUAnA/CpRPoM+lWrwtbCS94hOUXa4Ecbn4/JbwxyjPZNS7D61ayM0Go7KGPi/DeGWqfaNEIJLhgfJEkQ0OjkdZHAIVOvc4A3leIeEnuuI8qWRQsRjvGeNCpdS+mKArrKrj3fdwMsFj28tbDhtlQYRVUdcKABv8hWpbj2ZPxmc38t28UMzfZxIm/IQlE8xbALKNXwnGvvQXnwnKHueIspDIbpQGHQsltArgfRhj6g1ZqxOE8JitoUhgQJGg0qo7f8A9J6kncmsugVRfaxdSwQW9xb6RcRT4jLfDiSKVWDdsEYO/cCr1UN4t8Nx31pJbyAHUDoJJGmQA6HyN9if2z60FK8J+HbR44VuZ7hmuV98FtNIEhbW4IbkxKqbsynl7jJ6d62Pd2SSxtHIoZHUqykZBUjBBHpitPPbTNcWpeC6n4lbGOZxKIYI0giJWRLfzKjgs2Qw1E4XJXpVpufbLacsm3WWaX/DKmIDzaPNK/k+LyjSWydh6gJPh9/JYSJbXLF4HIS1uW6gn4bec/n2wsnR9gcN1sl5fxxLqldEUd3YKNvrVZ474ht7mH3dYZbprmFZOVGACscoyjySOQsPqCTnI2BxWPwUyzoLPiIMd3EgdJI3OJUxpEiuBhnUnDqRgNggYIoLpHIGAI6EZ/f5Gu1a78PccNnKbeZZHkOyxxjUVxrcnJfDhlKHYZBbzMSav9tPrUNgrnscZB7g6SRkfWg5kgVsEjcdP3B6/UD9qifcikeg9ObGQevlVoz/AEQ1NVH8XB0EjsCf2ST/AK4oIBLkBMnbBAPoCHgUjPyDEfpVd4Zq4hfQKmBHaFJ7lhvpmUuUgUnv5iWIGwGNiazOI8NuZ5jbwyfZtkSNgYhTmzZffOuRsRhV2+EE7A5uvBuBQ2saxwIEVQF9SQCTlmO7HLMcnuTQZ9VzijNcgHGLcNhf/ivvpcjvErAYB+I79ANVkrHvFyuwyQVYbZ+Fgf32oK5dsSmthg5566euCpVwBnIynb8zfSutldKzsM6CrGM5z5XKcxtORnHm1Z3/AJ1MXlopVRp6Ht0Go6upG41KtRdtaq7N6gxNqJwdg1u/XcHSgP7ZoOLsFSoGw2AUHOBzYj/Jg/0wKheIXTr+HGJNMXzIuLlowdsjyQjc+tTEyll0P9+jO6Z7hZIzk7YGS0YI/iNeV+mrmd/K5GBvqRr07Z75x1oImLW/EYI8DQl0XGOoWC0lRvqNU0e/8VbHqn+EbXmXV1cHOiN3tYQTnYMHmb669Mf/ANGrhQKUrg0FI9pl2zwtbRtpxFJczn0ihBMaH/xZtK47hXq7IcgHpnfHp8q1FDxRJOJSq85ErX0cU0LNFokijkb3ZYl+PKaUdiNvM4O/TbwoOkVuq50qBqOTgAZPqcdT86qnjstG9tcLEpWCVJJpjgMkYYRmNdtR1Cdmx0wjdyKtruACTsAMkn5VUZZn4oQsY08PV1d5W+K65bBgkS9odSjMh+IDCjB1UFwFKUoKvcN7lfB//d71wjjtHdYAjceglVdB/iVPzGrPmq17SD/3bcbDonmOfs8yIOdtv9n95/orxt4JOIjXI8kdmdoo4yY3uF/xZXGHWNvwxqRlcFjvgBneKuISBY7e3IE9yxiRj0jUKWkmI7lVGw7sV7ZqU4Xw9LeGOGPZIkWNc7nSgCjJ7nAqieJeGcP4cBcWxt7e5gPM08wK00WRzomVmy+pA2NshguDWwopAwDKQQRkEbgg7gig70pSgUpSghvFPhSC/hMU6g7HQ+BqjYjGpCeh+XQ961z4w8BzSXVgHkguZQ2lYeT7vCLeECRy+kuQC2hD1H2mAorb9VqzXVxe4LdUtbdYx/DJJOZCPq0aA/5RQR3g7iCxcPkvph553eaQIMnIcwxQRjq2FRI1Hr6ZNeTeGzO5mvBm5OCnLZla1A3VIHjJIIz5nK5c5z5cKO39lBeItDqHuyf7eYwDlbiYsijPdSVllCjcPk+lWJ29W/Rm/wCkqH+tBH2dxrZba/VHkyGgkZNInEZD5CkeWVCoLJ0IAYDGQtlUVDzcMjnQxv8ACSGUrpVlZTlXRkOzqcEHHanD+JyJIILrHMP3UqjCT4GTt/dygblO4yVJGQoTVedxDqUjOM5H7gj/AK16UoPOGAKMAYyST9WJJP7mvSlKBXWRQRgjIOxrtSgxpbXP9D8xuR+oJ2rG9x3ds+Zw3QY3KqD/ADQEfU1IkVim186t3Gcn1yAN/U5C/tQQvFrYudK5HODqSBkgTW77/LDRL0rE4p9lCZdmYI7KoHxySHCoPm0lxj9asM0BLKdzgj0G4fGf2dv0rAHAma5DOcxI7SqCckyMECk+gTS5x6sp/DQZfhvhRtrWKJjqdVzI35pGJaRv1dmP61J0ApQKhPFXFniiCQYNzO3JtwegdgSZGH5I1DOfkuO4qZeQAEkgADJJ7AdzVPsL1MvxO6LKr4hs00szLCzAKVRQWMs7aWwBnToHY0GF4gu7OxFjZtJEhEkTs741iOEtMZGPUGSWMKT3LtV0sOKwzDMMsco7mN1cb/NScVTeD+JWR7ieSyvAZ5gFYRpkRLiGEFDIJACVJxp6uakEtLC9cmLMF1HvqRDb3KZ2yQyguvyYMh+dB7eOY1kFrC5JjmuUjljBxzUKSEocblQVViB1CnO2asqIAAAAANgB0GPSqZ4YWWXiE5vNLTWcccMRVSoZJdTNcKp+EyaVQgE45bDODV1oFKUoKz7SJwvDZ9XwtojYdSVkkRGVR1ZipbAG5NRRubi7JM2u3tseS3jJWVlIwDPKpyg80f2ceMaxltmAy/FLtJf2kJ+7jSW7O2SXiKRoR66BM0gHcoKkpYjgsQAd8g9MEkMp/hBZhq/LJntQVweG7flskcMUaMCHCKMHK6WYkjXuobqc+Vz1K1I+AphE09mNlhKSRLn4I5QQU33wsscuNzgMo7V7SphiwGzHbHxA5G2/wuGA6/iQds1iWsQjv7eUH75ZLZsDSpGjnRMB9YZRvuM6T8O4XWlKUClKUCq/dqE4pA3+LbTxn58qSB1/YPJ+9WCq2SZeLYPw2tqGHze6kIz+i22P9VBi2p/2u/TUiyGSB/Np3hMCqoGoEHzpL/OpaGFgMKB89GFB9NllH9KjvFMHImivgdKoOTddPuGbKybg7xSEN/laSpYMCCdOT2YKsg/4Bn9x+9AgWQ9cg+vy2+bVzxSBXQRyJrRiMknGnBBD5UZVgdwRjBA3FeIc6SE5eT3GknY76kIT6dRXWG1YPqZQTnK4Vk07YPwlgT8zQTVKUoFKUoFKUoFKUoOMVzSlApSlBVeMub2c2aE8iLDXrD8WRlbUH1YEM+OiYH468Z73nXchXTy7LCR+huHXzyEdMRRtp/1S912kPBKj3ND3ZpWY92YzSZYnuT6monwuo90g2+KFWb+IuzlifUkuxJ76j6mgy0jJJBPkOWB7rHMQW+hSTS2f4X9KwuK2XNPMbWJVOpJFPmhbcZjB2wGWVCnRwUBzkGpOBfs4/mz5+eUcnP1JJ/U0fq36n+Vqf67/AFoMD2eXZuHvLmTRzjMLZtByoFqiphc7hWkaWQD0cVdKqXhNQLy7A2HJsjt6mOQE/XAG/wAhVtoFKUoK1fW2ricZ7ravjfGCZ4f0I23/APOpIwaVBx07dTpGdgO+MkfNf0rDlP8A3pH/APKS/wD5oazJXOF3Pxx/zYg/y2oO6W2xwuodtW2xBA9ckbDPcY64qM4hwthHnBJjkhuFbO5KMNYI/Ny9QJHXPrubEKUHNK4Fc0ClKUCq/FFy+Kue09qh/wBVtKwP8rlf2qwVD3f/ALQt/wDwLn/ntKCUngV1ZXAZWBVgdwQRggjuCKq/Ao5E5lvK2uS3YaCU87QN9y4ZWUnABRjudSN6irZVf4scX9ljbIuFOO68tW0n1GoA49QKDPjydt/o2rf5faIf61mRRY6gfoMf0r0Fc0H/2Q=="/>
          <p:cNvSpPr>
            <a:spLocks noChangeAspect="1" noChangeArrowheads="1"/>
          </p:cNvSpPr>
          <p:nvPr/>
        </p:nvSpPr>
        <p:spPr bwMode="auto">
          <a:xfrm>
            <a:off x="917575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19469" name="Picture 20" descr="http://nl.toonpool.com/user/707/files/interview_2_103409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304925"/>
            <a:ext cx="2117725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0" name="AutoShape 22" descr="data:image/jpeg;base64,/9j/4AAQSkZJRgABAQAAAQABAAD/2wCEAAkGBhQQEBUQEBESEBUUFBAVFRUWFBESEBYWFBAVFBQVFRUXGyYeFxkkGRQUHy8gIycpLC0sFh4yNTAqNSYrLCoBCQoKDgwOGg8PGiwkHyUpLCotKSwsLCkpLSwpLCwsLCwsLCwsLCwsLCwsLSwvLCopLCwpLCkqKSksKSwsLCwsLP/AABEIAOEA4QMBIgACEQEDEQH/xAAcAAEAAgMBAQEAAAAAAAAAAAAABAUDBgcCCAH/xABOEAABAwICBQULBwoEBgMAAAABAAIDBBEFIQYSMUFRBxNhcYEiMlJTkZKTobHB0RQXI0JicoIIM1SDorLS0+HwFWOjwkNERVVz8RYYJP/EABsBAQACAwEBAAAAAAAAAAAAAAAEBQIDBgEH/8QAMhEAAgIBAQYDBwMFAQAAAAAAAAECAxEEBRITITFRFUFhFCJxkbHR8FKBoQYyM0Lhgv/aAAwDAQACEQMRAD8A7iiIgCIiAIiIAiIgCIiAIiIAiIgCIiAIiIAiIgCIiAIiIAiIgCIiAIiIAiIgCIiAIiIAiIgCIiAIiIAiIgCIiAIvLngC5NlXVuNsZszP97BtWi7UV0rM3gzhCU3iKLNR5q5jNrh7VrFZjr35DIf3sA/qvyDR+abN51Bxfe/Y3d6lU+KTulu6aGfUlrSKCzbLBaVGlcTdl3dWf9PWq+bTi3exeU2+KsqXRSFvfAyH7RsPIPerOGhYzvI2N6mgKRGrWT5zml8DFz08ekW/4NTOnbxthb5xHuU2h04jebSsdF03129tsx5FsbowciAesBU2K6KRTAljRE/cWizSftNGXvWbp1VfOM970aCsolylHHqmXMUocA5pDgcwQbgjoK9rS9Fa18FQaSXIEkAeC8C+XQR7luilae7jQ3sYfRr1NN1XDlj5BERSDSEREAREQBERAEREAREQBFXY3pBT0URmqpmQsG9xzJ4NaM3HoAJXINJOX+SR3M4XTm5NhLK0vkd9yFvvJ6gh5k7c+QAEkgAbScgOsrWsU5TMNpiRLXQ3G1rCZndREQdZcYboriWJkPxOska056jna57ImkRs9vQtswXk0oILXh59w+tMdceYLM9Sy3WY7yLefl+w8HViZVzndqRNF/PcD6l5Zy0Of+awfEXjjzdvYCr2hpo4m6sUbIhwY1rB5GgKcxxd0ryWIrMnyClnkjVzyvzDN2CYk0cebJ/2raMM0sM0AmfTTUl+9bPqCQi23Ua4kdRsehR6mvDcmd07j9UfFVzyXG7iXE/32Bc5rNr4fDoWX3LKnSNres5Il1mMPkORsOO/s3BeMLwx1RdzXDVBILrhxuNosN/Wo1RhwexzJNazgQdVzmEA8HNIIPSCtBrOTJ1O/ncNq5qZ+4F7h2c5HY+UFNLsey58XVv/AM/c8t10K/cp+Z22hwmOHvRc+Ec3eXd2KYAuE0XKrimGOEeIwiqjvYPNmSH7srBqO6iL9IXUNEuUWjxIWgl1ZbXMMlmTDjYXs8dLSV0MaVVHdisL0ILs33ls2dERegIiIDVNJ4NSrp5m5Eua0/he23qcR2LagqDSOPXnpWf5hPY3VJ9ivwolCxbZjuvoSLXmEPg/qfqIilkcIiIAiIgCIiAIiIAueco/K7Dhl4INWoqrd5f6OK4yMpG/fqDPjbK8Dld5VfkINFRuBqXDu3ixEDXDL9YRmBuGe8LjGAYCZ3c9OSWkk5kl0hJuSTttfadp9ayjHJhKSiSmU1XjM5qKqZzhmOcd3oHgRMGQHQLDjmt+wHBYaRtoWAEjunnOR3W7h0CwUOCUNAaAAALADIADcBuUllWpMasESVuTYYahTYqpUuG075j3IsN7j3v9T0BbhRYTHTtEkvdO3A7Segbv7uoep1tVGV1fbt8exsqqnb0P2jgJbrv7hnE5E9S81FYX9ywarfWev4LzNO6Z13ZDc3cPielR6ysbEOk7OK4/V667XWKutdeiRe1UV6aO9M9Os3Lf7F+slDeveVTOxG+d1jdiPSum2ZseGlW/Zzn9Ph9yn1e0JXPdjyj9S6fUqLLOFUSYmo78QurvCK7eZYVga9pY8BzTkQQC09YK57j+hOqeeoyWOadYM1iCCMwY37Qei/Udy211TdYpH3Xu5k84u6fmgXLW+JwpcVJc2+qKgj6Rm604+sPtDMbwdo7ZDM17Q9jg5rgC1wILSCLggjIi29fOWkOBNnGsLNkG/wALod8VI5NOUh+Fyikqy40rnWzuXU7ie+b/AJd9re0bwY1lTXNE2q9S5H0Qi8xSBwDmkOBAIIIIIIuCCNosvSjkopCOcrxwgi/af/Q+pXahYfh/NukcTrOkeXE2tYbGt7Apq0UxcU3Lq239v4Nlkk2kvJfn8hERbzWEREAREQBERAFp/Kbp03CqMvbYzy3ZA0591bN7hva0EE8SWjetue8AEkgAZknIADaSvlDlF0tdiuIPmBPNNPNwN4RtOTrcXG7j1gbl6lk8bwiqoYHVMzpZnOfdxc9zjdz3ONzc8ScytvhmsLDJUNC3UaAFa4fA+Z4jiaXOOwD1kncOlToQUI5kVFt7lLCLFk9zYXJOQG09gW3YJouTZ9RccI9/4yPYP6KVo9oyymAc60ku925vQwe/aejYtuiY2nbzsgu894zf1n+8utc9rdqueYUPEfOX2LDTaRtpz69hFE2mYHPA1rdxGLADs3e7rUJznSu1nm59QHAdC8lzpHF7zcnyDoHQo+OY3FRQumldYDK31nE7GtG8lcrOyV8lXWur5Lzb9ToYwjRHLGMYuymju45nJrd5Pw4laNV4/rOL3uFzxyAHAX3Kvw7DcRx6V0sDRBDct559wwAfVYdriODRt2lbrhvIBTAXqqmoqHb9XUiZ5LOd+0uz2boqtDDMuc31fb0X5zKHVTt1T5co/nNmo/4807HtP4m/FejiB25247vKt9fyFYaRYNqG9Imdf1ghUOK8hkkQL8PrH3H/AA5rC/RzjBbyt7VbK+L6kKWmmlyeShbUErMxyqGSyQymmrIzTzN4gNab7L2ysdzhl7VP5y2RyIyI3qbXWnzRV3Wyg8PkTOcXl0qi86vJlUjcIbtbMk0i1vH8PEg1gO6HrHBXb5FCqc1hOvKN1V7izbOQ/T0g/wCFVDuJpnHozdDfqu5vURwC7SvkKu1oJWzROLHNc17XDa17SCCO0Ar6g0K0mbiNDFVNsC9tpGj6sje5kb1XFx0EKmthus6WiziRTL1ERaTeEREAREQBERAEREBoHLZpL8jwt7GG0lSeYbbaGuBMp8wFv4wvm7D2XeO1dI/KDxnncRjpge5p4QSPtzHWd+w2NaFgNA+aZscbdZzvIBvcTuAW2vC5vojRblrCLzB8LkqJBFELk5k/VaN7nHcF1fAcBjpI9VmbjbXeR3Tj7m8B71g0ewaOki1GZk2L3/WcfcOA3eVbNhlIHXkfkxmZ4G27qVDtDXS1MuHDlH6+rPdNplDm+pno4WxM5+X8Dd5O4/31qFJK6V+u7ybgOAStrDM++xoyaOA49ZWWNoaLlc1qLlL3IdPqdDTUq1l9THWVbII3SPOqGi5Pq7TfIDeSubYXRP0ixXUfrNpKbungE7L2Dbj67yCL7g022BR9O9LDUPLI3fRRaxB3PeAQHdQJy8u9b9yCYUI8MM9u6qJpHE79WM820dV2vP4iur2Zs32WtXWL35dPRfdlPfqePNxj/av5Z0WkpGRMbHGxsbGANa1oAa0AWAAGwLMiKzMAiIgNV5QNC2YjTEAATxhzoX777dQnwXbOg2O5cYoaoviu6+vGRG++22eoT0ixaepq+kCuCaS0QgxishGTZQ6QDdd0bZ/3w7yqforGpbpVbSqTr3yvEnShcsNl5LrK6aOaSMrnLBKV+mbisT39K1s2pFTi8V2lbz+T7pFqVE1A49zK3nox9uOzXgdbCD+rWlYi64soWiWLfI8Spqi9gyaPW+486kn7DnKq1US/0Enu4PrlECKvLYIiIAiIgCIiAIURAfJvKJUOqcZqyLvJqHRNAzJ5u0LQPMW+aH6OCjizsZX2MjvYxp8Ees58LVeD4BatqqyUd06pquaB3AzvBf1nMDovxW3U6rtVdlbkenmYpc8lrhlGZXhje08BvKs8VqxlBHkxmR6SPh7V6A+SQao/OybeLR/T2k8FCpolzetv3FuR6vqW+kpwt+X7Geni3rUNPtJdRppojZzh9IR9Vh+r1u39HWtg0jxptLCXZF2xreLt3YNpXH6+pL3FziXOcSSTtJO1Wn9O7L48vabV7senq/svqV+1ta4LgwfvPr6L/pBqu6Dm3DbtsCb274HcOAV9o7yg4hSU7KWnqKZscetqh0Rce6eXm51c83Fa+I9Yq1oqDoXdKnjPmjnnfwI4RtEXKXip/wCbox+od/ApLeULEz/z1CP1Mv8ALVEymA3LIIRwW/2Go0PX3dy8Gn+J/p9D6Gb+UvY0+xL9PofQy/ylRCEcF6EI4L32Koweuu7l5/8APcR/TqL0Mv8ALVHO6WesFZU1ED3WAdqNkbcBhaABqAXsU5kcF+GJZw0lcXlGizV3TjutkctWJykPCwPUpohRI71GkKkSKJKVHmS60Rag5LX6wZlX05yVFVd8qzUdC60qwfX2jddz9HTz+Mggf2uia4+sqyWrcl82vg9Ef8hjfNu33LaVWFqEREAREQBERAFjmksF7JUOZ1yomqu4cOXVmUVlnLMTZq1Eo4Syfvkq60YowSZ395Hn1u2+rb12UPSOkPy17Wi5eWFo4l7R77q4rQIY2UzDsALzxO31nPyKkuuVdeTdRTxLMGGacyvLzv2DgNwWcPDG3NhkczsFtpKw07FrGnON6rfk7Dm8Xf0M3D8R9Q6VTaPS2bQ1Spj5vm+y82WervhpqnN9F+JGtaS40amYuB7htwwdG9x6Tt8nBa1MblTKh2SwQRaxX12OnhTCNFSwksHA8WU5Sun1ZmoaTfZW8DDsax56mkquxSC1O+3AHyPC3Xkx5NaKvw9lROJjJrzNdqyua3uXnVyH2SFlbetPiOBTp3qcyzgpW00niZfRv+C9ilk8TL6N/wAF0P5k8O8Go9O9fvzK4f4M/p3rR4lHsSPDJfqOeCkl8TN6OT4L18jl8RN6KT4LoXzLYfwn9O9PmXw/wZ/TvXniK7Hnhku5zz5JL4ib0UnwXl1NL4ib0b/gui/Mvh3gz+nenzLYd4M/p3p4iuw8Ll+o5nJTS+Im9G/4KNJTyeJl9G/4LqnzKYd4M/p3rz8yOHeDP6d6eJeg8K9TkcsUnipPMd8FCmjf4uTzHfBdoPIdhvgz+nevz5i8M8Cf08i1S12fI3R2du+ZwmoLgO8f5rlSVN77COxfSHzFYZ4uf08i/PmHwvxc3p5FFsv3vIm10bhZckD74JR/ckHmzyN9y3FV+AYFFQ07KWnBEcetqhzi53dPc83J25uKsFGJIREQBERAERfhQGOZ25RnLM9YnKl1T3nk3RKXEqJonFS76kbhbpvkfIXDtCoA4vcXHaTcqy0grL2YN51j1DJvr9igwCwuua1VrfIuNNXuQz5s8YhXNgidI7Y0XPE8AOkmw7VyyrqnSvdI/NziSeHQB0AWHYtg04xjXkFO05Ns5/3iO5b2A3/F0LWXbF9B/pbZvs2n48170/4Xl8+vyOQ25rOLbwo9I/X/AIRJzcqdh8G9QmtuVc0keS6iK5uRSzeEomWal12FnhNc3tIIHrstu/J+xa8NTRuNnRyNlAO3Ve0MdbqdGPOC1sMyVbSYq/CcRjxBjS6J5LZmjeHW51nXse3pA4FQtdU5QyiVs65Rm4vzPpJFFw3Eo6mJk8DxJHI0Oa4bCD7DuIOYIspSojoQiIgC59jvLDFTVctG2lqKh0JAc6PUIvqtJsL3yLrdYW0aWaTR4fSvqZSO5FmNvnJIR3DB1nyAE7lwjBmyc3JUSOPO1Uhe4gkEtDy5xy3OkP8AplSdNRxZYImq1HBjk6C7lxYP+mV3mtXn59Wf9trvNb8VpT3v8Y/z3/FR5JH+Mk89/wAVY+HR7letpy/Sb27l7iG3Dq0fhZ8V4/8AsDB+gVnkj+K55KXHa9/nO+KhzNPhO853xWMtnJeZnHaTb6HTT+UNTDbRVg7Iv4l5H5RdL+h1f+j/ABrjeJuIHfO84q55J9GjX4pEHC8cB5+W+YtGRqNPW/VFuF1XW1KBY12OR9QwSFzWuLSwkAlptdpIuQbbxsWREWg3hERAEREAXly9LyVjLoeoxOCiVj7N68lMcqLSWq1Izbbaw63G3suVSa57sH8iRTHekkazUT85I524nLqGQ9SjY5izaWnfM7MMaTbidjW9riAskCkVWhbcUop43nUJtzLs7NkZmHEDa3MA9BO+yo9Lp/aNRGL6efwLa+zhweDjNHXmUmR5u5xLnHiSbn1qY85Kh5iSknfTztMb43Fr2ncR7QRYg7wQVbtnuF9c0lkXBR7HAaul7+8ZaVmauYGqupGq0hCl9CvkyVEFknoBIwsc3Xa4Wc3ZfgQdxG4+64X5A1WdOxeNZWGQ3Nxe8jXMErq7B3udRO+UwE6z4HAnrJYM2ut9duRyvwW94Ty90bwBUxT0r9/c89H2Ob3XlaoQoQ7d8VjqdHGyd+1kn32MefOIv61WW6ODeU8Fxp9qzSxOOTaxyxYVa/yvs5mpv5ObVPivLpStGrSRTVTzsu3mY79Jd3XkatfOhMF7/J4PNd7NaykQ4KIhaMNi/wDGxsZ84DW9a1R0Cb5skT2skuUWa9iTqnEZhUYk7Va383Ttu0NB3Bu1gOV3u7o7r5WkyDebDIAACzQALBoG4AWCs30gbuUGdqs6qY1rCKa7VTvllkGRRpFKkUWRbjZEiyqHUuspczlR4rWWFlrumoQySNPW5zKnEqjWcvo7kd0MOH0AfK3VnqdWSQHvmtt9FGeoEkji88FzPkb5PTXVArahv/54HXaCMpZWm4HSxpsTxNhxX0SuatnvSOkrjhBERajaEREAREQBeSvS/CsWDwQtL0sqLvDftOPmjVHtK3UrnmkEl5upo9bifeqHanJRXx/P5J+iWZ5IjXWC6LhNHzULGbw0X+8c3eslaFhEHOTxM3F4J6m90fYukBZbHqxvWfsZa2fNRNA5UeTJuJx8/Bqsqo22aTk2Voz5t53HwXbthyOXABK+CQwzNdG9ji1zXAtc0jaCNy+v1pun3JlT4q3XP0NQ0WZM0XJA2Nkb9dvrG47j0lVrgVM61I4nh84IVxA5UmJaOVWGSc1VxloJIZILuhf9x/uNiOCk0tcuhptVkTndTQ65PsbDT7Va0wWv01YFb0lYFuZU2QaL6nap7GqqpqoKwjqBxUK2LySqJRwZntUOoapD5xxUKoqBxWNaeTK6UcFfUhVNSp9XUhU9TVBT0QoRbZgmKhTSWSprFTVmIbhmTkAMySdgCxlNQWWWNVUpvERiNcGgqfoByey4xPzj9aKlY76SXYXEbY4uLuJ2N67A7JoVyNS1bm1GJB0EO0Q97PJ9/wAU39r7u1dwoaFkEbYoWNjYwBrWNADWgbgAqPU6niPCOh02mVaPOH4fHTxMhhY2OONoaxrdgA3f13qSiKATAiIgCIiAIiIAiIgPwrm2OC1Q7qb+6ulLQNLqbUn1tzh7Df8A3DyKk2rD3Yy+JP0L99o/dE23qmdDZD+zb3rfQubYFWiKoY85AGx6A4FpPrv2LpIK27JkuE16mOti1PPofqIitiEYK2hjmYY5mMlY4Wc17Q5p6wVzrHuRaJxL6GUwHbzb7vh7Hd839pdMX4s4WSg8xZhKEZrEkfPuJaG11J+cp3uaPrx/Ss6+5zHaAq6HESMv/a+ha/GIoRd7hfgMytdq6H/EjnTxCPxkkbXOI+ySL+Tyrf45GD3HHefaPX7ESWx99b0Xur16HKocZI3qYzHzxXSzyW0JaAYnX3ubJI2/YDYeRRZOSCjOx9Q3qew+1is47Qqa5poq57KnnlhmgHSA8VHmxsneuifM7S+OqfOi/gWaLkjoh3xnf1yAfutCy9vpXf5GK2VPsvmcmnxS+9RoTJO7UhjkmdwY1zz5Ghd1o+T2gizFLG4jfJrS/vkhX1PSsjbqxsaxo3NAa3yBaJ7SX+kfmS69mY/ufyOJYPyR1tTZ05bSMPhfSTW6GNNh2kdS6Vovyc0mH2fHHzkvjpLPk6dXKzPwgdZW0Iq2y+dj95lpXTCtYigiItJtCIiAIiIAiIgCIiAIiIAqbSXB/lEXc9+3NvT0e1XKLVbVG2DhIzhNwkpI5Ibg2IIIyIO0dBV7g+lz4QGSDnGDIZ2e0cAd46CtlxjRiKoOtnG/wm2z+8N/tWvTaDTDvHxvHSXNPksfaqH2TU6ee9Xz+H2Lf2ii6OJ8i/h0wp3DN5Z0OaR7Ml6fpZTj/iX6gVrTNCJyczEPxOPsap9NoF4ybsY23rPwUqNuuly3V+fuR5V6Vf7Mz1WnUY/Nsc7ryCix1lZWfm280w/W71vlO3sCvqHRqCHNsYcfCd3Z9eQ7ArOy3rS3Wf5p8uy5Gl3VQ/xx/dlHh2ikbDrykzP+13nk39qvALL9RTaqYVLEFgjTslN5kwiItpgEREAREQBERAEREAREQBERAEREAREQBERAEREAREQBERAEREAREQBERAEREAREQBERAEREAREQBERAEREAREQBERAEREAREQBERAEREAREQBERAEREAREQBERAEREAREQBERAEREAREQH/2Q=="/>
          <p:cNvSpPr>
            <a:spLocks noChangeAspect="1" noChangeArrowheads="1"/>
          </p:cNvSpPr>
          <p:nvPr/>
        </p:nvSpPr>
        <p:spPr bwMode="auto">
          <a:xfrm>
            <a:off x="1069975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9471" name="AutoShape 24" descr="data:image/jpeg;base64,/9j/4AAQSkZJRgABAQAAAQABAAD/2wCEAAkGBhQQEBUQEBESEBUUFBAVFRUWFBESEBYWFBAVFBQVFRUXGyYeFxkkGRQUHy8gIycpLC0sFh4yNTAqNSYrLCoBCQoKDgwOGg8PGiwkHyUpLCotKSwsLCkpLSwpLCwsLCwsLCwsLCwsLCwsLSwvLCopLCwpLCkqKSksKSwsLCwsLP/AABEIAOEA4QMBIgACEQEDEQH/xAAcAAEAAgMBAQEAAAAAAAAAAAAABAUDBgcCCAH/xABOEAABAwICBQULBwoEBgMAAAABAAIDBBEFIQYSMUFRBxNhcYEiMlJTkZKTobHB0RQXI0JicoIIM1SDorLS0+HwFWOjwkNERVVz8RYYJP/EABsBAQACAwEBAAAAAAAAAAAAAAAEBQIDBgEH/8QAMhEAAgIBAQYDBwMFAQAAAAAAAAECAxEEBRITITFRFUFhFCJxkbHR8FKBoQYyM0Lhgv/aAAwDAQACEQMRAD8A7iiIgCIiAIiIAiIgCIiAIiIAiIgCIiAIiIAiIgCIiAIiIAiIgCIiAIiIAiIgCIiAIiIAiIgCIiAIiIAiIgCIiAIvLngC5NlXVuNsZszP97BtWi7UV0rM3gzhCU3iKLNR5q5jNrh7VrFZjr35DIf3sA/qvyDR+abN51Bxfe/Y3d6lU+KTulu6aGfUlrSKCzbLBaVGlcTdl3dWf9PWq+bTi3exeU2+KsqXRSFvfAyH7RsPIPerOGhYzvI2N6mgKRGrWT5zml8DFz08ekW/4NTOnbxthb5xHuU2h04jebSsdF03129tsx5FsbowciAesBU2K6KRTAljRE/cWizSftNGXvWbp1VfOM970aCsolylHHqmXMUocA5pDgcwQbgjoK9rS9Fa18FQaSXIEkAeC8C+XQR7luilae7jQ3sYfRr1NN1XDlj5BERSDSEREAREQBERAEREAREQBFXY3pBT0URmqpmQsG9xzJ4NaM3HoAJXINJOX+SR3M4XTm5NhLK0vkd9yFvvJ6gh5k7c+QAEkgAbScgOsrWsU5TMNpiRLXQ3G1rCZndREQdZcYboriWJkPxOska056jna57ImkRs9vQtswXk0oILXh59w+tMdceYLM9Sy3WY7yLefl+w8HViZVzndqRNF/PcD6l5Zy0Of+awfEXjjzdvYCr2hpo4m6sUbIhwY1rB5GgKcxxd0ryWIrMnyClnkjVzyvzDN2CYk0cebJ/2raMM0sM0AmfTTUl+9bPqCQi23Ua4kdRsehR6mvDcmd07j9UfFVzyXG7iXE/32Bc5rNr4fDoWX3LKnSNres5Il1mMPkORsOO/s3BeMLwx1RdzXDVBILrhxuNosN/Wo1RhwexzJNazgQdVzmEA8HNIIPSCtBrOTJ1O/ncNq5qZ+4F7h2c5HY+UFNLsey58XVv/AM/c8t10K/cp+Z22hwmOHvRc+Ec3eXd2KYAuE0XKrimGOEeIwiqjvYPNmSH7srBqO6iL9IXUNEuUWjxIWgl1ZbXMMlmTDjYXs8dLSV0MaVVHdisL0ILs33ls2dERegIiIDVNJ4NSrp5m5Eua0/he23qcR2LagqDSOPXnpWf5hPY3VJ9ivwolCxbZjuvoSLXmEPg/qfqIilkcIiIAiIgCIiAIiIAueco/K7Dhl4INWoqrd5f6OK4yMpG/fqDPjbK8Dld5VfkINFRuBqXDu3ixEDXDL9YRmBuGe8LjGAYCZ3c9OSWkk5kl0hJuSTttfadp9ayjHJhKSiSmU1XjM5qKqZzhmOcd3oHgRMGQHQLDjmt+wHBYaRtoWAEjunnOR3W7h0CwUOCUNAaAAALADIADcBuUllWpMasESVuTYYahTYqpUuG075j3IsN7j3v9T0BbhRYTHTtEkvdO3A7Segbv7uoep1tVGV1fbt8exsqqnb0P2jgJbrv7hnE5E9S81FYX9ywarfWev4LzNO6Z13ZDc3cPielR6ysbEOk7OK4/V667XWKutdeiRe1UV6aO9M9Os3Lf7F+slDeveVTOxG+d1jdiPSum2ZseGlW/Zzn9Ph9yn1e0JXPdjyj9S6fUqLLOFUSYmo78QurvCK7eZYVga9pY8BzTkQQC09YK57j+hOqeeoyWOadYM1iCCMwY37Qei/Udy211TdYpH3Xu5k84u6fmgXLW+JwpcVJc2+qKgj6Rm604+sPtDMbwdo7ZDM17Q9jg5rgC1wILSCLggjIi29fOWkOBNnGsLNkG/wALod8VI5NOUh+Fyikqy40rnWzuXU7ie+b/AJd9re0bwY1lTXNE2q9S5H0Qi8xSBwDmkOBAIIIIIIuCCNosvSjkopCOcrxwgi/af/Q+pXahYfh/NukcTrOkeXE2tYbGt7Apq0UxcU3Lq239v4Nlkk2kvJfn8hERbzWEREAREQBERAFp/Kbp03CqMvbYzy3ZA0591bN7hva0EE8SWjetue8AEkgAZknIADaSvlDlF0tdiuIPmBPNNPNwN4RtOTrcXG7j1gbl6lk8bwiqoYHVMzpZnOfdxc9zjdz3ONzc8ScytvhmsLDJUNC3UaAFa4fA+Z4jiaXOOwD1kncOlToQUI5kVFt7lLCLFk9zYXJOQG09gW3YJouTZ9RccI9/4yPYP6KVo9oyymAc60ku925vQwe/aejYtuiY2nbzsgu894zf1n+8utc9rdqueYUPEfOX2LDTaRtpz69hFE2mYHPA1rdxGLADs3e7rUJznSu1nm59QHAdC8lzpHF7zcnyDoHQo+OY3FRQumldYDK31nE7GtG8lcrOyV8lXWur5Lzb9ToYwjRHLGMYuymju45nJrd5Pw4laNV4/rOL3uFzxyAHAX3Kvw7DcRx6V0sDRBDct559wwAfVYdriODRt2lbrhvIBTAXqqmoqHb9XUiZ5LOd+0uz2boqtDDMuc31fb0X5zKHVTt1T5co/nNmo/4807HtP4m/FejiB25247vKt9fyFYaRYNqG9Imdf1ghUOK8hkkQL8PrH3H/AA5rC/RzjBbyt7VbK+L6kKWmmlyeShbUErMxyqGSyQymmrIzTzN4gNab7L2ysdzhl7VP5y2RyIyI3qbXWnzRV3Wyg8PkTOcXl0qi86vJlUjcIbtbMk0i1vH8PEg1gO6HrHBXb5FCqc1hOvKN1V7izbOQ/T0g/wCFVDuJpnHozdDfqu5vURwC7SvkKu1oJWzROLHNc17XDa17SCCO0Ar6g0K0mbiNDFVNsC9tpGj6sje5kb1XFx0EKmthus6WiziRTL1ERaTeEREAREQBERAEREBoHLZpL8jwt7GG0lSeYbbaGuBMp8wFv4wvm7D2XeO1dI/KDxnncRjpge5p4QSPtzHWd+w2NaFgNA+aZscbdZzvIBvcTuAW2vC5vojRblrCLzB8LkqJBFELk5k/VaN7nHcF1fAcBjpI9VmbjbXeR3Tj7m8B71g0ewaOki1GZk2L3/WcfcOA3eVbNhlIHXkfkxmZ4G27qVDtDXS1MuHDlH6+rPdNplDm+pno4WxM5+X8Dd5O4/31qFJK6V+u7ybgOAStrDM++xoyaOA49ZWWNoaLlc1qLlL3IdPqdDTUq1l9THWVbII3SPOqGi5Pq7TfIDeSubYXRP0ixXUfrNpKbungE7L2Dbj67yCL7g022BR9O9LDUPLI3fRRaxB3PeAQHdQJy8u9b9yCYUI8MM9u6qJpHE79WM820dV2vP4iur2Zs32WtXWL35dPRfdlPfqePNxj/av5Z0WkpGRMbHGxsbGANa1oAa0AWAAGwLMiKzMAiIgNV5QNC2YjTEAATxhzoX777dQnwXbOg2O5cYoaoviu6+vGRG++22eoT0ixaepq+kCuCaS0QgxishGTZQ6QDdd0bZ/3w7yqforGpbpVbSqTr3yvEnShcsNl5LrK6aOaSMrnLBKV+mbisT39K1s2pFTi8V2lbz+T7pFqVE1A49zK3nox9uOzXgdbCD+rWlYi64soWiWLfI8Spqi9gyaPW+486kn7DnKq1US/0Enu4PrlECKvLYIiIAiIgCIiAIURAfJvKJUOqcZqyLvJqHRNAzJ5u0LQPMW+aH6OCjizsZX2MjvYxp8Ees58LVeD4BatqqyUd06pquaB3AzvBf1nMDovxW3U6rtVdlbkenmYpc8lrhlGZXhje08BvKs8VqxlBHkxmR6SPh7V6A+SQao/OybeLR/T2k8FCpolzetv3FuR6vqW+kpwt+X7Geni3rUNPtJdRppojZzh9IR9Vh+r1u39HWtg0jxptLCXZF2xreLt3YNpXH6+pL3FziXOcSSTtJO1Wn9O7L48vabV7senq/svqV+1ta4LgwfvPr6L/pBqu6Dm3DbtsCb274HcOAV9o7yg4hSU7KWnqKZscetqh0Rce6eXm51c83Fa+I9Yq1oqDoXdKnjPmjnnfwI4RtEXKXip/wCbox+od/ApLeULEz/z1CP1Mv8ALVEymA3LIIRwW/2Go0PX3dy8Gn+J/p9D6Gb+UvY0+xL9PofQy/ylRCEcF6EI4L32Koweuu7l5/8APcR/TqL0Mv8ALVHO6WesFZU1ED3WAdqNkbcBhaABqAXsU5kcF+GJZw0lcXlGizV3TjutkctWJykPCwPUpohRI71GkKkSKJKVHmS60Rag5LX6wZlX05yVFVd8qzUdC60qwfX2jddz9HTz+Mggf2uia4+sqyWrcl82vg9Ef8hjfNu33LaVWFqEREAREQBERAFjmksF7JUOZ1yomqu4cOXVmUVlnLMTZq1Eo4Syfvkq60YowSZ395Hn1u2+rb12UPSOkPy17Wi5eWFo4l7R77q4rQIY2UzDsALzxO31nPyKkuuVdeTdRTxLMGGacyvLzv2DgNwWcPDG3NhkczsFtpKw07FrGnON6rfk7Dm8Xf0M3D8R9Q6VTaPS2bQ1Spj5vm+y82WervhpqnN9F+JGtaS40amYuB7htwwdG9x6Tt8nBa1MblTKh2SwQRaxX12OnhTCNFSwksHA8WU5Sun1ZmoaTfZW8DDsax56mkquxSC1O+3AHyPC3Xkx5NaKvw9lROJjJrzNdqyua3uXnVyH2SFlbetPiOBTp3qcyzgpW00niZfRv+C9ilk8TL6N/wAF0P5k8O8Go9O9fvzK4f4M/p3rR4lHsSPDJfqOeCkl8TN6OT4L18jl8RN6KT4LoXzLYfwn9O9PmXw/wZ/TvXniK7Hnhku5zz5JL4ib0UnwXl1NL4ib0b/gui/Mvh3gz+nenzLYd4M/p3p4iuw8Ll+o5nJTS+Im9G/4KNJTyeJl9G/4LqnzKYd4M/p3rz8yOHeDP6d6eJeg8K9TkcsUnipPMd8FCmjf4uTzHfBdoPIdhvgz+nevz5i8M8Cf08i1S12fI3R2du+ZwmoLgO8f5rlSVN77COxfSHzFYZ4uf08i/PmHwvxc3p5FFsv3vIm10bhZckD74JR/ckHmzyN9y3FV+AYFFQ07KWnBEcetqhzi53dPc83J25uKsFGJIREQBERAERfhQGOZ25RnLM9YnKl1T3nk3RKXEqJonFS76kbhbpvkfIXDtCoA4vcXHaTcqy0grL2YN51j1DJvr9igwCwuua1VrfIuNNXuQz5s8YhXNgidI7Y0XPE8AOkmw7VyyrqnSvdI/NziSeHQB0AWHYtg04xjXkFO05Ns5/3iO5b2A3/F0LWXbF9B/pbZvs2n48170/4Xl8+vyOQ25rOLbwo9I/X/AIRJzcqdh8G9QmtuVc0keS6iK5uRSzeEomWal12FnhNc3tIIHrstu/J+xa8NTRuNnRyNlAO3Ve0MdbqdGPOC1sMyVbSYq/CcRjxBjS6J5LZmjeHW51nXse3pA4FQtdU5QyiVs65Rm4vzPpJFFw3Eo6mJk8DxJHI0Oa4bCD7DuIOYIspSojoQiIgC59jvLDFTVctG2lqKh0JAc6PUIvqtJsL3yLrdYW0aWaTR4fSvqZSO5FmNvnJIR3DB1nyAE7lwjBmyc3JUSOPO1Uhe4gkEtDy5xy3OkP8AplSdNRxZYImq1HBjk6C7lxYP+mV3mtXn59Wf9trvNb8VpT3v8Y/z3/FR5JH+Mk89/wAVY+HR7letpy/Sb27l7iG3Dq0fhZ8V4/8AsDB+gVnkj+K55KXHa9/nO+KhzNPhO853xWMtnJeZnHaTb6HTT+UNTDbRVg7Iv4l5H5RdL+h1f+j/ABrjeJuIHfO84q55J9GjX4pEHC8cB5+W+YtGRqNPW/VFuF1XW1KBY12OR9QwSFzWuLSwkAlptdpIuQbbxsWREWg3hERAEREAXly9LyVjLoeoxOCiVj7N68lMcqLSWq1Izbbaw63G3suVSa57sH8iRTHekkazUT85I524nLqGQ9SjY5izaWnfM7MMaTbidjW9riAskCkVWhbcUop43nUJtzLs7NkZmHEDa3MA9BO+yo9Lp/aNRGL6efwLa+zhweDjNHXmUmR5u5xLnHiSbn1qY85Kh5iSknfTztMb43Fr2ncR7QRYg7wQVbtnuF9c0lkXBR7HAaul7+8ZaVmauYGqupGq0hCl9CvkyVEFknoBIwsc3Xa4Wc3ZfgQdxG4+64X5A1WdOxeNZWGQ3Nxe8jXMErq7B3udRO+UwE6z4HAnrJYM2ut9duRyvwW94Ty90bwBUxT0r9/c89H2Ob3XlaoQoQ7d8VjqdHGyd+1kn32MefOIv61WW6ODeU8Fxp9qzSxOOTaxyxYVa/yvs5mpv5ObVPivLpStGrSRTVTzsu3mY79Jd3XkatfOhMF7/J4PNd7NaykQ4KIhaMNi/wDGxsZ84DW9a1R0Cb5skT2skuUWa9iTqnEZhUYk7Va383Ttu0NB3Bu1gOV3u7o7r5WkyDebDIAACzQALBoG4AWCs30gbuUGdqs6qY1rCKa7VTvllkGRRpFKkUWRbjZEiyqHUuspczlR4rWWFlrumoQySNPW5zKnEqjWcvo7kd0MOH0AfK3VnqdWSQHvmtt9FGeoEkji88FzPkb5PTXVArahv/54HXaCMpZWm4HSxpsTxNhxX0SuatnvSOkrjhBERajaEREAREQBeSvS/CsWDwQtL0sqLvDftOPmjVHtK3UrnmkEl5upo9bifeqHanJRXx/P5J+iWZ5IjXWC6LhNHzULGbw0X+8c3eslaFhEHOTxM3F4J6m90fYukBZbHqxvWfsZa2fNRNA5UeTJuJx8/Bqsqo22aTk2Voz5t53HwXbthyOXABK+CQwzNdG9ji1zXAtc0jaCNy+v1pun3JlT4q3XP0NQ0WZM0XJA2Nkb9dvrG47j0lVrgVM61I4nh84IVxA5UmJaOVWGSc1VxloJIZILuhf9x/uNiOCk0tcuhptVkTndTQ65PsbDT7Va0wWv01YFb0lYFuZU2QaL6nap7GqqpqoKwjqBxUK2LySqJRwZntUOoapD5xxUKoqBxWNaeTK6UcFfUhVNSp9XUhU9TVBT0QoRbZgmKhTSWSprFTVmIbhmTkAMySdgCxlNQWWWNVUpvERiNcGgqfoByey4xPzj9aKlY76SXYXEbY4uLuJ2N67A7JoVyNS1bm1GJB0EO0Q97PJ9/wAU39r7u1dwoaFkEbYoWNjYwBrWNADWgbgAqPU6niPCOh02mVaPOH4fHTxMhhY2OONoaxrdgA3f13qSiKATAiIgCIiAIiIAiIgPwrm2OC1Q7qb+6ulLQNLqbUn1tzh7Df8A3DyKk2rD3Yy+JP0L99o/dE23qmdDZD+zb3rfQubYFWiKoY85AGx6A4FpPrv2LpIK27JkuE16mOti1PPofqIitiEYK2hjmYY5mMlY4Wc17Q5p6wVzrHuRaJxL6GUwHbzb7vh7Hd839pdMX4s4WSg8xZhKEZrEkfPuJaG11J+cp3uaPrx/Ss6+5zHaAq6HESMv/a+ha/GIoRd7hfgMytdq6H/EjnTxCPxkkbXOI+ySL+Tyrf45GD3HHefaPX7ESWx99b0Xur16HKocZI3qYzHzxXSzyW0JaAYnX3ubJI2/YDYeRRZOSCjOx9Q3qew+1is47Qqa5poq57KnnlhmgHSA8VHmxsneuifM7S+OqfOi/gWaLkjoh3xnf1yAfutCy9vpXf5GK2VPsvmcmnxS+9RoTJO7UhjkmdwY1zz5Ghd1o+T2gizFLG4jfJrS/vkhX1PSsjbqxsaxo3NAa3yBaJ7SX+kfmS69mY/ufyOJYPyR1tTZ05bSMPhfSTW6GNNh2kdS6Vovyc0mH2fHHzkvjpLPk6dXKzPwgdZW0Iq2y+dj95lpXTCtYigiItJtCIiAIiIAiIgCIiAIiIAqbSXB/lEXc9+3NvT0e1XKLVbVG2DhIzhNwkpI5Ibg2IIIyIO0dBV7g+lz4QGSDnGDIZ2e0cAd46CtlxjRiKoOtnG/wm2z+8N/tWvTaDTDvHxvHSXNPksfaqH2TU6ee9Xz+H2Lf2ii6OJ8i/h0wp3DN5Z0OaR7Ml6fpZTj/iX6gVrTNCJyczEPxOPsap9NoF4ybsY23rPwUqNuuly3V+fuR5V6Vf7Mz1WnUY/Nsc7ryCix1lZWfm280w/W71vlO3sCvqHRqCHNsYcfCd3Z9eQ7ArOy3rS3Wf5p8uy5Gl3VQ/xx/dlHh2ikbDrykzP+13nk39qvALL9RTaqYVLEFgjTslN5kwiItpgEREAREQBERAEREAREQBERAEREAREQBERAEREAREQBERAEREAREQBERAEREAREQBERAEREAREQBERAEREAREQBERAEREAREQBERAEREAREQBERAEREAREQBERAEREAREQBERAEREAREQH/2Q=="/>
          <p:cNvSpPr>
            <a:spLocks noChangeAspect="1" noChangeArrowheads="1"/>
          </p:cNvSpPr>
          <p:nvPr/>
        </p:nvSpPr>
        <p:spPr bwMode="auto">
          <a:xfrm>
            <a:off x="1222375" y="922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19472" name="Picture 26" descr="http://www.animaatjes.nl/plaatjes/i/internet/animaatjes-internet-9040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111125"/>
            <a:ext cx="131603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3" name="AutoShape 28" descr="data:image/jpeg;base64,/9j/4AAQSkZJRgABAQAAAQABAAD/2wCEAAkGBhQSERUUEhQUFRQUGRgYGBcXFxgVFRUXFRYXFRQXFBQXHCYfFxokGRUUHy8gIycpLCwsFR4xNTAqNSYrLCkBCQoKDgwOGg8PGikkHCQqLCwpKS0pLCwsLCksLCwpKSwsLCksLCwsKSksKSwsKSwpKSwpLCksLCksLCwsLCwsLP/AABEIALQBFwMBIgACEQEDEQH/xAAcAAACAgMBAQAAAAAAAAAAAAAEBQMGAAECBwj/xABIEAACAAQDBAgEAwUFBwMFAAABAgADESEEEjEFBkFREyIyYXGBkfChscHRBxThI0JScpKissLS8RYzQ1NigpMXc+IVJFRjg//EABoBAAMBAQEBAAAAAAAAAAAAAAIDBAEABQb/xAAtEQACAgEEAgEDBAEFAQAAAAAAAQIDEQQSITEyQRMiM1EUcYGRBSNCQ2HBFf/aAAwDAQACEQMRAD8A9czRsGOTrGxEKY049YExrGgudeZgqBcbp5wmzxY2PZBmNVudDxPdDtNB4D5QiJuvn9IeyeyPAfKC0fbBu9Gxx98I4xHZMdrqfKOJ/ZMWT8WJXZBhDfyPzgptIDwna9fnBjaQrT+AU+zqAcZXMKV1HHuMG1gPFdqO1HgdDsJldkR3xiOSeqI74w2PigX2czeyfD3xgbCnrevGCZvZPhAuF7XrCLPuIOPiw337vGlPv2Y3Glir2LA8YesPD6wRh+yPf1gfG9ryHzgjDHqiJa/uMY/FHZ19/eNTeyfD3xjZ1993fHM09U+Bh76YC7A8KeuNfXug+F+EPXHn8oYAwnT+LDs7NJpAO1CeB4c4OU29/eAdpG48PrHX/bNr8gjBdgefziY8PfAxDgj1B5/MxMTp74Q2HggH5G2Nvf2hVhmOcXOo4mGb6HwhXhe2PGEX+cQ6+mNh790jQ46/GMr7tGKdfGKciwXHk0XXXv7oUyWOSXc9leJ5LDTaRsPP6QskDqS/5U+Sx5uo82U19DiTwjcZKGkZF1fQlrk1G40Y2ISjSOsC47s+cFHWBsaOrCrPFjI9gvFfP5Q7kdlfAfKEh/d8T/dMOsP2F8BG6PtnXdHfE+Ucz+yfCNgX9PrHM/smLJeLJ12D4PtesGHSAsIet6wYYVR4B2dnUB4o3998FCBcVr6Ruo8DIdhEnsiO+MRyOyI74wyPigX2zU3snwgTC9r1gqbofCBML2vWE2fciHHxYdGLGRoRT7FgmN7Q8B84nww6o98YHxvaHl84Iw3ZHvjE0PuMa/FEh19fpHM3snwMdHX33RzO7J8D70hz6YtdgOD7Y8/lDGF2C7fr8oYwrT+LDs7NJoIB2lqPD6wcug9/SANpdoeH1jr/AAOr8gnBdgefzMTE6e+HjEOD7A8/nEraj3wMMh4IF9mTDY+B+XjCzCdseP0MM5vZPgflCzB9se+BhF/nEOHTGg9+6xpfv71jqscqfr8/GKhYDtdqL4Kx+EAqtMg7l+kF7bPUb+R/7p74HPaXyjzL/NlNfQzl8I3GJwjIvh0Ib5NfrGRhjcICZGYHxnZMENrA2L7Jhc+mHHsFP7vj/haHGF7C+EJjovj/AIWhthZwyC49+cDpWlLk25cE41998amjqnwjnphXUac/1jJs0UNxp74xc5La+RCXINhe16waYAwzgNfv+UHdKOYhOnklHAdi5NiBMZr6fOCVnCmo9YFxcwV1HD52jb5Jw7MguQnDnqj3xjvjEMiYMov7rHZnDmPWGRnHauQWnk3M0PgflAmF7XrBM2cKG4098YEwzgNc8/lCbJLfEOKe1jCNCOenXmIimbQlouZnUKOJNB84p3LPYvDIsbqPL5wRhuyPfGFJ23InNSVNRjpQG9jwB1hnh5y5RcezE0GlY8jZL6UTnX33RzO7J8DHDYpai4907+6NTcQuU3Ghh7nHDASeQXBdv1+UMYV4WaA9zz+UH/mV5wmiSUXkKaeSRdBC/aXaHh9Ymm7UlItWdVGlSaX5eMVfHb/YQzggmGhtnpRAeRJNfOlI25qUMI2uLyW3B9ge+MSnUe+HhAGzNpynlqUdWF7g1FawQ2MTmPde6DjOKiuQGnklmjqnwPy8IW4MdcefyMGTcUmU0I0PD9IAws4B7nTXzFoRbJOcWmMgnhjenv2Ixfv70iH80nP4fpHKYtOfw/SKXZH8itrA9vdhv5H/ALpiI9tffON7amhkan8DfI90Yf8AeD3zjzrXmfH5KYdDJNR74RkaTURkXw6J5dmVjcahZvLjjKwzstiaKDyzHLXxpCUw8Z4K7vRv90LNLkKGcWLNdQdLAa38rcY8825vPipl3nPQcFOUV/lWgpAkza2ZmfhoPAWHw+cDzMQrgV1gor8obx6J8HvTPQVVyKXoLDuh3gvxIxJRpedOkIGV3AseI5VPMg0ppFXMtaEe7QrlrVwBqTQedh5wzZGXoBtoa7V3gxomVmz54Yjq0mEArWtQEOWkCYfe7GISVxM4V/8A2OR6EmBcfjK0UVolQK663+PyhcndD4wWOUIk3ng97/Dbel8bKImUM6XQMdAymtGoONiDF2GHbu9f0ikfhRsmVKlF5dS8zJnJ7lNALWF2j0Me9YiVcZttDpNxwmAysMwAFvX9IhxIpYkA1U68mB+hjyrfnfbETXmS5cwy5IqAF6rMotVm1vc0HC0ecTcW3EkgQS0ya4M3tPk+o5chiK2p4n7RqZhGqOzbvP2748Q/CjGzWx8sdLMWWK5hUlWqCFQitLtT0j32l/fdG/p49Gb32BPhWpw9f0gZJJLkil6C/cDDSYLHwMBYTtD3whNlUYySQcZtps22EYCtreP2jzTb+zJ89elJJuaKGsADagPC0etUigbexLplVJeYMdb2NTYL5e+PXx+JraN0/wBbaZQpOxZvWLHKwqVv1vUaGPWN1hNm4SU7lSxW5qamhIqba2igT2mdOVKqFBodetQ3oa8qx6JuY7dAwY2Vyq9wAUm41ux1jK38jxIbqIKuOYhkzZzGl156nw5d8bfBMASSvr+kMTqPP6RxP7LeBh7ogk2RfIxPJwpaYSCL8+4RDtzHDCy87lSTZVBux7hy/TnB+B7fr8o627sqXPkssxQwHWHAgi+vlCIVJwchjl9SR4ztXa0/FOciNS/WbReNlW1PWK/ikEvU5mOpIvwrQcI9P25JCoUTKg7tBwA7zFCxe75WYAxrmpfnzHvnGU3R6fBZOl4WAncLeVpWKRC1Jc1grA6VawbyJj0neneOTgRSa2aY1CJaCrUFTVqkBR7AMeXPsD9tI6MFDNYLxIUki9zyqdf3YC3jlzDPmdKzMxZszE1LGvH4Q5RrseSecJweGW6b+MYBthiR/wC5f+5Fh3W30w2OdgjGVMHWKzaAUAFSrg0It3G+keNScJndUHaY0+9If5xh0CS9K0cmzM3MkcOQjZ1VrhLkGG6R6/M3gwoYocVJDaXrT+rT4w2kYLMAyspVhUEVII4EEG8fN2KczHKioCir99TZRyieRtmdLoEmOiiwCsyhacBQxyoh7MefTPoDacgqjA0NV4ekS/8AEHvnHkm7v4nTAehxTZ5bAKsw9pL/ALzfvLrc3EetoazARcHl3iJbK9kgk8oYS9RG4xBce+EZFseiWXZqE2+GGL4OYBqBX0hyYU72YzosJNambq0p42hQ1do+acTPI6vj8/0+MQ/mTBG1ZZMxzQ0qTfvP3hZW8XxWUJk2mMpGLNonwcwmYtBVswpzrW1IVyX4Rd9jbFRXkECpFWmMSdSLKBoAPWFWSjAdVCVn8Fb2xhB0julShY3I0JJta2oNDbSJJOxZquilQOkI78tQD1qaEAg0hrg91ZnSBpnVVSSASGZr2rwA0ixJN9a1JrqaUqOQoBbnWET1KXEeSivS5y5cF6/DvAGWh61RZQOPVU9Y+OYWi7MlQRzt7tFa3PwuSTLJ7TjMePaqV8OqRFnjNN4vJPqHmfB8zbcqjzAx6ykingae/GE8vBO+gJ7h40+dY9L/ABl2KkudKnILzlbOOBZMgBpTUhr+EUfdYTBO6qhk/fDeNfEHvihy2xbMjHfJJ9Fp3TwTSZQIWjlgxqaaG2nhHtez8YJ0tJi6MK/cacDaPJhjFpQG/HhePUN3SThZNTU5BcCkRaacpSk2V6uEYxikMZmh8DAGF7Y8/lB76HwMUbeP8QJWDmCWiGfP06NTQKWHVDGhuajqgV8Idam5rBHDpl7pFN3g2hLDfsXDkFcwRlZhmbTWi1I48Kx5VvXv9jpzGXNcyhb9mnUW4BGal2seJhl+FOIWZPmYdjlM6XVGHB5XWFuNUL+kHdV8kQqZ/HPkPbGMZrFgdTmNVtUkiyk+vfF63V3wwTSxKE6Wk1SQyORLYtWhIzUDVtoTFaw+7xmTZrz5qNJkuysqNUky6Mc9AKClPGPImz4qfMZFqzmZMy2FrzCAOJpwHKFaevDbZRqrVPCifVgNaU5H6RzP7LeBj5r2ZvVjdnTWRJrKUOVpbETJdv8ApNR5r6x7PuPv+m0pUwFMk6WtXUXUg2zIaWFeB05mKZL6WQrsfbP7fr8oZTEqCDoQR6iFmA7fr8oaQnT+DDs8jzjauzJIxbCrFrFVLFgMq5qkaga8hYQp2iVB61P9Y9L2zsZcRKK3V6dVgcpB72Cm3O0eX7xbIxINFkzGKDrkBiop/CzXewrappEdmnkpL8Hp06iLjj2dbHxH7RSAWOag4niopXSxhXvXsRjNbLctQ68SaU8SdI62FiChRq0AYVOtjZvgTDfa00LVjW+pBobXFzwqB5QOJVST/I2W23KPPd38Iz4ySgpUtY8AFVmJp4CsEbQmEvXQfX0h9u9sOYmMkOihmGtNMjAhr20DfCF2/WxxJnNlqc9wBqCT2aC5vpSK1YpzX7Ekq3WmKsCyrLnsdWcqO6lKQrx0+5Fdb/WC8SryZASYpVmYsVYUIFAtwfCFkwVF9dIpglnJPOXGCOXNvHsf4T71mbTDTDVpYrLJ1KAHq17vlHizCLFujtEyJ0ucuqMK+Fbj0+cddBSQup84PpxeEajUhwwUjQio8CKiMgIrgCXZoxWt8toK2GdFNWOn8NeFTxvDLbOLoCo1Na/aPPd4NpMaS1UsRwqAK99DUn4CE4HxXs842xnFVKEAjXW9da+p84QtIYG6n05xdMbPetHCgcSDUjx5iHO7GMkvTDYlFIb/AHT2Dof4c3I8O+3GH/I4rhA7FJ8spextjsxzuKKBYHU17vOLnu5jpSzZK4g0QnIDpcg5czcBmIv3wVtzYZkCoOZDWh0NuDDn3i0UbaqMTmrUDhy5kD5wn73LKG1THET1bb270xQTKBdeX748tD5X7oV7pbtrjcw/M9G8snPK6OrZa0zKxehFbVpY+IJO/D3ev8zKEqax6aVQZv41sEYnnw7zTiRWpStszMLjGxKA5kmPmXQOhdgRbgVIue48IXXUoNxaClZOceGe3YNKFQNBQegpB8/EKilmNAIVbKxizVlzJZqjhWU8wwqK9/CFm8eLGdleYBrlTjQcYnnqHRW2lzkVCr5ZpAO3t4OkIWgMscCAa8L+sebbzYbLMqq1DXAXUeFL18PSLTOcVIrX6wDOGZ0YDrymDCosRodNQa6cwIi090lZvlzk9iVEYw2xJtz94nkyyEByMQxE0iYSSq1GagIFKW4V5x6hsTa64hMwGUglSNaWBFO6nyjyyfhyjqwoUdAK1r1kJAJBFQctvKLt+HbVlzTXRwP7IP1i+iyTtx6fog1NUFVu9lufQ+BjxDbCq22J7i5lhiF0q6oqG/ChJbyEe3ObHwMfOs7ahfajODn6V3Fhcq1cpIA4AL5LF803nH4IKWtyz+Rhitn5WmzMqsTJZTUVoRUnXiVoPI84q+6m1TJxciYGK5Zi3GoDdRv7LGLZt3aiypDsTUzAVXmSwp6cY85lzaUPKh9LiB026UXko1rippI9Fn7xmWMYwoony2RAp/gTKrN3mrknWvjdHs/AKFw2JwquzI6rOl1zEto9OIBB5aOORgLEy86t/wBVfibfMQf+G21wk15Tf8YLk5Z1Jt4kEjyAjZJxg2hVbTmlI6/EfA5J4a3WqDTQ0uprxqD8KcIsX4FzR0+KXiZAI7gswV/vD0hd+KUoErlFcmUtTQdUqSfPIK+HOF/4UYxZe0ZeckZ1dFoaDM6kKDzBNvEiNqeaTL1i0982eev6/KGhhVs49fyPyhqeMBp/BgWdmDSPLN/97S7vKlHqJ1SR++44fyg0HfHqLzAqljYKKnyFfpHz3sv9tipa/wAbjU21zfNfhDZ4xz6Mr7Ge8GMAlsqgKxdkoNANSw/mBH9R5QjbeAzlClSBL6pv2stq30rSDt5GpMVQKVVCasGJIBSpItov14xU8HU1prMcgdy1qTGLFsU2McnXJpHrOxMJMmdA0jUgdbgE45jypbxtG9vYAdIGmAHLXUctIbbqTEwGyGnkAk5nA4lmOWWhPeaE8sx5RSts74rNStTmACzCRbPlGelBe/LSILdNKLTh+S+i9TlifRRd4ZxM010Wi04AKKWhdnPrFwO7n5mUZiEHjXg1NfOK6+zstuXOL6rItbfaJb6ZKW70xWXvBeAxGUkVpUfGOmRV1oYHaeOAEPfJIk4vJ9P7l7VXEYOS4NTkCt3MoymvpXzjceL7i76Ps+pp0ktxdCaX4EHgYyELjgZKDbyj1XbuNy5qGjNW/IVuR3xRZxzMUllRXU0LM3PN+ph5tid0kxidKmvrpC786iWUe+cJHLgAm7GABq2buIGX0/WE87ZIHYNxpy8uUE7W3g5ny0H+kJBtgk9pR4UtBpSBbRZNs7zzJ2ESWw66MRMYi1lojHvJJr3jviiPtU161LeVwYsC4oTFKsVuKZhrzFRCLbOGAm2WtQCaXvS58IOtJcGWcwygnYe3Dhp6TpR7JunMfvr3qR6G9LWt++MhWmSp8q8jFIFBoOq6KcmnEqPVSOEeavhiLi3d+sXLdrbHTYKbhn1lET5Xih/aqPFSW83jbI/7kDTPDwei/hJtYPhhJr15Lnq8RLdsykd2YsPSLXtmXdiAK/E6cfSPn6TtSbg8QJspsry2zKeBVr0I4qRYjuj1TYv4kSMa2R/2Ux1uGNFL1plRibjlWh4R5n+Qpk6sxWecjqnts59Crb2HNS4GVhQ245b352ECrOrelufcYe7YkU4Edx636iKvMboyUYW4cip0+0eXT9Uce0e8nxkLfHmnRtQkMSDxpTQ+vwiz/hfjyZk+USMoo4HEmuRj/dijJigRm/eFUJ8KU9QQfOGe6rYmRN6aWGdamqgLR1JqVzslALC4PDWPSqarlmTwRXw3QcUehfiHvEMJgnNaPNBlp4spzN5LU+NI8D3c2ioxK52yq+Zc9LqWUhTTiK6jkY9h3mmSMaJbYiXXow1JfSMVq1K5qUDGgEeWb74CTK6NJUpULVK5K5uFQxNS9Tpe19Y9CGohZLYjynROEd7Fm9eMBcIGDZCSWWpWrAWUmhNONhe3C6KsXTbu4Yl4pMOswIUwonznYMeuas4ygk/vKo8Kw62dsJUwCBJqE55rlxKqWyqGVQzXFkOvOKcxhFIS91km2VTZUl5xCyhmYjSw0Arc24QC+yZkomblGWW2btrXquvAGouyio5x6Dj1SWJbKFd1kTLkFa3QN2CCxVM59bWitMhaQxaWoEwylz9daGZM063VNQoNNeqx4GAjLk1xJcfi+kkT8R0stldcoUV6QuzCzqRRMutia0FDSKpg8c0uYkxDRkZXHipDD4iPTtq7a6PEymWXRZlKjM4oAyhaqCBQhzwiv4/dWXNcspZS7OzMcuUMSpyqlQQAS2pqYGNkYrnobKqc3x2exbl7dTGS0noCAwNVOqsO0vfQ6HiCItLaR4vu5vaux8OsqZLM1s0xsyMoQ5qZbmpBoLggU741j/xhxWLYScJKEtnBW37SYTQ1KsaBaDjS1K1jK0knjoXNPOH2Xr8Q98EweHKChmzQVANDkBFGZxWuhNOZ8I8e3Zmg4qTmNAWoTStKy3FaQ3wf4YTJil8RNMt2JJVRnseLuWux7q+MKcTIl4Sf+ydnMpu01ACwBBsL0ueMZvjYnGL5CUJQw2c7x4/PiJzUAy9UACgGRQgFDcXWB9g4ENNROHVT17RheZ7TGLVu4J/7ya1J4mt6RZtzsIPzUpRxLGveEY/MCDa2V8ekYvqn/I33q2sUw6YaXxmu9OGauRa9wyTD6RQNoOFAWtQOPFibsx8TUwdvJtJulN+xnP8AW7Ko8gWPnCSZLFKsasb86cgOUMrWIoCyXLLDuFvB0U7ophHRTjT+VzZT4HQ+UEbalAYhwlqG57+Pxiu7EkgzM1Ozp4mw+FYZ4iZS3M1PMxPOtKzcj6P/ABdWat8+vQPicOraknzgGbs0C4JgysZWGRbRVdpKLYv6efyALMJGWtBz8oyNYqUVNtIyHJJnytkZQltZfdobZJY+J08YTztrXOtNT3gcPX5wJi8Sc58T8zAU6eKXJ9+EJUTHIjmP0jFnCVPFmPygiVgkI0l+S/UmBkbiqCnM6epiWXNY6An+UW9dPSDYCOpmya9kZTzUn4qfpHUmUzArMBZkHVF6MK2qvGh1rEqZqVmEqvKpqY05GUmWzZqGxUgMCKEA86QKYWBc0gA3ap7ifpaDNmOJcxWU3BqRpmGjLXvXMPOJsPi5RHXlBzSxqVPi1NTHQ2fmtLKqzaBiKeRA+cE2Yl7Rxt3D0RaGuWqVprS6H4f2oTSJlOMPMXg5yplyiZSlcp6S450NaCg4QtmYNAOy4NgaGyk86i3gY2PCwFa90soY7N3rmyey705Mc48laoB74cbP3sksKYnDhyb5lZgxPNjmqT5iKpLwCk0Dt4kCg+N/hEy7OFf99XnRCfjmpCbKK5ev/Aq7rI9M9R2fIkNhzPlYcBWbKGZSRUcczk5iL6Vp5Qzw2JJACgueJocteWY2PrE2w3/O4cPJAlScMpliUas1VUPWooLqVGmoPOO/zoI1r3/6x4Wo06Uuc4/c9ei3dH1kr8/pRLcjoQwsitMu16VNBRRlqdSe6GGwN2naZLnzkRZ0vsPLbOtK8FqaH3Xkn2nXpGAVXJsAyBmaugVhavJaRcd0pM2TKKvhZpq2ZasgABFaZZjLlvw74u0644WP+xOqW1Zz/BufsJnxTTTJll3XIZjFmYqKdUqyALUCmphdhsAwSiyzKQ9HV2GUAugD8BxVySOdK3FLJjdsCQAzSzUs1swAl5QO0VDU4aVhNtLHB5FkQoMvVJYVJ1sVUkUK0ppSKWkuyGLZTRvXh5mSVIV3aWhVTMk53Z6ks6MrllLE5qn+EVhlNpMyypkmVLStVzpKlipLZTLDHKWoKVN6fxaxTtqbNltiGMuT0C36oZmqa6gt2fAWje1tkq65lBDC1tPSHYWUAsnqXQKJkqZNIR+i6MkBiJqp2GLKSLZyaGugNbCBpOz8Q83OrBJUw9UNlJ0AsF1rax5xVNjqww6K0nLRrOC7TBXKSQWa4qt1NqE6axZcbt9c0qXJAejFXqHzAM4Eq+YUZg1rE1PdCZdjYNrrsq21fw/xWIIPS4ZFJIGZmzkjuKi9DpWCNnbjjZqNiHxKdLlyAkBUXOQCwLG5AGneYsu98lUwr5hkyzragtVQC1TqT5ajlFYlbwKMDi5GJmf7wNkRizNUqMpA17WU+K1jtza2egsf8nsT47faes9lE9Xw60uejzta+WwOttO/jFZxO0VZizMTUk0Avc1ux7+NIVdE38LehiZdmTiKiVMpzyNT1pFka4R5RLO2UuGdydoAHSldaV+VYuO58wripJGozH0ltFKXZcwMM6Mq1FSRQUrzMWnYe0Vlu8w0qJM3Jx/aNQL5dqsZaswaRlb5yxRNnCdOnOdDM+C1sPWBsdOBPVA5exHJxAErIuoNSado8Tfut5QPhVLuoJtWp8BcwaWEdFOclFex1s5Mi31AzHxNlHpGmTidTEkoEq3eR7+MRzWvEzeWfc01xrrUV6IyY5JjDGQQm2eeDTCsZGUvGQR5s0m84OZ02rG9L+PGIhiCNGpW1REk6a4r+yp46fGFk/EEngPCGJHzbeBkuGOuUv4moicYpxS1PKE8nHEcSPCDEx7c6xziwlJDKW+Y1KV7yfpBSz6/w07xaFAxpOpMES8aKVqB74QtxYaYZicAJgJSgmcgbN66HvhOMYVNGBBFjWxENpOPXg1/C36xLMyTLOqseZFxXhWMTx2a1nlAEra2XQkQ9lbwESsNL6RlM2a7sQ1BkXIi5gTQiqzKVhSuzJJHZYEWsxAPfQ1pHM7YksjtulBY1DUvyIB+Mc9r4OjlPkvK7n4SaKlXUscxKubmtdKEUrwAjX+xuDTMM00M1gWYdU/xAUGbwMIdmbddJYVZhagAByBTbU6mvwhphdvFWAmTGK1GaihqAm9qCto8516iPUj0FKiXLRZNz1/JB5at0yzWDfuyytBlIoWoRQDiIwbOZVo7AcsrVtzLaD4wZM/D+SjNipbvMYjOE6qSaUrVZaAcL3JgKbPrqfX7RNqJNcPl/kfp1F5ceECyJ0qVME1kmFZZqSCDdbhgMtWoaGndHoODxYmy0dHejgEWUMAdMylbekedzdTTLpxqPQiLZgsIGQBZoqqrmUdIuWqlh2dYfpZtrArW1riQfN2KKFsxZg6uM9wCK1zBTetbWFKcoUbfwIllyGd3JUVLaKEAOamtSW8NeUMAElAr0oLHUAMW0zce4QLi8NM6Or5qnUnieN/KLG0+CFZRSsdhKmvOJMLs6tIPmSLwxwOF0gkaSz8IFlg0Y5RWgFT5CBd22RpzupRZzKUVmGaWWWoXL1lzFTqV5WuLtdplllnL2qW7jwMULZO6JQhp2KyAdVFJaiktmzNVaU7gb11EA485TCUltaaH21Npz2mlCXCJQKxUstVHWPVJK+hhhu5tEy5pzAOHFDc5l41CNTNpe1flAB3RxTLMaVMlzBmfomY3IDkATFy0tQioNxS0CnYOKoROkoGt1pc1WVv+1iGU+sSOucZbi/5Kpx2FT/EXGg4+dMlvmlzMjKymqkdGqmh0sQQYqxSY1erQHiSBbz1j0hMFOl9USnp3Lb1W0VXb0orNJZSpNyCKX5+cWw1DfGDKP8fVZLDn/QgxEtwo6p8qEfCI1kzWBAQjxsPUwzoQK0IB0NwD4HjHPTc4f8jKv/j05zveBZ/9LmVAIoOJqCBDSThERKgVal2Ot9R3RqZMrGZ6DxjHJss0+gooe5c/uFS7ADzPzgWYYJrYnwgRzAHoN4RyY1WMJjljTWDR59tyXBvNSMiNK11jcHg875JPoX4iazGrMWPwgcjlBEyUgN2r3L945zE9haD4w1HzrIGWmsaD00iV5NBUxDGmE8ufzgiSy1v8/pC+OlJjGjkx0+VVzAjwrcnlGJijTW5pClT74RJ0p1INIHaHuGiYzLY6k/IUjmZi2mHKP9BCo4gk19gchDXCYrDhaP0/fkEsV82J+UY44NUshoxqpYXIGvL7x0u06dkX5m5jqRP2caZpW0H8JslflLhnhTs4Uy4DGv8Az4gD+4BC2l+BibPTNx9tg4KT0rrmowuQDQOwApxsAIFXYcwnRaVNAM1Suo62UgWpzjrYO2BLkr0OBKKAAAZq1oOZK1PnBU7f0qb4V6/+4n2jzpU7pZaLIWygvpG+z8KVXKMNKANK1OYnlXMl4IweygDMNKZqEAGgIFTTNyBJppaEuG38Z7jCPTvmyxDOVtx2UzGliWssFh1w2bqmtaAUAHedYojHDESbZBjtjCW7TXmW7u0epQBa1vUgeAMAScUCgU1qKipqdTU3PfeGUzEfmcr6rfLypUivnT4QLjMIBpG7cPg7c35C9sPUwwwknSIUlwfIWDRjJXk1EINqSyXCiw19DFkWFuMw1SxGtDTlWlq+cdJHJjnd/DCXh5YBLBgXq1j+0OeluRakHOO6KhJ2xi5ahFXDlVAArnrQWFYml7exnGXhv6po/wAJgZcmKLQTjBMr1kIH8tvhAsjIzBXCuCbg0IPIEHmbecSNvDigKmRhz4TZn1lwun73za9fCSm//pXTxSJHp3nKZVG5pYwUnfjbzTJgAumUXPWWtesqA9VQuhoAecVQzakaWPIfKLbvTvBIeVN/+wWVMep6RX/frXMQLMe/vihyNoA2NR5W9Ytrg1E9jS62raq5LAdjpSE1AoSa9Wqi/JQaAdwiJMGNTW3/AFfeOi1QI66SC5Rf8FUucI282ISYxmjmNSButWNqZhgeY1YnZKxC0ukMieTqIz/HBytQbRkbXWMgiRLBCjLyPjSo+EbN9CDFmn7FwXCehPeCD/UAQfWIm2HhDczh/V+kJ+eK9P8Aoj/SzfTX9lVnNEPlFobYmDFzOr51+kcPKwi2q7eAoIJXp9J/0A9LL21/ZWTG1UnSLB+Zwy9mRXvY/rE8rbYqAiBSbAIqk17qCsb8kvUTFp4e5IXbPw0wKaSM3N2UtlHdwXxi2bn/AIevjXHSDJLF2IFDTmSOPIfSDsBskmjTSSf4SagHv5mL9sjeWVh5YSXImHixLICzcTr8INbsZfZkoxXEQVfwR2eP+d/5P/jEi/g1gBwm/wBYP0hj/tyeGGb/AMqfaNHfdv8A8Y/+Vf8ALANSB2nGF/DLCS+wHHmp/wAMHpudJHZLDyX7QC2+0zhhx5zCfkkcHfWb/wAlP6mP0jNsguRyuwABQTDT+VYhfdRG1dv6VEKf9tZv/Ll/2vvHD77T+CS/Rv8ANGbGbljo7ty5akhmNBUdkX4cOdIFmNMQA5EaWLtQkTCKaAHqm9eIhFsHfLE4vGTZTKiyJQuyqwLOKdXMSRQE6DlDvH4/KCOcLmscM1ZYVh8aZiVSWFUmxagI0zGi176XjjEiBtm42wWDJojo4aNawwJUgmWIipE0uCMJlMQ4pTlOXXh5Xp56RMIwmOOJsHg5M1A65iG/6jY8QaHURMNly/4T/U33ihvtGfhcRNSW1FYh1qARla5FDybMPAiCBvniRr0Z/wCz7GO2N9HF1OzJf8PxP3iE7DkVvLX4/eKgd+cR/DKP/a3+aNf7e4j/AJco+Tf5oz4pHZLPiN0cG/bw0pvFaxGu5mBGmEw//jU/MRXf/UGcP+DK9X+8ct+Ik2lRLk+ec/WM+Ofo0sOL3GwToyflpK5hTMiKrL3qwFjHjW+G507ATKE55T1yPSot+63I90egf+o88f8ACknzmD6mBtpb8NPltKm4aS6NqC7jzBpY98FGE4vodXbKDymeO/njWjACJRj1BvX0g3bmxgCWA6tTS9adxNBXxhM0gHUsKc7w/CC/U3QluTz+4xXFq2hjoisDLhl1X4GOiGEDhei79XOa/wBRJ/sShBXWMjJRrGRmQkk1lYFRmHmfWOOmPMxkZD8HzbbMM9uZjRc8z6xuMjcGZZzmMegbg7HlmV0xqXzFQTSgA5Clo3GRoUey4LhR3/D7RPLwg5n4faNxkaPJ0woobn4faO8NhhStTU66faMjIWwkTflh3/D7Rgwann8PtG4yBNMGBXv+H2jl8Avffw+0ZGRjOLLhdjy5SBUFAB3VJNySaXJN4W43AqW1Pw+0ajIlmbAyTggGFCfh9oanCCmp+H2jIyMgFIi/Jiup+H2iRcGOZ+H2jIyDAZJ+UHM/D7Rr8oOZ+H2jcZGgirb+zVKBjWqmxtx14RXfyS9/w+0ajIbHoI4bBL3/AA+0QzcIO/4faMjIJHAk3DDv+EDJhRUi+lfOMjINHM02HHf8IjaV7tG4yNOQBjMMCCDWkUTaq5JhA0vr4xkZHGS6IZE0k6xN+ZZTYxkZAtAwbC5OJJpUKfL7RkZGQpotjJ47P//Z"/>
          <p:cNvSpPr>
            <a:spLocks noChangeAspect="1" noChangeArrowheads="1"/>
          </p:cNvSpPr>
          <p:nvPr/>
        </p:nvSpPr>
        <p:spPr bwMode="auto">
          <a:xfrm>
            <a:off x="1374775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19474" name="Picture 30" descr="http://paul.bartosekfamily.com/wp-content/uploads/2010/04/meeting2-450-x-29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216150"/>
            <a:ext cx="17526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5" name="AutoShape 32" descr="data:image/jpeg;base64,/9j/4AAQSkZJRgABAQAAAQABAAD/2wCEAAkGBhQSEBQUExQVFRUVGBgYGBgYGRwXGxwaGBgaGhodGBodGyYeGhwjHBgXHzAgIycpLCwsFx4xNTAqNSYrLCkBCQoKDgwOGg8PGiwkHyQsLC8sLCwsLywsLCosLCwsLC8sLCksLCwsLCwsLCwsLCwsLCwsLCwsLCwsLCwsLCwsLP/AABEIALcBEwMBIgACEQEDEQH/xAAcAAABBQEBAQAAAAAAAAAAAAAFAAIDBAYHAQj/xABGEAACAQIEBAQDBgQDBgMJAAABAhEDIQAEEjEFIkFRBhNhcTKBkQcUI6GxwUJS0fByguEVJDNikvFTorMWQ6OywtLT4uP/xAAaAQADAQEBAQAAAAAAAAAAAAABAgMEAAUG/8QALREAAgICAgECBAYCAwAAAAAAAAECEQMhEjFBBBMiUWGBcZGhwdHwMrFC4fH/2gAMAwEAAhEDEQA/AOQLlx0YX7iP3w77mfQ48DP/ANwD+2JaTei7+o/Q4nQRv3U9j+v6Y80Ri0tf/F8j+xGPRX9T9B/XBOK6J6/lOJRTj19t/wAxiZBPRSPbD1UTtH+aMK0VjkaGikndvorfo37Yd93T+aPcEYRy4PRvpOH+Xb4gPe2J8X8yvvwfeNP8/wBmiLRGzDDAsYtPkWiwUj0M/TDDkHX4lIwyT+ZGUoN6Vff+SAKScPrKCbT898SCn7/TCM++OsTiu7IgMOejEGLGb7bdsP8AlhE+pwLBxfiiPTvfHug9h+n0nDynriWuwYjSumBBvM+uOsSUpR0VypHfHu/riaiokajA67/thsj3xwvuOyvoGJ8sGUym8bwD+oIx7JiRa8WH74jaTaScGhZNyVUjw0SDJdVJ3vf6LiXzqYT4ixmdtP5xiqVwwrg1YjhfbLS11YiAJJjmlvzxHWJ/mP7fKMV0YqQQYI2xL5buSQGJO5jAqmDgov6fUYtTv9emEWvtGJ6qbbCAAZZQbe39MR1aawDqHv8A3++ODzTIfNOPPNkb/LDmpQNifmBiIt6D54NIbTPASNjj1STuThCcekRbvjhGeu0iP3tjypTiPX+7YZoOHUm0sCRMEGCY2744KQwoATIP0j/thNUU7DpeT+oA/PE/la9bHeLSTc/S/wCWIzkyOw6746ysZ1pkOr1I9InCxKKR9PrhYFl+UC15ft9CMTU0tsLYhekB9f3xYfm9PY4owI9NEEbfphv3cdseeUf5j+X9MMlr3Fh2whQpVHucTZTmMWFsVsE+CJckgGbCZ9zYMJ6byL4d6REenDmadImLmJMAe2LlLI6QdbPI/hSD0EyxOld/+YyNsX2y8AQ7bzGkAA+gmPpGHNl2QdADMXA2n2M2PvHXEuQVTfYOOaeR5aBYm45nM/zN/wDaF3wyvnHQg7swII6QI37n9IB32IDNF1jWxA6FiR9JxDmcgGjcEbH0PpH745S3sdwj4ZS+9a1UHp6n6f33xE4vgrQyoVQovHeMetl17DA5qxeP1BLDDlp4tHKXuDh4y49cc2icnRU0Y8i+L6ZWeuGVMge4wvJErb6KZx58sSGmZw1lPbDJDpsZp9cPp0/UfPDRbCBw1BTj5Q1qF8RVPbEpjDGbB2B8fBE7kEwfpiOsxJgmTt3xKzYjZ8ECiuyApthunEnXDNOCE9aoYA1bf30F8Ts6uwAsIAvA2t7fliALizlMtN+mFdEMlRVjvuwUHrHY236WxWb/AA4uVr4YKeFQuOLe2VgD0EfLEiqfXFunl8TplcFs0qBQ+7++JNJ6ybRvi41DDGp4UdIqmiMLEhUYWCEZVFsTbYiqnlO/0w9D3n6Ycoh6rN8Nppzkeg/XEin3+mPAw1/L98LTHtHqZBZ2xPTywV0A2vh9Oop64lZhqS+xwu2I5IkrnSJkDbcgbkC3eN8Nrp8HqY+uLIrL3GK+arry3FmBwqso3GuzyjlwgMdf7GJhlWa4vpgtyzyzczsALC/8wxEKwN5wq9Qyt7TcdNxGBbslOUUi+F6YrZslpVQswDJ9+/fFtmB64ravxP8AL++JpvsVqJLRqhU0lVLAA6oAN1Bi1ox6HDAELE3sT29ce12LsxJJLXJ+UWAsLAC3bEuWo8i+wwspGadRaRSVuaP9f1x7WsCSbATsOnzx6uX01el+gLEbRbUSd5O/XHmbPKfY4qkNFP5kFDKrUUMCBNrggz8iev6j1iucsIkOp/zH9xizUEaYB7mYKnaLbg79du2KOVpCIvFyf6flingo0eldJgkH5jC+5s0kKT8if0xEFBdoJIBsSNJ+Ykx9TiVLBjqg8sC8nuQQIt6x+kkFMr1KJG4j6j9cRFbevvgiqqabl6pVtkWCxNgd55Rvfv74FJW3BveO+CnZ3Guxjj+4xEVOJ1O0wBP7xhlZrjpg2AjVYIkWw9Qh6n54aXv7YlydQDUCJlbbbyN5FxE9sFgPaWWk2uMEHpQAqgn2BwOy9RvMkSoG/T5fPFnzb2JHse+EatkJQ5yV9I8fe/YYkpqMe1eIVGMsxb/FzfrhU8wCfhHvtg0aUqLdJBi8KapuNTdRsB7xcn6R64rcPcGoo/5h+uL2TzNKYrowvdqZhvWVblP5YRv4qLJfDZUrOpBkRtGn3vMnt+2KnEaHltEgiAQe6sJB+hwf47xsMq06C09AKhNMl7EROoDmJi/vc4AcezE1As6iiqhMzLAcxnrzEifTBFBpfCwlS2FjrFJ3SxxJTWw9v2x6dseUvhHtiiRc9ZsN08w9jh+2PKXM6gdZwehJSovZVLYdmn5lPriSpAEdsUsxU+H3GEsgpWXS+K2aew/xL+uHlsV83U5fmP1xPyar0WQB2GPa9CQpjrghwfhTVpI2GL+cpqukRcHbCJ7MWXIm39CNeF2Fh9MN/wBhzUsBsenqMa3h3Ci6a25U7n9sXsnllqVAtMTAMn54mk278EvdctrpGYy3hm0lcTjgWlRI6Y3FagKdiJMYpPT8wdvTDKHzM/GUpcpHMeIUStQW3xSrpKk32PU42vGOAMagPKbd/fAPNcGeDYbHbFLo349IBmlPf64rCnpTr1/XBupS0jbAhqZPQ7noe5xykOVsnlHdm0I7bzpUttJOwOwx4abAklW/6T/TGw8DVvINR2Fh5oN4+NNI39SMTfd5IW3vP8wH7YLmh4xbMCysSSQRPcdh0xXy63b3ONr4hyrChTmI1NBF+4PttjI5endvc47lrQyi7plcjl+v64hqnmGLZXk2/ucQ1k51xVEqImG+LnDssJ1N8K/me2G0MoXfSBc/0xPxCqFhF2Xr3PU4WTvSMmeTb9uPb/REWczeo4rqcMIw5Ew6VF4QUFSJlIxIjAYhWn74kWlglC4tTF5OIow/Ep6j/MraGPvYg+8TgWKXvGJPK98TcVdjpuqLOczwiKaaBIJOrUxja8CAOwA+cDA5hidkxG6YAaFTUQMLEyLYewwsJYaGfPEKVLb/ANzhxbFUPY+5xbkc0PetjRZDh/limwU1KlYA00U6jpJIuFNmJHw729cZV3kHG98GUFGfyXlv5gBR35Suli11vvEi4sZwspGXPNxjoD1KDBtJVtcwVMzMxEbzOIPJLVAgpuWn4QCWJG9t++NlxnMKnHY7ZkE/Ngf3xb4bQNPxIsiPxW/8yt/XCJmdeoako1/xswmSpGrUCJSd2aQFWST7CcXeH5Ba1QU1phZJksCQoUSS0BjtODPg0aONUo/8Zh9dQwS8I1UFatT8uahqViHnZfKcaf8AqvjtMeXqppOkv8bKfDuJksuUy6oodwNR3JNrxsPQYLcE4KGqQyqXDEXPKSszPU7bYb4B8HeYtPNvWFKKkKrLdisRBLCZPYHbFd+Lp981kigVqgHW6C4aDdVIAsZkmNpvhZY+jPkwTySq6VX+LNKK9bMsALIIsLAD06Y1CaKCBRAaAPXa0nraP9Mc3yniSo2nyrAbFLzeJ7Y2nDCgcVMwHL6aekC4GlAJ3E6oDek4Ef1Njg6S8BLM5JiOrEgGI7icZHxIKiuUQkBbdpsMa4ZxmqjTUCfhqZNh7CbTP6YEcdNPzXk3tJ/yjFHVWGEKBHhvIVKtT8UsaSoxMWuASJIv0NgcNr+H2qjLw9X8bVIVVhRrIkW/lvH54u8HzIFcAbaKvrsjb/X88Kl4lCplAKjLqBWAAQwFQi8kQbYVcfIs58bbZiszwN1ldTa9ekTYadMgmdj0w6nwrTmaFLnCsaa1XkfEWh9JvEYMvxxGBYoCCQAJg/CYuMDePVWy2gzpYQwBHMLk8wMiQRHba14xNy3o7lfw3vZV4fwzVxA0NdQUy9VZViCQoaL/AOUdMWPCmVqOrkNYTqDKH1AFYEkSt42IJv2w7wpULZym7fERUY2i5pucQ8DzTLOiCASWBi4kDeJF+3fB5D4pNZafyX7l/wAdZc06YohKfM0glwGGmQwVQJuGuTHwjrjA5PJSXiLEzjc8YzxzTj8LQUYhQrsRdQfh0gG0X98ZThvDCTUZrc2mx674Ccao3ScnOyo+SH3dW7n/AOvFPM5T8dR7/pg/w/gLtlXqqh8tGXUzEDdhGkbkcvTriqVVa4qMLKCQO5iw9up9PfF+VGaelZBVo+RTb+dx9Fj9Tv7e+ANQS2D+bzPmLVZtyf2wDLXw0V5IYsPG3Lt9/wB+gqeXkgY6V4P+x5c5k6eYOYamXLcvlhgNLFd9Y7Y5xSzGkzbHQPCH2vPlKVLLmijUkJkgkPDMWMSdM3OKIsHz9gQ6Zv60f/6YGj7GnOaeguYXkppULGmR8bOoWNR/kJn1xpqn24ZXTajXLdjoA+uo/pgLk/tGy9evWrZo1KdNxTQUaY16wkn8R7HTLtKiAdjOxakGyhlPsjq1WIpVqb01sasMELAxCb646sLdJJmGcR+yWvQKaqtIU2Ok1ObShPw6+WVB21bA7xOOkv8AaRkKR8tqjUyoXlNKoNIIBAgJaxFumKnFvtY4alJprCpqU8mh+bpBBWINxe2BSOs5232S5k5k5cVKJcUxVnU+nSWKAfBMyD0+eJK32IZ7o+XP+dv/AMeJch9reXy2bqPSSrVpNTp06YdgpQKWYqDDEqCxiTIEDpjX8E+1EZt0UClSBJ1l3BhQJhRIknb9sJJxQ8U2cMzIZHZCVlCVMSRKmDH0wsEuKrlzXqFGZkLEhiu4Jno1t9sLEuS+RRwdlKhwyo9GpWVSadOA7CIBO3WTuNpwJO7C8T29Bi+a6gXYfXFZXUliDIt/f5YlFjSRXHW393xvvDfF6afc1poUc1U8xpnXDLEW5QBFupOMGXF8bXg9Ko1LKV6oVaFF9CMFUFmkMVsJYjeTt3w8ra0YPURco0jQeNeHBeL1HP8AOjfkuCvGNKcfosbFqlI/9UD98C/tZzbJnzFgy0zPuBj3xhWji+Wc9DQP004m8iV18/5JZMXGcF84yf2VgzJVxS42tvhzRH/xCMX+C8Jarn6+Xa1MZwkuLHWoraFudmAMiDOn60+M5UrxmpG4zQI+bgj9cO41xR8hxjM1VTzNNfzNGrSD8Rk79HP1ODCXf0LywVKD8Sgg34Z47lGKpmGrvX82FAsg+EDqABqm20dMYbxtkloValOmulVr1VVRMAKxAH99sQUuLpSreakuVqagTyg802FyPnjQ5HiJzuaNZaXxZjzQnxEReAbTf97YaU1GNvwVx+lUXFR8rf4/UpeFeNJQpqXExciY3baelsbWt9oj0CAqBCadORUU6pVdwJHKSbN1j0xheJ0S2czcXvVcQCBuW2NxHY3xHU4XmqjGUYlEVETSdRWSAFABmDq39O4xP3V2mao+n+NcuvJ0NvGlJfLetSZ0NFY0kDn1EXMi0A4C+JvFGqqYWAQpF+hRSB8gY+WKud4HVy/Ca5rAB6dRaQsCCrFSGV4kjmjtYdsDsv8AZzxB6QK5d73ElVJBFrMwIt0MYSOSWRP8RIYOMoNvpO/0oLeE+PF66JJCstUkTuVp1In2k/XHgzSxkDIEl/8A1v8AXAk+CczSpDzl8oozBpIMSrODyk7hY73HTA/jnh7MUEWpWXyk0wpJBDGxgaSbwZvFge0Y5yV8SWT0XuJu6v8Ah3/stVMyNLKGvqH/AMrYMpnKTfc2qMrKppByRI+M6tQ9Bv7YyeQyDs7GEbQDrDVFSx+FgSQTuDPcYvcapqlFCHGmejBjsZkry9I74GtJBXpUpuT+v6qv0Do49RXiRqeYopmpXOvpBVwvyMiPfADgvEgKyEsQkvqHcAH1/wC2M7miQFkGeoJ/pcW74dRE6Bq0wSZv12ExH59cWUPh/MZwjHLyXyivyOhUeIaahZZBYyvQgaVUk7/2fXFTLLpSrsQ1S3SWYgR8mJE+hxncvxGolYQ2osIIMmI5hE7dMEvvapkQ1TWX8xtajlVJOqmQD/MSTPTbfGWUWkvsaoyi20H8kjJQq5SRpdUqOSbzLWST1IY/Id8DaOR81KZWoTpR2YcoKU7s4NgSdRAO5EjAGnxMVOYhj2USxMzBIEb6bbfnOKWVrhqqJUDaGcAmQDpY7menubSe+LpTrbJyULTSCr8HSqtXyS3IJ3Z9VwPhCnTAm5I/KCH4bwwvUCFahmbooa8EiARcTA+pxo6b5fJM2lqlW7wQ4ClQSgEaSZifSGO84o0eKivyrSK01kqirrOqOZrpJMAdtgBikZutdCOKsCcR8P16JAqJpLSRtcC0xvH99MQ5XJVdVkLHtp1flBxrquS0qpaU6QxBI6+0G8e22DfBmp0yGY7RPKG379hefbF4ZE18TJyxyTXFWYD7rVsGpMBIn8PT6bgDpgjkskQtVjl9QuVIY8o0/wCK+31+mN1xTxFV0VdGXYBQb6QYNiCYaCpXV8M3GMmczVanU1O+mF5VXSAENxyiIM9r6RfbDc8cfI0cGbN/jHoB5vj2YqE1Krh2IEtUSmzGBAkssmAPywN4oruwlQsLeLAczE22G8wMbHKeC6jUvNV6TJDtTiWLMu6QASC17kaek7DFvhfBxTbVVp1KaPTKlUXzXUn4YOjTqnraIF+uGhFt6Qk6S3+hhKXh2swB0NcwBG9pt3tizl/DjsHYQqpualh7A3BaxOnf0xdzVJXa9U0CJQipZlC9r/KRGJOK8bc5UoHFQ025yVDnS3LqDtLKZCgwROq+Cot9sVuPiwW/CczPLSd13DBTBBuCIEYWKr+KK8mK7gSYAJUCegAsPlhYnxY/JHV+DPQ18KYU8qjMp88aUWQ0LJUJcm5E7H5SJ+3NFGdolQAHy6wAIHLUqTt74zWQ4yqvRYjV5YQACRIBBgn3GPftB462aqU6h18uoAnsxmBicXyGkZrRGCFLOkUlvYN8pE/6YhymUd6ZcCQJmOgHft88RpTJpNAmGO3y/qcLaegcK2aHxh40bPVFqMgQqirAM/CN798N4l4vq5mrTqsqymgKoBM6IibyZjACowFOCrB7kG0RFrTO/XCQ1VXzAGVf5gIHbcD1+eFUFX3Dkx44yg+6VL6X2tms4j4jrZnM1q7UxSdirR8OkgWgNcnlH1w7O5+rmHrVq5BeohBPKLqo3UbCI6T+eCXhnh2SbhyV6pIrg1ATJJJUsRAMjYKAQN7TjF5bi0UjppoCQEc3JJIPNvbY7Wv8sTTcnJL5lnUYwT8LX4Cp02cqiIzOzAAC8zYACJknHcvAX2ctkzTaq/4pBZkAkLNgoM3Ii57m3c8S4bxIUq1KqCZpujwP+UgwD6xjveS48+Zp06wp6KVRFvrLNBk6bKIJ2JvaY74XNaVONryL7itW0n0M8QZHLiialBfKq06juzJRJL6dQZXaNmmZJg2sRjzgFUVqaM71NSOdBEABQyHSIgkQFBmRy22wziArZjRRkqlQspgEgtdlGoQBZHsbHUuB+Z4XUBNEZmnTCSAo1apZl08u5M9JgQL7nGS5SXX0LqUI6cgl42oa+F1KakBA6QOtnn2idowercfFOkXbM0AqqCeQsduwqySegAxzPP8AGagzRywptUqEqGpkmkTpaJkFpBM3k397AeKeMqTsyKoOoKAAHa9ioDFgLm117A40Y45ku6/gjOcJdfXZ0RPE+VzdUow/EcadT0dIsriTJYix3Pt0xD4s4DXr5fLZemFrClVSVCtTVVRCINQkGACBIve0kYl8J8bo0iKdWmocgfiLTVQD0QgIukjawaSbnoCHiH7SsrlyFZh6iRIkWMbkd+1u8Ynu9bfYJyaVUZhvD2RKkVcuEYsQGpmoLWA1MvWepEeuA1YcKpgUfMUxqZdNUsNRIMVDBK7sDF/ninxr7SvODiktiIkwoBItPsenpjP8GzlLzVOaphqOoEmmZIjpaYBMSZmNomRXDjyVc7/MjJJ6iyfjGfV8zVqqisFAV9AZkbSpUEHULkKX1DoCfTFjhNAtrBoJCwokC6m08qfFAmf1wcznEi6fg09NJm1BNIp+WAWUcxGppXSTJN9iNsRgMLmNjMjV07TH5HFuSWiixfNgesopVkeAyU25kDadQG4kyNhtY4GZviqUgdaFmKqASx20rEofjAg3DASfTBfMZSm45GZdSayegWQObqu+3vOBCUSab2Vw7adbhtameXSZgCBMR326tDHeymoQaXba/S7/ANlT/aFSuKugBKbWhFCgeWmoCALCFuSTibh3A3LIx1KrTDAEkkKWZR/zETH7xgocvUFFtT0g4dKYAKpJJgFF0jULQTEXIOCeutl1NIkmkAoaWIiIqCW2JBZzEm8Yqsct1pHZPaioq23Vv6P5fYocFy6qaZemKhDaXXWUEQACQyXPMTyndLi+NV/tupSq0xSpBKLAgJaGOkgHVZpgsSdQ/hHfFD/2UzmZqOiKKQdUZSQFNwB9bE9D13tgDnq4FYZeppoCgrEM01dTBAVUgGOYqB2kzHTDv03JfERWdL/FGgL0mqK+arAtrAUsxqGTaCQfhI6Hp8sWaXEBSzHlZWnTqFi4PMUUtJUGQDpkAGDJgeoOMuwq1itSmC4BRWQyw1LZCZHNbaTaOm+Pc1x1suayrTRKurVyMHF+sxzW7GcVWCENIXJ6rJm2+6JqHFjUzdVM2NLs4GhhZIBXk0gBWUQQVie+4xf8JvQr1VpO+su0U1YgSEYmSkSGKiTc9b4G8NpPxEkNVRH1amqsNgRAWBvsO231lrKuQ41lJC2IDMNitSaeq9/4jv267mvtJNNrokvUSimot7Wzs1DhqhFEWAgDsBEfQWj0xBnMisbYzn2n+Lcxk6FL7sg1Pr1VCuoIFA6bSZ3NgFxz/hf2q56jU1Zo061MzykKjemgovfuCMankSdMhBOrNF458C/ewGptpqICFnYg/wAJ6i+x6SbYyNXIj7iF8kUc1ScUap2LiCUYdw4JU9CQp6Xm4x9r2aqSKS06I9Brb6tI/wDKMZnJ+I6pqt5jljUKyzSxDA2O46EiNoO1sZZuMU+JauTVlM8Pqkk+U5/ynCws1xeo7ltZE/8ANG1tseYz3ItUDf0eCha9AUVDVBTSooJgErUl9XU8s2F7dMWvHKI4OoARc9Y+eGcI4ylGrSrzTerTslJzFyCs6hOmNROwF8DPEeZq5hiG8oVmc6qav1HMx7CmJ+It/CelziWRuTXgtKHFIC5fUiMqEhWHMLCxtzH8t8e0MgfLaGpaZEy6k32gLJxc+4otNnApZmogt5obReSfLQRqiP4yN/gGH8W8RZmkdFMrT0osijTSmAxEn4Vm0jrjuNvQW2lsq1/C1RY1trhQw8vU8ar35AARYkDbY+mmT7LwUX/euVxPIqvvcAtr3iJA6ziXwl4V8+jTzecz7ZUMQRqqlSxuZUlhBK6Wgbax7DReNKdCj5Wir5jsJeoBTGuYCMzKB5h3veZBnumSUktMmscn5/HWuv75I8n9luWo0qXmZyqNZhEAVJZecn4W7bm3Triv4g8B5Cjw+q1JS1UFYYuXIhhJmdO0iw64ucH4rl0pN95r00HluEpkczOxA1KQLiCoj1k7A4A53jbUUYaogyARb0Pt6+mIvJNtUZskckoun/5v9jHcO4D5pJLFFBAuB192H6HG6yedr0aNNUVtFNQsnUNl3BIRSYPScZChxFjVVcsTIEyYUQBJbVM0wovqtH5Ym4ZxXLCuQiVMxUYPzu76CVRnIRBDFZFi5kz8K40OEp9mmLjrX5m0zPijMU2p6HIZNWqmShVm3U1Cdo9D7kRjPcO4RUzTVcy7+Win8ao7ElmfZVABLMSRAUWsJvgHR8TZqpWFIqlIVCFBWn5RS4OrVGogDcE3E9YjolDgRyS6M5nBWZ+ZaWg1Cr/wsGJld42g3kHHe3wVIKac+fkzPHeG0SKZStUqahzVGDK4ZSUIIJFlW2kjqT/EZB5V0y+ZpnQlVUVRpYb2IBkXkWg+g7YP5nJk1VYOVqvUARtWkCqxtAmBcD6YF+LPD1TLuuudemSNJ2HUGTaexOBjdvirKzikm6Wij4i8R6s0K1DVTUCnppl9UeWAAH7mQSQb8xwGz/GqldiX/iPSO0GCbgfPBLN5qm9YvQpU0VKZ/wCIVqSAwE6WBGq+xLSJv0x5laT5gt+Cjs0KNIFO8qFChYQWjpG5ONCUYkOEmwdQyr1A+hCVpoWbaAFIkzMHbpf5YjymSqVzFNCVEy2yiFLGTtsDGNcQ2VPk6alF1psrKWkMGDTysSgBBUT1At0xR4C4WaRlV0nRawcggBxMkg36xjlkbtpD+yk1bD/DaoWnTo6laoAim+wESSIk2wapcFyxrrSzLuKNWAGBZVdmMaQ17qQC2wGoTacGvss8F06VJ69RQ7uYUm/Ifyv+w6zjQeKOKtlaNNaNGnUGorpY6VEQZ+EjqTisMC19SM822jnvE+DcKoZo0vNrpWpwjAVKYSQN9bgkSsW7nTvgVlM9Syx1B0BaSFrkmARBkqF1bzAjYdsS+NPtTzqlqQWjR1DmKRUYzfc2FovpnHMqmZLsWYksbknfFHCpdhWWoNOKt+fkdc4LwilVyrTUV9HmkMpC2sUPWWMQFICmBYxefwjlWq5dqlYuWUm3MCnliCCwTtG3b1xzzw+takRWCsaQu6yQGC9DDBhvuNv16Bxr7RAlCmKCkI0Lp+CQrKTtMQIFzJ1A7baIUZpdBGpwB6ymrrqA0lJpqpPPA1oIMaGAMC/UHocck4lU8yq7NquepkiAAASbmI63xu+H+Jzmw9J3dREhjVgg3ABhQNj84M72fl/AdFqr1ndDSpKS1MuZdtOoaSvM0gNYRsIm+C5RcuN7KLDkWFZGtN1f/XZX+zquaqVaaVKFFVRRUat/E7M4GmSALACfQQMQcWyeTXK1GrA/eERUpspYhnVmA1QSrcoUSeg77zcPGWzlZ6NCi9CnBZWpIW1VBHxkkgAxAMgC07k4dxrwzQy+WK1GZ6riVA5VBHYbkr13wiaSOdyegd4K4JUIapKolXYvInRMx3ufyxQ4n4frPmz5zkAKG1tJAQywgx05hHdTgbWy9GpXW8U1hBJgwDuVJsYOw9cb3wdxsZmeH1xOsRQ8w9BPKzReIJXc3gdMJKXLSOjGu2VOIeLjVpljUNZPKembBIsQX0xBaDeN8c94rwVwSRUpVAoBPlvMfJgCY9AYx0vJ+CqlHPihmaQamxnkHIVAJBkAQthIMfncV9rXAcvQNF6IWmzFlKKABAAIaOkbfMYS3eyrS468HNi2HZekX1kEAIuok/QD3JjEVY4N8P8AC9apl/MFNihI5gB62F79cdJpdk0rC/AfEeXp5emj5XLOyggsygseY3JLb4WAh8NL/wCLHoVv+uFifwlbkbrLeHMlTUNUzKVG3KKQvTYkBzPSwxJ4h4hkzl6SZXLqr6jrOtnJCiygtpaGJWZQAgHeDASl4xoAhaWWpIWstSrqrQempSQsHYkC299sbLhOR4vWcEUKJSY58vQSmYN5ldXTGFQaq+zS5LwY7OcCc2rVfL1rqMIzFiWYEpoGl1AA/iAv64T5ANmqlRUqGmzE3OhiG39uvtjqPHvBCUqQqpl6VKq+kVBSbkBuSyqY09uWfiEj+IZMUb7YnkyOLorCClFS/ujzh2aLV6jVMsCvlqlJVYEIFBtzAQCT0GwA6YB5jK+VcnaeWLKCSYXsLnGrA+uK+c4elQQd/wCvfEFkd7HnC0AuDZp61VVSkjGkNYNQKVGogTzcvQD6/LUr4NIpivnKy06Zst/MZtUnSiLM9bA97Yy48P1abjyqwG5AM/Qb2+WGZfxTUGdXzirrS0oSzMQOjMB0mRqtcL0xoilJ/CZowSiuS2anidPhtHJv91mXYUq0qEJkFgrqyaoJgiCOhklRGNo5WjRzAfzBSbRUYC8gNSeNIgwSSIk3F+2CnGuKZCpl1FF6wesza/MWAuhi1OItqkxu0LUMxgX/ALDTzSK1ZoI0q0kgELZwAdTKJW6gjpiqu/P4D8VWvzKWUz7+YgUSCFI1HSASbE72EXNxEnD+E1GOZarVDapZmcgsSxBUgt11H6kDFnJ8UaiC1SmgFQOunQo1rpCgksCWUm5iNp7QuG8ODMj5h1VGDsPLF1IgjrNoMA9AYnD1J2vsD4Vv7hGlx1/NFLLhjU1QFBgm9h2kGwHqJx2nL0qdRpqMrVKajzKXKdIa/OLgG0/IfPi2arjK+RVoxTeiYIcAOdipYKxEQCRPQ42fDg1Sj55q0g1Y+Yw+Itq/m7EAAXIgz6Yvhx0utmfNNOtpD/Fvg7LZtK1JGT7zTptVouCPxE/lqkCWZANM7kFSZM4wHA6r5fNNQqKjUT5csFVSwptKEMrWaWIPeIONnlOJtUqrmkXyKdMRqgHWoJUkzABIMECe+MWviAJnuWq8BSimixRCpUNaNwSSZ6kz1nF8mKM0yGLI468lzxnQFas2apuDTdlQK12mmsN0i1rSfzGIH4o+YqUwiLSNKkiageaoaamS3qSZHp+er8M8WoZrlqvrNNTpViC09TMX3H0M455xjM6cy6UebS8rpv6gesbHsRhIw4x0X5wun99m48E+PM1TzVOjWbXTZmDKUUEE6jK6VBnV3J6+mDnivMmvVOimXemCUpsSFPmFdyCLkIDHT3xjqWXd1RyihyJZlu0iYN7AwNxvE4IcGzFY16qmoTUIQoSAViDNrHVb8sUcqRn4Jso1+CzR01qKpVYgfEzcrSL6pmBa5mcAaHhNZ0lgmksXnY6Se9thjU8XzdPzIqVqXmITqD1AlhNhvfVYL2FziTLcCrVaaVwAqOxAZmEAAHUSb2AHvb54hyfZfitIwnFOIslQKJQJYEW3E9x0jFZc/TqEFy4hjqO5IIt+YHe04P8AizhYRKLkEs2rWQfUaTHTl6HuOuMlW5WIAhdx6++LQnbslOHHRs/E9BTQygo00VUDKzoWIa5PMTZjLEzvzRsMQcEyxrv5OolVU1AZkjQVld+pIidjjpmR8Afe8kv4gprUSlUAAB0uVDNABELewmcNyf2fHIU3qLWmoSod9IH4U3VbnRJKsWueUYO02cnF8f7RgKXD83lqhXKtUXUoIgiSrC6t6gj8hixxXg2eq0qHm87KW/illVgJ1EmT/rjXeGOBVqeZZnQ+WXYCY72YyJg9CTg9xDidAEo3pB3kiwt1Fx1vjF776NTwpPlWzidTKqOV11MsgspHcmZB3kze/LiTI55stVp1UDEJVkMbhmplWN+kgDG7y/2X16iz5tJJJj4jy2KkCIveR+ZxqOHfZ7QOTo5WvzGi5qak5dbGZnrsR/040pPsnKLRslzK1qC1F2dFcezAEfkcfMP2mVSeK5lT/CwUD0CrH64+lqZFJNAsoAC+gAiPoMZzwRVSqtevyqKmZrkNAkhanlrf2QYv2jN0fOHCeDPmq1OjTjXUcIJ2GrqfQQSfScfS3hrIU6eXpppWKaKsbiSLkT7HEdXIZVOJUtOXp+dWSq5rKoVhpUKZI6nURgP4Z4hCVKbHmRgD/kLLf8sZs6qNlsXZW4lwXIvVZmRZMemwAH5YWKreGq9TnUqFbad+2FjMpMsznfhHw1rzdOoealR/Fa1tX/u1bpzMAY/lBx1DKeLs5WoeZlmShQQQpKK5I/nqs1l1XMCN9zvjmnhnjVQkUXJSiSZggLsQNQiTMARO2DPFePLqzFIeYaYY05Lqqnlh9ICAqN+UEi99ziU5zUvsXhjjKOjW0PG1fMUkJQCo1iV2NyAUkncQfnvgJnM2tMMzmy3aLtfaFFzP5Yy1TxK9GjSp040BYLadR1gmIO6nr6zfFHw/Qq5vOUqYqNSUsQKhnSojdog3AAgnc+uJrFKbvwU5Rgq8mjyPG/NruKNVGAhmWr+EqKq82lzA1Eyb298A8hxTTmqrFyPMc/CCwImxmYMTEfLDeIUVP3llKKihlAQGCFOktfbVBbSO+CXB/B/m5XUX0vrVZNiAV16+YQy/D2sd7jFo4dfiI8i8ePyIfvZzLprq06N2tOmoFGkS1/8AFAI/h9cP4nkadLMrRHl1T5aGo5EzUb8RFAc25WQEmREjvinwKhSo8bFOrUKUqdR1LsFMBUYB21ArBOltrSMDj5laq9UeZXZnZi6qz7MQCYuBAFu0DGhYVHozPLfgu8TarTphtC6KjwGZTIZRMA9NJG0Xj1gVchng1VWqwWc6ZkzcwI6AeuOn53wRl34XUapJKKaoeT8YE2vsZI9jjl2fztOkmgUqbv8Az6fhG4g7lus/riyxJUTnklbsOcOqUqFTSzGrToliKkGJG40dQDI9TJiMQcJ4rQqNX1ISSrLRBEBdTDZdgQpN+3rGH+BeGDN+YSYZbwTbmm/wmb9Le+IOJfZ3XolfJb7wSQoVFIeTawkyPnbfacUWFqPIi8qug/Q8O+fVbytAIVWbUZWBIkyTvYRbAfjWQq5XiHkJULLyNAYkKrDUVWbC+r3GNj4I8AZwB2zCPQcgAElGDLa0ISVNtyD8sAPGvGPKr+VSHmPRaoDWAjmeJUi/mBSIExHrheLrZ3KLdrYZydWpUrhFRvKKsUtpBIG/NaCN77xvjPZrwK2TzHmVnRkVGcEFj00KII6Fl2mYGNR4J4y+YUmvWNSrT6EKsK20AAdr/L0xc8V8Q81BRpEa3IQE2AYmBB9+vrOLqCULZGWSTy8YrRzzhmeanLJSqrpYlaukIRB5SJMi/wDQ46DxfguRrZN89lQEqrzVLkGSQ1QMCTe5YHr3OMBW4llyopuWDII0mxRlUhwfWV27k4XBvEdTzc1QEGnmKXlkTsUsjL9SOxB9sLCTeh8kF2bPwhnaOYRlVlFZANQYxKyQCvf4gLXtjY+A+BCnWrVqyhajsEo6xDeWqjUV1AHmYm0bKMZ/wH4XpZQ+dVYakUs7zYC3KvuYHcxHpibif21U6dYU3ytQIdm1rq9Dojv64aWPhqXZKOd5k3jWl5+ZznivCUr5jNVKreU5r1G0xaGYtaPRl/PGj8KZ9nqrk6HMHIaDYa6WsNM7AqD3sV7RjM+Ic0tXMVXo6mWoVdLXI03EQIgzI6acFvs5qjLZ7LVqx0jUymTt5isst23BxifdM9Rf42kdepeGsplctUqZlKfNz1Sw1gE9FkSTJPSWPyA51mczwipmFc5DNFVJaTADCBGqkak6QLgn1x1nxMoeiKRMLVOlo30xJHsYg+hxic3lssy6Kqn8MhFdbNKi8H5EYMsig+KJKDntmv8AD3HctmKP+6kBUgFNOgp2BSLe4tbFTxFnglGoWuAJj0BBP6Yw+U4rRy+YytSkxv8AhuYgNTqbBwOqtBBxN9o3HR92q00qL5pKqEDXkMpIYA/y9I2PScVjPkiThxejX1M5S8ioWqKg0/ESInp73G2MPwmvQq54tUrxRQqUL8gZtlALXIm97mBjmvE+I1sxU8xgq2VdCTTWF7KD1NzJNz7YPeXmcrTSpUUMliRMssEHm6xYT+2JwwpU5F5eobejvYgARiKq8QRuL4xHgLxbTrO9BWEaBUUAyBcBwsgGJKmIEEtjY1XtjU3Zoh8cbG8bUvRbSzKWUwyxqBIsVm2rtPXAbw3lEyuTpUGdVKEgl2F3jU9ybw7vf2wTzGcAyxcmAuqT6Am/0xwzx14ibNViiqq00JUHTzsRIJZt9ywAFvffCIwTVM7RxvxXw+i6O9egayKQgDhn5ugCzGqeoxhslmvNzVZ1srs7EdYBJj645JT4XUZtNNWY7woJP0E42XgU5halUV1cKlN2BaVMtYWIv1M74hnTaHxNI6FV8VlTChSABG/YdsLHLM74hqJUZVYQIH5YWIKDNPJLwUOAcIbPZhKWsU2aeZw2kkSWAibi9rTBvhvCeLrlMzzjzwpqDSZEG6hhfeYMX7euNPwzhCZWq9anmELKjlVC3SVMkBrECT0i5xmnqrVV6tvMY62MLp1AkkBYiSTMjti3tp6ZL3XHcWe1a5rHSWKoIlTYkjf2aTi54Z4nRoVEVqrJzSSGYEmRZ/w9JHTeD6dKeZpoaZfWCzAwALzEyTPy+mKKpFNTU2JGoKBqCg3jFYY6VEJZG3ZrOM+HAlGrVZmXmOhZlWDEkiIkWm5J/PGZyrMzBS3IPh1cwBtsvyA9sbvgHAnzOVo0cw9SmKpApSNR03vr+EKADa5+HacAuPeGBlaoVG1AagSbzBIkWAiIO3U4HttPkWeePt+23tvRecoOF1lChqqvT1tHM6apAJ7C9uwGK3hDj1KjSr/goXbywiMDpklrtaIAI9TGJ8z4Xr+QAqAsyqWBJgaiNKxsTdZmR9MGuL+FPuvC1rKi06pZHaBMm6sIJMATMC0E9cMnW0RcvDCnA+Oir/umZVfKrTSaCVKlrALfacD/ABd9muXogU0dkVQSC3wif52gAX6nvjN8Kzwr5mjTqOKas6y7GBpBn+Kw2gbdMF/tk8WJWqpSoV1ekurzAjSNUyAxFjE+oth0uUbYkpcZaMbw3MVaFSpSoVhzAamp31RJAUkT1O3546R9n/HajZunSqfHoZw0QSBYyNuo23HTvxt8xoZWSQd5n1tHa0D5YP8AhHxU1DPrmWpvV0owYJvBWJ9tsLyfQVFWrPqmjUDAEemPmrxbwirQ4jmiaqkNWqMFm5DMWHpaTaehx1TwZ9pFKpknqZirTp1A1TkBuqj4JE3MdbT0xh+MVcqVpCsHfVq/EnnF9UEezD64nlycaQ2PFbbM3wniTUs2khgrAyb3EEiIIkXGIuI8betULkw3SP4R0C9o74O8U+7v92p0lhBADG5FzJPWT+2AnCPD7ZrPjK0yLswLbgKkkt62GLYctpi5MdOx3DvD9fiddilMVaxMuQQg2HO1oAY9JkkGNsdQ8I/YlTpL5maYmqSTpptCKLQJiSZnsPTG68MeGaORoilREDdmN2Zu7Hv6bDpguWxyVO0LJ8lTOO+Ncv8AdR5LuxV6gIjqq8yg/wCaCf8AB64x3FvDa121iqsgCxN4Fh+/54P/AGx59/vgQMAsC3oT+Ww/LGM41mTSrUx0UHb2j+v1wuWblK2Nhxxxw4roWfy/kBdDalIBDCRck9PkLemFkuKCdNRtrhjuSdp9pP0wIz/FCyhegC/ljynTZ/hG4n/U9hiTgpF1kcD6EzXHGTh+QruklkXV0s1NTM7QYxjM7xcvSAjeoT8zcf8AqAY0vEvFwocNyaCn/wAeilLQOZgrUtOoWuV5SBF7j1w/gXg0gNWalCqZpI8ry7XXeTvfsN8R9RC2qGwzpUznNYh0p3KLqMuATpEssxuY3jAziXA3yVUNrFajVJanVUMqva8yNQcTcA9ZnHWs/wCHlC1AaRT/AIYK203Cubbhl1OpiZ9OuczHhJ3yeZiy0FapTU/GWUySOhAp6lnrqHyGGTi+IcsVJcjIDPqaZlB26SZ25iCT8hPriM8aqCn5ZPw7aheOk3tb54CU+JkmFEwRuTcnsF5j8se55CoGoFQf5lKT7LE42mUP/ZrnfL4zSCXFQVEOmwgoWtHYoPpjuddmPKogm31tj588L8UGRrJXlXdSBoBDEq26gidEgxJv1i2OzcO8Z02FAufKeurhBuA8MFvbcqY9So6466RswTSgwd4g4NVq1BR88LRRmBhoVmO09o5rRuT2GBlf7PKGojUzMPT/APbr79cdEpcBpE05EhJ+c7n1OCeU4alIm12vJx53PJJ3dBkoLvbOV5PwBWpIalCq1IbkFdQMC4ZGgyOl8R5nw75lOqK2YYMwLB006dIsoKElhuSVBHWD36xxan+H6bH54wvGuEg0SNiJKn9QcPGXx1IS7h8JwTPp5dV01atDFdS7GDEiemPcWOMZc+e80tJBggFokCJ33b4j6m2FjWZ6Nf4l8SA01ZUUwGsQRZlKQTa3MLDtjn1DKvUMKJ3PQC25j2nCwsUaszqTRq/D3gHMZoa0ZVWygmLknQIAvv1MfPGf4hVq0cxUoVYY06hRo66WIMH1jCwsInotLTo3vj7jaUPulDIqabGmtYsLWqDkGkkgGASffffEXCqtbMVXp5mDVVUINvhJkzFtVxthYWHi7lRk9Z8OJzXa6NzS495jGoFUIQpJPZTNh7DEWd4n5qFKnNKMQQICFgVJHWflv9ceYWMSmz0nFHC8xVOo6iSZMk3v1nHuWpGoYGwwsLGqTpEIq2Hsvweg20vUQamWCBp9CTE+8423hfgQpZmnWo0UelmgxCNEJDTEmSCu0gXvbHmFjJKTNsIrshy3CUbjmZofDSZpZVsJKqxA9NTH5E7YzHiPL6KxpaTr8xrEzAJlL/4I+mFhYM23JL6AjFKDa+YS4N4cfzELGwEkA7m4A9r/AJY2uSpHLuHRURx1VRN9wTF5wsLHj+oyzWSk+j6X0GKHsq4p3d3+J0Th3GRVo03iC8gjsy2b5Ti75si2FhY+gwycscZPykfK+qgseacI9Js+d/tFzAfP1C+y7gekkD9zipmUpuVFUEOoAMXH1/PCwsK3seMU4X9V+4Ifw/eQbRIPpMC3zxK9DSI20xabG0if7thYWOvYiSdnXfs3UZ7OeeyxTyVKnToqYnUy6dTR1hWj/EO2OrkYWFirIIo5vJFmNlKsAGB9D0t1Fj8sQ0+HJTpmkolTIIMRDTI+YJ9PqcLCxLik7Ht9HzhxPghyrtpr+Wg6DXIE7W3wPemGHIGJMc7RLXsFEnTfqST7YWFi7JMIcA4Sc3nVoa4fUF1EaghY828F20q5LnfSB1wd8V8JzVPiVOlQRW+7eWUuoWIVlMM07AAydx64WFic3UWUh3R1fLcfKLTaoqjVAYAklWO42gieowWqZnzFkEgY8wsYWtG9U3ZJls1qGhpkdT1GA3EVvp6tMf5TB+tsLCwiehZRSbSMXmfD9JnJk39BhYWFi/JkqP/Z"/>
          <p:cNvSpPr>
            <a:spLocks noChangeAspect="1" noChangeArrowheads="1"/>
          </p:cNvSpPr>
          <p:nvPr/>
        </p:nvSpPr>
        <p:spPr bwMode="auto">
          <a:xfrm>
            <a:off x="1527175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9476" name="AutoShape 34" descr="data:image/jpeg;base64,/9j/4AAQSkZJRgABAQAAAQABAAD/2wCEAAkGBhQSEBQUExQVFRUVGBgYGBgYGRwXGxwaGBgaGhodGBodGyYeGhwjHBgXHzAgIycpLCwsFx4xNTAqNSYrLCkBCQoKDgwOGg8PGiwkHyQsLC8sLCwsLywsLCosLCwsLC8sLCksLCwsLCwsLCwsLCwsLCwsLCwsLCwsLCwsLCwsLP/AABEIALcBEwMBIgACEQEDEQH/xAAcAAABBQEBAQAAAAAAAAAAAAAFAAIDBAYHAQj/xABGEAACAQIEBAQDBgQDBgMJAAABAhEDIQAEEjEFIkFRBhNhcTKBkQcUI6GxwUJS0fByguEVJDNikvFTorMWQ6OywtLT4uP/xAAaAQADAQEBAQAAAAAAAAAAAAABAgMEAAUG/8QALREAAgICAgECBAYCAwAAAAAAAAECEQMhEjFBBBMiUWGBcZGhwdHwMrFC4fH/2gAMAwEAAhEDEQA/AOQLlx0YX7iP3w77mfQ48DP/ANwD+2JaTei7+o/Q4nQRv3U9j+v6Y80Ri0tf/F8j+xGPRX9T9B/XBOK6J6/lOJRTj19t/wAxiZBPRSPbD1UTtH+aMK0VjkaGikndvorfo37Yd93T+aPcEYRy4PRvpOH+Xb4gPe2J8X8yvvwfeNP8/wBmiLRGzDDAsYtPkWiwUj0M/TDDkHX4lIwyT+ZGUoN6Vff+SAKScPrKCbT898SCn7/TCM++OsTiu7IgMOejEGLGb7bdsP8AlhE+pwLBxfiiPTvfHug9h+n0nDynriWuwYjSumBBvM+uOsSUpR0VypHfHu/riaiokajA67/thsj3xwvuOyvoGJ8sGUym8bwD+oIx7JiRa8WH74jaTaScGhZNyVUjw0SDJdVJ3vf6LiXzqYT4ixmdtP5xiqVwwrg1YjhfbLS11YiAJJjmlvzxHWJ/mP7fKMV0YqQQYI2xL5buSQGJO5jAqmDgov6fUYtTv9emEWvtGJ6qbbCAAZZQbe39MR1aawDqHv8A3++ODzTIfNOPPNkb/LDmpQNifmBiIt6D54NIbTPASNjj1STuThCcekRbvjhGeu0iP3tjypTiPX+7YZoOHUm0sCRMEGCY2744KQwoATIP0j/thNUU7DpeT+oA/PE/la9bHeLSTc/S/wCWIzkyOw6746ysZ1pkOr1I9InCxKKR9PrhYFl+UC15ft9CMTU0tsLYhekB9f3xYfm9PY4owI9NEEbfphv3cdseeUf5j+X9MMlr3Fh2whQpVHucTZTmMWFsVsE+CJckgGbCZ9zYMJ6byL4d6REenDmadImLmJMAe2LlLI6QdbPI/hSD0EyxOld/+YyNsX2y8AQ7bzGkAA+gmPpGHNl2QdADMXA2n2M2PvHXEuQVTfYOOaeR5aBYm45nM/zN/wDaF3wyvnHQg7swII6QI37n9IB32IDNF1jWxA6FiR9JxDmcgGjcEbH0PpH745S3sdwj4ZS+9a1UHp6n6f33xE4vgrQyoVQovHeMetl17DA5qxeP1BLDDlp4tHKXuDh4y49cc2icnRU0Y8i+L6ZWeuGVMge4wvJErb6KZx58sSGmZw1lPbDJDpsZp9cPp0/UfPDRbCBw1BTj5Q1qF8RVPbEpjDGbB2B8fBE7kEwfpiOsxJgmTt3xKzYjZ8ECiuyApthunEnXDNOCE9aoYA1bf30F8Ts6uwAsIAvA2t7fliALizlMtN+mFdEMlRVjvuwUHrHY236WxWb/AA4uVr4YKeFQuOLe2VgD0EfLEiqfXFunl8TplcFs0qBQ+7++JNJ6ybRvi41DDGp4UdIqmiMLEhUYWCEZVFsTbYiqnlO/0w9D3n6Ycoh6rN8Nppzkeg/XEin3+mPAw1/L98LTHtHqZBZ2xPTywV0A2vh9Oop64lZhqS+xwu2I5IkrnSJkDbcgbkC3eN8Nrp8HqY+uLIrL3GK+arry3FmBwqso3GuzyjlwgMdf7GJhlWa4vpgtyzyzczsALC/8wxEKwN5wq9Qyt7TcdNxGBbslOUUi+F6YrZslpVQswDJ9+/fFtmB64ravxP8AL++JpvsVqJLRqhU0lVLAA6oAN1Bi1ox6HDAELE3sT29ce12LsxJJLXJ+UWAsLAC3bEuWo8i+wwspGadRaRSVuaP9f1x7WsCSbATsOnzx6uX01el+gLEbRbUSd5O/XHmbPKfY4qkNFP5kFDKrUUMCBNrggz8iev6j1iucsIkOp/zH9xizUEaYB7mYKnaLbg79du2KOVpCIvFyf6flingo0eldJgkH5jC+5s0kKT8if0xEFBdoJIBsSNJ+Ykx9TiVLBjqg8sC8nuQQIt6x+kkFMr1KJG4j6j9cRFbevvgiqqabl6pVtkWCxNgd55Rvfv74FJW3BveO+CnZ3Guxjj+4xEVOJ1O0wBP7xhlZrjpg2AjVYIkWw9Qh6n54aXv7YlydQDUCJlbbbyN5FxE9sFgPaWWk2uMEHpQAqgn2BwOy9RvMkSoG/T5fPFnzb2JHse+EatkJQ5yV9I8fe/YYkpqMe1eIVGMsxb/FzfrhU8wCfhHvtg0aUqLdJBi8KapuNTdRsB7xcn6R64rcPcGoo/5h+uL2TzNKYrowvdqZhvWVblP5YRv4qLJfDZUrOpBkRtGn3vMnt+2KnEaHltEgiAQe6sJB+hwf47xsMq06C09AKhNMl7EROoDmJi/vc4AcezE1As6iiqhMzLAcxnrzEifTBFBpfCwlS2FjrFJ3SxxJTWw9v2x6dseUvhHtiiRc9ZsN08w9jh+2PKXM6gdZwehJSovZVLYdmn5lPriSpAEdsUsxU+H3GEsgpWXS+K2aew/xL+uHlsV83U5fmP1xPyar0WQB2GPa9CQpjrghwfhTVpI2GL+cpqukRcHbCJ7MWXIm39CNeF2Fh9MN/wBhzUsBsenqMa3h3Ci6a25U7n9sXsnllqVAtMTAMn54mk278EvdctrpGYy3hm0lcTjgWlRI6Y3FagKdiJMYpPT8wdvTDKHzM/GUpcpHMeIUStQW3xSrpKk32PU42vGOAMagPKbd/fAPNcGeDYbHbFLo349IBmlPf64rCnpTr1/XBupS0jbAhqZPQ7noe5xykOVsnlHdm0I7bzpUttJOwOwx4abAklW/6T/TGw8DVvINR2Fh5oN4+NNI39SMTfd5IW3vP8wH7YLmh4xbMCysSSQRPcdh0xXy63b3ONr4hyrChTmI1NBF+4PttjI5endvc47lrQyi7plcjl+v64hqnmGLZXk2/ucQ1k51xVEqImG+LnDssJ1N8K/me2G0MoXfSBc/0xPxCqFhF2Xr3PU4WTvSMmeTb9uPb/REWczeo4rqcMIw5Ew6VF4QUFSJlIxIjAYhWn74kWlglC4tTF5OIow/Ep6j/MraGPvYg+8TgWKXvGJPK98TcVdjpuqLOczwiKaaBIJOrUxja8CAOwA+cDA5hidkxG6YAaFTUQMLEyLYewwsJYaGfPEKVLb/ANzhxbFUPY+5xbkc0PetjRZDh/limwU1KlYA00U6jpJIuFNmJHw729cZV3kHG98GUFGfyXlv5gBR35Suli11vvEi4sZwspGXPNxjoD1KDBtJVtcwVMzMxEbzOIPJLVAgpuWn4QCWJG9t++NlxnMKnHY7ZkE/Ngf3xb4bQNPxIsiPxW/8yt/XCJmdeoako1/xswmSpGrUCJSd2aQFWST7CcXeH5Ba1QU1phZJksCQoUSS0BjtODPg0aONUo/8Zh9dQwS8I1UFatT8uahqViHnZfKcaf8AqvjtMeXqppOkv8bKfDuJksuUy6oodwNR3JNrxsPQYLcE4KGqQyqXDEXPKSszPU7bYb4B8HeYtPNvWFKKkKrLdisRBLCZPYHbFd+Lp981kigVqgHW6C4aDdVIAsZkmNpvhZY+jPkwTySq6VX+LNKK9bMsALIIsLAD06Y1CaKCBRAaAPXa0nraP9Mc3yniSo2nyrAbFLzeJ7Y2nDCgcVMwHL6aekC4GlAJ3E6oDek4Ef1Njg6S8BLM5JiOrEgGI7icZHxIKiuUQkBbdpsMa4ZxmqjTUCfhqZNh7CbTP6YEcdNPzXk3tJ/yjFHVWGEKBHhvIVKtT8UsaSoxMWuASJIv0NgcNr+H2qjLw9X8bVIVVhRrIkW/lvH54u8HzIFcAbaKvrsjb/X88Kl4lCplAKjLqBWAAQwFQi8kQbYVcfIs58bbZiszwN1ldTa9ekTYadMgmdj0w6nwrTmaFLnCsaa1XkfEWh9JvEYMvxxGBYoCCQAJg/CYuMDePVWy2gzpYQwBHMLk8wMiQRHba14xNy3o7lfw3vZV4fwzVxA0NdQUy9VZViCQoaL/AOUdMWPCmVqOrkNYTqDKH1AFYEkSt42IJv2w7wpULZym7fERUY2i5pucQ8DzTLOiCASWBi4kDeJF+3fB5D4pNZafyX7l/wAdZc06YohKfM0glwGGmQwVQJuGuTHwjrjA5PJSXiLEzjc8YzxzTj8LQUYhQrsRdQfh0gG0X98ZThvDCTUZrc2mx674Ccao3ScnOyo+SH3dW7n/AOvFPM5T8dR7/pg/w/gLtlXqqh8tGXUzEDdhGkbkcvTriqVVa4qMLKCQO5iw9up9PfF+VGaelZBVo+RTb+dx9Fj9Tv7e+ANQS2D+bzPmLVZtyf2wDLXw0V5IYsPG3Lt9/wB+gqeXkgY6V4P+x5c5k6eYOYamXLcvlhgNLFd9Y7Y5xSzGkzbHQPCH2vPlKVLLmijUkJkgkPDMWMSdM3OKIsHz9gQ6Zv60f/6YGj7GnOaeguYXkppULGmR8bOoWNR/kJn1xpqn24ZXTajXLdjoA+uo/pgLk/tGy9evWrZo1KdNxTQUaY16wkn8R7HTLtKiAdjOxakGyhlPsjq1WIpVqb01sasMELAxCb646sLdJJmGcR+yWvQKaqtIU2Ok1ObShPw6+WVB21bA7xOOkv8AaRkKR8tqjUyoXlNKoNIIBAgJaxFumKnFvtY4alJprCpqU8mh+bpBBWINxe2BSOs5232S5k5k5cVKJcUxVnU+nSWKAfBMyD0+eJK32IZ7o+XP+dv/AMeJch9reXy2bqPSSrVpNTp06YdgpQKWYqDDEqCxiTIEDpjX8E+1EZt0UClSBJ1l3BhQJhRIknb9sJJxQ8U2cMzIZHZCVlCVMSRKmDH0wsEuKrlzXqFGZkLEhiu4Jno1t9sLEuS+RRwdlKhwyo9GpWVSadOA7CIBO3WTuNpwJO7C8T29Bi+a6gXYfXFZXUliDIt/f5YlFjSRXHW393xvvDfF6afc1poUc1U8xpnXDLEW5QBFupOMGXF8bXg9Ko1LKV6oVaFF9CMFUFmkMVsJYjeTt3w8ra0YPURco0jQeNeHBeL1HP8AOjfkuCvGNKcfosbFqlI/9UD98C/tZzbJnzFgy0zPuBj3xhWji+Wc9DQP004m8iV18/5JZMXGcF84yf2VgzJVxS42tvhzRH/xCMX+C8Jarn6+Xa1MZwkuLHWoraFudmAMiDOn60+M5UrxmpG4zQI+bgj9cO41xR8hxjM1VTzNNfzNGrSD8Rk79HP1ODCXf0LywVKD8Sgg34Z47lGKpmGrvX82FAsg+EDqABqm20dMYbxtkloValOmulVr1VVRMAKxAH99sQUuLpSreakuVqagTyg802FyPnjQ5HiJzuaNZaXxZjzQnxEReAbTf97YaU1GNvwVx+lUXFR8rf4/UpeFeNJQpqXExciY3baelsbWt9oj0CAqBCadORUU6pVdwJHKSbN1j0xheJ0S2czcXvVcQCBuW2NxHY3xHU4XmqjGUYlEVETSdRWSAFABmDq39O4xP3V2mao+n+NcuvJ0NvGlJfLetSZ0NFY0kDn1EXMi0A4C+JvFGqqYWAQpF+hRSB8gY+WKud4HVy/Ca5rAB6dRaQsCCrFSGV4kjmjtYdsDsv8AZzxB6QK5d73ElVJBFrMwIt0MYSOSWRP8RIYOMoNvpO/0oLeE+PF66JJCstUkTuVp1In2k/XHgzSxkDIEl/8A1v8AXAk+CczSpDzl8oozBpIMSrODyk7hY73HTA/jnh7MUEWpWXyk0wpJBDGxgaSbwZvFge0Y5yV8SWT0XuJu6v8Ah3/stVMyNLKGvqH/AMrYMpnKTfc2qMrKppByRI+M6tQ9Bv7YyeQyDs7GEbQDrDVFSx+FgSQTuDPcYvcapqlFCHGmejBjsZkry9I74GtJBXpUpuT+v6qv0Do49RXiRqeYopmpXOvpBVwvyMiPfADgvEgKyEsQkvqHcAH1/wC2M7miQFkGeoJ/pcW74dRE6Bq0wSZv12ExH59cWUPh/MZwjHLyXyivyOhUeIaahZZBYyvQgaVUk7/2fXFTLLpSrsQ1S3SWYgR8mJE+hxncvxGolYQ2osIIMmI5hE7dMEvvapkQ1TWX8xtajlVJOqmQD/MSTPTbfGWUWkvsaoyi20H8kjJQq5SRpdUqOSbzLWST1IY/Id8DaOR81KZWoTpR2YcoKU7s4NgSdRAO5EjAGnxMVOYhj2USxMzBIEb6bbfnOKWVrhqqJUDaGcAmQDpY7menubSe+LpTrbJyULTSCr8HSqtXyS3IJ3Z9VwPhCnTAm5I/KCH4bwwvUCFahmbooa8EiARcTA+pxo6b5fJM2lqlW7wQ4ClQSgEaSZifSGO84o0eKivyrSK01kqirrOqOZrpJMAdtgBikZutdCOKsCcR8P16JAqJpLSRtcC0xvH99MQ5XJVdVkLHtp1flBxrquS0qpaU6QxBI6+0G8e22DfBmp0yGY7RPKG379hefbF4ZE18TJyxyTXFWYD7rVsGpMBIn8PT6bgDpgjkskQtVjl9QuVIY8o0/wCK+31+mN1xTxFV0VdGXYBQb6QYNiCYaCpXV8M3GMmczVanU1O+mF5VXSAENxyiIM9r6RfbDc8cfI0cGbN/jHoB5vj2YqE1Krh2IEtUSmzGBAkssmAPywN4oruwlQsLeLAczE22G8wMbHKeC6jUvNV6TJDtTiWLMu6QASC17kaek7DFvhfBxTbVVp1KaPTKlUXzXUn4YOjTqnraIF+uGhFt6Qk6S3+hhKXh2swB0NcwBG9pt3tizl/DjsHYQqpualh7A3BaxOnf0xdzVJXa9U0CJQipZlC9r/KRGJOK8bc5UoHFQ025yVDnS3LqDtLKZCgwROq+Cot9sVuPiwW/CczPLSd13DBTBBuCIEYWKr+KK8mK7gSYAJUCegAsPlhYnxY/JHV+DPQ18KYU8qjMp88aUWQ0LJUJcm5E7H5SJ+3NFGdolQAHy6wAIHLUqTt74zWQ4yqvRYjV5YQACRIBBgn3GPftB462aqU6h18uoAnsxmBicXyGkZrRGCFLOkUlvYN8pE/6YhymUd6ZcCQJmOgHft88RpTJpNAmGO3y/qcLaegcK2aHxh40bPVFqMgQqirAM/CN798N4l4vq5mrTqsqymgKoBM6IibyZjACowFOCrB7kG0RFrTO/XCQ1VXzAGVf5gIHbcD1+eFUFX3Dkx44yg+6VL6X2tms4j4jrZnM1q7UxSdirR8OkgWgNcnlH1w7O5+rmHrVq5BeohBPKLqo3UbCI6T+eCXhnh2SbhyV6pIrg1ATJJJUsRAMjYKAQN7TjF5bi0UjppoCQEc3JJIPNvbY7Wv8sTTcnJL5lnUYwT8LX4Cp02cqiIzOzAAC8zYACJknHcvAX2ctkzTaq/4pBZkAkLNgoM3Ii57m3c8S4bxIUq1KqCZpujwP+UgwD6xjveS48+Zp06wp6KVRFvrLNBk6bKIJ2JvaY74XNaVONryL7itW0n0M8QZHLiialBfKq06juzJRJL6dQZXaNmmZJg2sRjzgFUVqaM71NSOdBEABQyHSIgkQFBmRy22wziArZjRRkqlQspgEgtdlGoQBZHsbHUuB+Z4XUBNEZmnTCSAo1apZl08u5M9JgQL7nGS5SXX0LqUI6cgl42oa+F1KakBA6QOtnn2idowercfFOkXbM0AqqCeQsduwqySegAxzPP8AGagzRywptUqEqGpkmkTpaJkFpBM3k397AeKeMqTsyKoOoKAAHa9ioDFgLm117A40Y45ku6/gjOcJdfXZ0RPE+VzdUow/EcadT0dIsriTJYix3Pt0xD4s4DXr5fLZemFrClVSVCtTVVRCINQkGACBIve0kYl8J8bo0iKdWmocgfiLTVQD0QgIukjawaSbnoCHiH7SsrlyFZh6iRIkWMbkd+1u8Ynu9bfYJyaVUZhvD2RKkVcuEYsQGpmoLWA1MvWepEeuA1YcKpgUfMUxqZdNUsNRIMVDBK7sDF/ninxr7SvODiktiIkwoBItPsenpjP8GzlLzVOaphqOoEmmZIjpaYBMSZmNomRXDjyVc7/MjJJ6iyfjGfV8zVqqisFAV9AZkbSpUEHULkKX1DoCfTFjhNAtrBoJCwokC6m08qfFAmf1wcznEi6fg09NJm1BNIp+WAWUcxGppXSTJN9iNsRgMLmNjMjV07TH5HFuSWiixfNgesopVkeAyU25kDadQG4kyNhtY4GZviqUgdaFmKqASx20rEofjAg3DASfTBfMZSm45GZdSayegWQObqu+3vOBCUSab2Vw7adbhtameXSZgCBMR326tDHeymoQaXba/S7/ANlT/aFSuKugBKbWhFCgeWmoCALCFuSTibh3A3LIx1KrTDAEkkKWZR/zETH7xgocvUFFtT0g4dKYAKpJJgFF0jULQTEXIOCeutl1NIkmkAoaWIiIqCW2JBZzEm8Yqsct1pHZPaioq23Vv6P5fYocFy6qaZemKhDaXXWUEQACQyXPMTyndLi+NV/tupSq0xSpBKLAgJaGOkgHVZpgsSdQ/hHfFD/2UzmZqOiKKQdUZSQFNwB9bE9D13tgDnq4FYZeppoCgrEM01dTBAVUgGOYqB2kzHTDv03JfERWdL/FGgL0mqK+arAtrAUsxqGTaCQfhI6Hp8sWaXEBSzHlZWnTqFi4PMUUtJUGQDpkAGDJgeoOMuwq1itSmC4BRWQyw1LZCZHNbaTaOm+Pc1x1suayrTRKurVyMHF+sxzW7GcVWCENIXJ6rJm2+6JqHFjUzdVM2NLs4GhhZIBXk0gBWUQQVie+4xf8JvQr1VpO+su0U1YgSEYmSkSGKiTc9b4G8NpPxEkNVRH1amqsNgRAWBvsO231lrKuQ41lJC2IDMNitSaeq9/4jv267mvtJNNrokvUSimot7Wzs1DhqhFEWAgDsBEfQWj0xBnMisbYzn2n+Lcxk6FL7sg1Pr1VCuoIFA6bSZ3NgFxz/hf2q56jU1Zo061MzykKjemgovfuCMankSdMhBOrNF458C/ewGptpqICFnYg/wAJ6i+x6SbYyNXIj7iF8kUc1ScUap2LiCUYdw4JU9CQp6Xm4x9r2aqSKS06I9Brb6tI/wDKMZnJ+I6pqt5jljUKyzSxDA2O46EiNoO1sZZuMU+JauTVlM8Pqkk+U5/ynCws1xeo7ltZE/8ANG1tseYz3ItUDf0eCha9AUVDVBTSooJgErUl9XU8s2F7dMWvHKI4OoARc9Y+eGcI4ylGrSrzTerTslJzFyCs6hOmNROwF8DPEeZq5hiG8oVmc6qav1HMx7CmJ+It/CelziWRuTXgtKHFIC5fUiMqEhWHMLCxtzH8t8e0MgfLaGpaZEy6k32gLJxc+4otNnApZmogt5obReSfLQRqiP4yN/gGH8W8RZmkdFMrT0osijTSmAxEn4Vm0jrjuNvQW2lsq1/C1RY1trhQw8vU8ar35AARYkDbY+mmT7LwUX/euVxPIqvvcAtr3iJA6ziXwl4V8+jTzecz7ZUMQRqqlSxuZUlhBK6Wgbax7DReNKdCj5Wir5jsJeoBTGuYCMzKB5h3veZBnumSUktMmscn5/HWuv75I8n9luWo0qXmZyqNZhEAVJZecn4W7bm3Triv4g8B5Cjw+q1JS1UFYYuXIhhJmdO0iw64ucH4rl0pN95r00HluEpkczOxA1KQLiCoj1k7A4A53jbUUYaogyARb0Pt6+mIvJNtUZskckoun/5v9jHcO4D5pJLFFBAuB192H6HG6yedr0aNNUVtFNQsnUNl3BIRSYPScZChxFjVVcsTIEyYUQBJbVM0wovqtH5Ym4ZxXLCuQiVMxUYPzu76CVRnIRBDFZFi5kz8K40OEp9mmLjrX5m0zPijMU2p6HIZNWqmShVm3U1Cdo9D7kRjPcO4RUzTVcy7+Win8ao7ElmfZVABLMSRAUWsJvgHR8TZqpWFIqlIVCFBWn5RS4OrVGogDcE3E9YjolDgRyS6M5nBWZ+ZaWg1Cr/wsGJld42g3kHHe3wVIKac+fkzPHeG0SKZStUqahzVGDK4ZSUIIJFlW2kjqT/EZB5V0y+ZpnQlVUVRpYb2IBkXkWg+g7YP5nJk1VYOVqvUARtWkCqxtAmBcD6YF+LPD1TLuuudemSNJ2HUGTaexOBjdvirKzikm6Wij4i8R6s0K1DVTUCnppl9UeWAAH7mQSQb8xwGz/GqldiX/iPSO0GCbgfPBLN5qm9YvQpU0VKZ/wCIVqSAwE6WBGq+xLSJv0x5laT5gt+Cjs0KNIFO8qFChYQWjpG5ONCUYkOEmwdQyr1A+hCVpoWbaAFIkzMHbpf5YjymSqVzFNCVEy2yiFLGTtsDGNcQ2VPk6alF1psrKWkMGDTysSgBBUT1At0xR4C4WaRlV0nRawcggBxMkg36xjlkbtpD+yk1bD/DaoWnTo6laoAim+wESSIk2wapcFyxrrSzLuKNWAGBZVdmMaQ17qQC2wGoTacGvss8F06VJ69RQ7uYUm/Ifyv+w6zjQeKOKtlaNNaNGnUGorpY6VEQZ+EjqTisMC19SM822jnvE+DcKoZo0vNrpWpwjAVKYSQN9bgkSsW7nTvgVlM9Syx1B0BaSFrkmARBkqF1bzAjYdsS+NPtTzqlqQWjR1DmKRUYzfc2FovpnHMqmZLsWYksbknfFHCpdhWWoNOKt+fkdc4LwilVyrTUV9HmkMpC2sUPWWMQFICmBYxefwjlWq5dqlYuWUm3MCnliCCwTtG3b1xzzw+takRWCsaQu6yQGC9DDBhvuNv16Bxr7RAlCmKCkI0Lp+CQrKTtMQIFzJ1A7baIUZpdBGpwB6ymrrqA0lJpqpPPA1oIMaGAMC/UHocck4lU8yq7NquepkiAAASbmI63xu+H+Jzmw9J3dREhjVgg3ABhQNj84M72fl/AdFqr1ndDSpKS1MuZdtOoaSvM0gNYRsIm+C5RcuN7KLDkWFZGtN1f/XZX+zquaqVaaVKFFVRRUat/E7M4GmSALACfQQMQcWyeTXK1GrA/eERUpspYhnVmA1QSrcoUSeg77zcPGWzlZ6NCi9CnBZWpIW1VBHxkkgAxAMgC07k4dxrwzQy+WK1GZ6riVA5VBHYbkr13wiaSOdyegd4K4JUIapKolXYvInRMx3ufyxQ4n4frPmz5zkAKG1tJAQywgx05hHdTgbWy9GpXW8U1hBJgwDuVJsYOw9cb3wdxsZmeH1xOsRQ8w9BPKzReIJXc3gdMJKXLSOjGu2VOIeLjVpljUNZPKembBIsQX0xBaDeN8c94rwVwSRUpVAoBPlvMfJgCY9AYx0vJ+CqlHPihmaQamxnkHIVAJBkAQthIMfncV9rXAcvQNF6IWmzFlKKABAAIaOkbfMYS3eyrS468HNi2HZekX1kEAIuok/QD3JjEVY4N8P8AC9apl/MFNihI5gB62F79cdJpdk0rC/AfEeXp5emj5XLOyggsygseY3JLb4WAh8NL/wCLHoVv+uFifwlbkbrLeHMlTUNUzKVG3KKQvTYkBzPSwxJ4h4hkzl6SZXLqr6jrOtnJCiygtpaGJWZQAgHeDASl4xoAhaWWpIWstSrqrQempSQsHYkC299sbLhOR4vWcEUKJSY58vQSmYN5ldXTGFQaq+zS5LwY7OcCc2rVfL1rqMIzFiWYEpoGl1AA/iAv64T5ANmqlRUqGmzE3OhiG39uvtjqPHvBCUqQqpl6VKq+kVBSbkBuSyqY09uWfiEj+IZMUb7YnkyOLorCClFS/ujzh2aLV6jVMsCvlqlJVYEIFBtzAQCT0GwA6YB5jK+VcnaeWLKCSYXsLnGrA+uK+c4elQQd/wCvfEFkd7HnC0AuDZp61VVSkjGkNYNQKVGogTzcvQD6/LUr4NIpivnKy06Zst/MZtUnSiLM9bA97Yy48P1abjyqwG5AM/Qb2+WGZfxTUGdXzirrS0oSzMQOjMB0mRqtcL0xoilJ/CZowSiuS2anidPhtHJv91mXYUq0qEJkFgrqyaoJgiCOhklRGNo5WjRzAfzBSbRUYC8gNSeNIgwSSIk3F+2CnGuKZCpl1FF6wesza/MWAuhi1OItqkxu0LUMxgX/ALDTzSK1ZoI0q0kgELZwAdTKJW6gjpiqu/P4D8VWvzKWUz7+YgUSCFI1HSASbE72EXNxEnD+E1GOZarVDapZmcgsSxBUgt11H6kDFnJ8UaiC1SmgFQOunQo1rpCgksCWUm5iNp7QuG8ODMj5h1VGDsPLF1IgjrNoMA9AYnD1J2vsD4Vv7hGlx1/NFLLhjU1QFBgm9h2kGwHqJx2nL0qdRpqMrVKajzKXKdIa/OLgG0/IfPi2arjK+RVoxTeiYIcAOdipYKxEQCRPQ42fDg1Sj55q0g1Y+Yw+Itq/m7EAAXIgz6Yvhx0utmfNNOtpD/Fvg7LZtK1JGT7zTptVouCPxE/lqkCWZANM7kFSZM4wHA6r5fNNQqKjUT5csFVSwptKEMrWaWIPeIONnlOJtUqrmkXyKdMRqgHWoJUkzABIMECe+MWviAJnuWq8BSimixRCpUNaNwSSZ6kz1nF8mKM0yGLI468lzxnQFas2apuDTdlQK12mmsN0i1rSfzGIH4o+YqUwiLSNKkiageaoaamS3qSZHp+er8M8WoZrlqvrNNTpViC09TMX3H0M455xjM6cy6UebS8rpv6gesbHsRhIw4x0X5wun99m48E+PM1TzVOjWbXTZmDKUUEE6jK6VBnV3J6+mDnivMmvVOimXemCUpsSFPmFdyCLkIDHT3xjqWXd1RyihyJZlu0iYN7AwNxvE4IcGzFY16qmoTUIQoSAViDNrHVb8sUcqRn4Jso1+CzR01qKpVYgfEzcrSL6pmBa5mcAaHhNZ0lgmksXnY6Se9thjU8XzdPzIqVqXmITqD1AlhNhvfVYL2FziTLcCrVaaVwAqOxAZmEAAHUSb2AHvb54hyfZfitIwnFOIslQKJQJYEW3E9x0jFZc/TqEFy4hjqO5IIt+YHe04P8AizhYRKLkEs2rWQfUaTHTl6HuOuMlW5WIAhdx6++LQnbslOHHRs/E9BTQygo00VUDKzoWIa5PMTZjLEzvzRsMQcEyxrv5OolVU1AZkjQVld+pIidjjpmR8Afe8kv4gprUSlUAAB0uVDNABELewmcNyf2fHIU3qLWmoSod9IH4U3VbnRJKsWueUYO02cnF8f7RgKXD83lqhXKtUXUoIgiSrC6t6gj8hixxXg2eq0qHm87KW/illVgJ1EmT/rjXeGOBVqeZZnQ+WXYCY72YyJg9CTg9xDidAEo3pB3kiwt1Fx1vjF776NTwpPlWzidTKqOV11MsgspHcmZB3kze/LiTI55stVp1UDEJVkMbhmplWN+kgDG7y/2X16iz5tJJJj4jy2KkCIveR+ZxqOHfZ7QOTo5WvzGi5qak5dbGZnrsR/040pPsnKLRslzK1qC1F2dFcezAEfkcfMP2mVSeK5lT/CwUD0CrH64+lqZFJNAsoAC+gAiPoMZzwRVSqtevyqKmZrkNAkhanlrf2QYv2jN0fOHCeDPmq1OjTjXUcIJ2GrqfQQSfScfS3hrIU6eXpppWKaKsbiSLkT7HEdXIZVOJUtOXp+dWSq5rKoVhpUKZI6nURgP4Z4hCVKbHmRgD/kLLf8sZs6qNlsXZW4lwXIvVZmRZMemwAH5YWKreGq9TnUqFbad+2FjMpMsznfhHw1rzdOoealR/Fa1tX/u1bpzMAY/lBx1DKeLs5WoeZlmShQQQpKK5I/nqs1l1XMCN9zvjmnhnjVQkUXJSiSZggLsQNQiTMARO2DPFePLqzFIeYaYY05Lqqnlh9ICAqN+UEi99ziU5zUvsXhjjKOjW0PG1fMUkJQCo1iV2NyAUkncQfnvgJnM2tMMzmy3aLtfaFFzP5Yy1TxK9GjSp040BYLadR1gmIO6nr6zfFHw/Qq5vOUqYqNSUsQKhnSojdog3AAgnc+uJrFKbvwU5Rgq8mjyPG/NruKNVGAhmWr+EqKq82lzA1Eyb298A8hxTTmqrFyPMc/CCwImxmYMTEfLDeIUVP3llKKihlAQGCFOktfbVBbSO+CXB/B/m5XUX0vrVZNiAV16+YQy/D2sd7jFo4dfiI8i8ePyIfvZzLprq06N2tOmoFGkS1/8AFAI/h9cP4nkadLMrRHl1T5aGo5EzUb8RFAc25WQEmREjvinwKhSo8bFOrUKUqdR1LsFMBUYB21ArBOltrSMDj5laq9UeZXZnZi6qz7MQCYuBAFu0DGhYVHozPLfgu8TarTphtC6KjwGZTIZRMA9NJG0Xj1gVchng1VWqwWc6ZkzcwI6AeuOn53wRl34XUapJKKaoeT8YE2vsZI9jjl2fztOkmgUqbv8Az6fhG4g7lus/riyxJUTnklbsOcOqUqFTSzGrToliKkGJG40dQDI9TJiMQcJ4rQqNX1ISSrLRBEBdTDZdgQpN+3rGH+BeGDN+YSYZbwTbmm/wmb9Le+IOJfZ3XolfJb7wSQoVFIeTawkyPnbfacUWFqPIi8qug/Q8O+fVbytAIVWbUZWBIkyTvYRbAfjWQq5XiHkJULLyNAYkKrDUVWbC+r3GNj4I8AZwB2zCPQcgAElGDLa0ISVNtyD8sAPGvGPKr+VSHmPRaoDWAjmeJUi/mBSIExHrheLrZ3KLdrYZydWpUrhFRvKKsUtpBIG/NaCN77xvjPZrwK2TzHmVnRkVGcEFj00KII6Fl2mYGNR4J4y+YUmvWNSrT6EKsK20AAdr/L0xc8V8Q81BRpEa3IQE2AYmBB9+vrOLqCULZGWSTy8YrRzzhmeanLJSqrpYlaukIRB5SJMi/wDQ46DxfguRrZN89lQEqrzVLkGSQ1QMCTe5YHr3OMBW4llyopuWDII0mxRlUhwfWV27k4XBvEdTzc1QEGnmKXlkTsUsjL9SOxB9sLCTeh8kF2bPwhnaOYRlVlFZANQYxKyQCvf4gLXtjY+A+BCnWrVqyhajsEo6xDeWqjUV1AHmYm0bKMZ/wH4XpZQ+dVYakUs7zYC3KvuYHcxHpibif21U6dYU3ytQIdm1rq9Dojv64aWPhqXZKOd5k3jWl5+ZznivCUr5jNVKreU5r1G0xaGYtaPRl/PGj8KZ9nqrk6HMHIaDYa6WsNM7AqD3sV7RjM+Ic0tXMVXo6mWoVdLXI03EQIgzI6acFvs5qjLZ7LVqx0jUymTt5isst23BxifdM9Rf42kdepeGsplctUqZlKfNz1Sw1gE9FkSTJPSWPyA51mczwipmFc5DNFVJaTADCBGqkak6QLgn1x1nxMoeiKRMLVOlo30xJHsYg+hxic3lssy6Kqn8MhFdbNKi8H5EYMsig+KJKDntmv8AD3HctmKP+6kBUgFNOgp2BSLe4tbFTxFnglGoWuAJj0BBP6Yw+U4rRy+YytSkxv8AhuYgNTqbBwOqtBBxN9o3HR92q00qL5pKqEDXkMpIYA/y9I2PScVjPkiThxejX1M5S8ioWqKg0/ESInp73G2MPwmvQq54tUrxRQqUL8gZtlALXIm97mBjmvE+I1sxU8xgq2VdCTTWF7KD1NzJNz7YPeXmcrTSpUUMliRMssEHm6xYT+2JwwpU5F5eobejvYgARiKq8QRuL4xHgLxbTrO9BWEaBUUAyBcBwsgGJKmIEEtjY1XtjU3Zoh8cbG8bUvRbSzKWUwyxqBIsVm2rtPXAbw3lEyuTpUGdVKEgl2F3jU9ybw7vf2wTzGcAyxcmAuqT6Am/0xwzx14ibNViiqq00JUHTzsRIJZt9ywAFvffCIwTVM7RxvxXw+i6O9egayKQgDhn5ugCzGqeoxhslmvNzVZ1srs7EdYBJj645JT4XUZtNNWY7woJP0E42XgU5halUV1cKlN2BaVMtYWIv1M74hnTaHxNI6FV8VlTChSABG/YdsLHLM74hqJUZVYQIH5YWIKDNPJLwUOAcIbPZhKWsU2aeZw2kkSWAibi9rTBvhvCeLrlMzzjzwpqDSZEG6hhfeYMX7euNPwzhCZWq9anmELKjlVC3SVMkBrECT0i5xmnqrVV6tvMY62MLp1AkkBYiSTMjti3tp6ZL3XHcWe1a5rHSWKoIlTYkjf2aTi54Z4nRoVEVqrJzSSGYEmRZ/w9JHTeD6dKeZpoaZfWCzAwALzEyTPy+mKKpFNTU2JGoKBqCg3jFYY6VEJZG3ZrOM+HAlGrVZmXmOhZlWDEkiIkWm5J/PGZyrMzBS3IPh1cwBtsvyA9sbvgHAnzOVo0cw9SmKpApSNR03vr+EKADa5+HacAuPeGBlaoVG1AagSbzBIkWAiIO3U4HttPkWeePt+23tvRecoOF1lChqqvT1tHM6apAJ7C9uwGK3hDj1KjSr/goXbywiMDpklrtaIAI9TGJ8z4Xr+QAqAsyqWBJgaiNKxsTdZmR9MGuL+FPuvC1rKi06pZHaBMm6sIJMATMC0E9cMnW0RcvDCnA+Oir/umZVfKrTSaCVKlrALfacD/ABd9muXogU0dkVQSC3wif52gAX6nvjN8Kzwr5mjTqOKas6y7GBpBn+Kw2gbdMF/tk8WJWqpSoV1ekurzAjSNUyAxFjE+oth0uUbYkpcZaMbw3MVaFSpSoVhzAamp31RJAUkT1O3546R9n/HajZunSqfHoZw0QSBYyNuo23HTvxt8xoZWSQd5n1tHa0D5YP8AhHxU1DPrmWpvV0owYJvBWJ9tsLyfQVFWrPqmjUDAEemPmrxbwirQ4jmiaqkNWqMFm5DMWHpaTaehx1TwZ9pFKpknqZirTp1A1TkBuqj4JE3MdbT0xh+MVcqVpCsHfVq/EnnF9UEezD64nlycaQ2PFbbM3wniTUs2khgrAyb3EEiIIkXGIuI8betULkw3SP4R0C9o74O8U+7v92p0lhBADG5FzJPWT+2AnCPD7ZrPjK0yLswLbgKkkt62GLYctpi5MdOx3DvD9fiddilMVaxMuQQg2HO1oAY9JkkGNsdQ8I/YlTpL5maYmqSTpptCKLQJiSZnsPTG68MeGaORoilREDdmN2Zu7Hv6bDpguWxyVO0LJ8lTOO+Ncv8AdR5LuxV6gIjqq8yg/wCaCf8AB64x3FvDa121iqsgCxN4Fh+/54P/AGx59/vgQMAsC3oT+Ww/LGM41mTSrUx0UHb2j+v1wuWblK2Nhxxxw4roWfy/kBdDalIBDCRck9PkLemFkuKCdNRtrhjuSdp9pP0wIz/FCyhegC/ljynTZ/hG4n/U9hiTgpF1kcD6EzXHGTh+QruklkXV0s1NTM7QYxjM7xcvSAjeoT8zcf8AqAY0vEvFwocNyaCn/wAeilLQOZgrUtOoWuV5SBF7j1w/gXg0gNWalCqZpI8ry7XXeTvfsN8R9RC2qGwzpUznNYh0p3KLqMuATpEssxuY3jAziXA3yVUNrFajVJanVUMqva8yNQcTcA9ZnHWs/wCHlC1AaRT/AIYK203Cubbhl1OpiZ9OuczHhJ3yeZiy0FapTU/GWUySOhAp6lnrqHyGGTi+IcsVJcjIDPqaZlB26SZ25iCT8hPriM8aqCn5ZPw7aheOk3tb54CU+JkmFEwRuTcnsF5j8se55CoGoFQf5lKT7LE42mUP/ZrnfL4zSCXFQVEOmwgoWtHYoPpjuddmPKogm31tj588L8UGRrJXlXdSBoBDEq26gidEgxJv1i2OzcO8Z02FAufKeurhBuA8MFvbcqY9So6466RswTSgwd4g4NVq1BR88LRRmBhoVmO09o5rRuT2GBlf7PKGojUzMPT/APbr79cdEpcBpE05EhJ+c7n1OCeU4alIm12vJx53PJJ3dBkoLvbOV5PwBWpIalCq1IbkFdQMC4ZGgyOl8R5nw75lOqK2YYMwLB006dIsoKElhuSVBHWD36xxan+H6bH54wvGuEg0SNiJKn9QcPGXx1IS7h8JwTPp5dV01atDFdS7GDEiemPcWOMZc+e80tJBggFokCJ33b4j6m2FjWZ6Nf4l8SA01ZUUwGsQRZlKQTa3MLDtjn1DKvUMKJ3PQC25j2nCwsUaszqTRq/D3gHMZoa0ZVWygmLknQIAvv1MfPGf4hVq0cxUoVYY06hRo66WIMH1jCwsInotLTo3vj7jaUPulDIqabGmtYsLWqDkGkkgGASffffEXCqtbMVXp5mDVVUINvhJkzFtVxthYWHi7lRk9Z8OJzXa6NzS495jGoFUIQpJPZTNh7DEWd4n5qFKnNKMQQICFgVJHWflv9ceYWMSmz0nFHC8xVOo6iSZMk3v1nHuWpGoYGwwsLGqTpEIq2Hsvweg20vUQamWCBp9CTE+8423hfgQpZmnWo0UelmgxCNEJDTEmSCu0gXvbHmFjJKTNsIrshy3CUbjmZofDSZpZVsJKqxA9NTH5E7YzHiPL6KxpaTr8xrEzAJlL/4I+mFhYM23JL6AjFKDa+YS4N4cfzELGwEkA7m4A9r/AJY2uSpHLuHRURx1VRN9wTF5wsLHj+oyzWSk+j6X0GKHsq4p3d3+J0Th3GRVo03iC8gjsy2b5Ti75si2FhY+gwycscZPykfK+qgseacI9Js+d/tFzAfP1C+y7gekkD9zipmUpuVFUEOoAMXH1/PCwsK3seMU4X9V+4Ifw/eQbRIPpMC3zxK9DSI20xabG0if7thYWOvYiSdnXfs3UZ7OeeyxTyVKnToqYnUy6dTR1hWj/EO2OrkYWFirIIo5vJFmNlKsAGB9D0t1Fj8sQ0+HJTpmkolTIIMRDTI+YJ9PqcLCxLik7Ht9HzhxPghyrtpr+Wg6DXIE7W3wPemGHIGJMc7RLXsFEnTfqST7YWFi7JMIcA4Sc3nVoa4fUF1EaghY828F20q5LnfSB1wd8V8JzVPiVOlQRW+7eWUuoWIVlMM07AAydx64WFic3UWUh3R1fLcfKLTaoqjVAYAklWO42gieowWqZnzFkEgY8wsYWtG9U3ZJls1qGhpkdT1GA3EVvp6tMf5TB+tsLCwiehZRSbSMXmfD9JnJk39BhYWFi/JkqP/Z"/>
          <p:cNvSpPr>
            <a:spLocks noChangeAspect="1" noChangeArrowheads="1"/>
          </p:cNvSpPr>
          <p:nvPr/>
        </p:nvSpPr>
        <p:spPr bwMode="auto">
          <a:xfrm>
            <a:off x="1679575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19477" name="Picture 36" descr="http://www.event-fotograf-eventfotografie.de/media/Lufthansa-Event-1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50" y="1074738"/>
            <a:ext cx="1565275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TA with Impact = Communication</a:t>
            </a:r>
            <a:r>
              <a:rPr lang="nl-NL" baseline="30000" smtClean="0"/>
              <a:t>2</a:t>
            </a:r>
          </a:p>
        </p:txBody>
      </p:sp>
      <p:pic>
        <p:nvPicPr>
          <p:cNvPr id="20483" name="Picture 2" descr="http://t1.gstatic.com/images?q=tbn:ANd9GcT1fmslJaYcyD_mfJXYRo-e3GyirtDpW8LCHOBOZT6yz8jA6CF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695575"/>
            <a:ext cx="5099050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AutoShape 4" descr="data:image/jpeg;base64,/9j/4AAQSkZJRgABAQAAAQABAAD/2wCEAAkGBg8QDw8PDxAQDxAPDg0QERAQDA8PEBUPFBAVFBMUFBIXHCYeFxkjGhUSHzAgIycpLCwsFR8xNTAqNSYrLCkBCQoKDgwOGg8PGikcHx81LCouKSwpKSwpKSksLCkpLCosKSkpKSkpLSwpKSwsLCksLSwpLCksLikpLCkpLCksLP/AABEIAOEA4QMBIgACEQEDEQH/xAAcAAEBAAEFAQAAAAAAAAAAAAAAAQcCAwQFBgj/xABIEAACAgEBAwYICwUFCQAAAAAAAQIDEQQFEiEGBzFRcZETIjJBYYGhwRQzQlJicoKSorGyI2NzwtEWQ1Oj4RUkRIOzw9LT8P/EABoBAQADAQEBAAAAAAAAAAAAAAABAgQFAwb/xAAtEQEAAQMCBAQFBQEAAAAAAAAAAQIDEQQSITFBURMiYXEFI0Kh8RUykbHwFP/aAAwDAQACEQMRAD8AziAAAAAAAAATIFIUmQKAAAJkZAFJvDIFBN42Z62uPlTgu2cUBvg6q/lVoK/L1mlh6JaulPucjsNNqoWQjZXKM4TjGcJReYyhJZjJPzponEozEtwoBCQAAQoAAAAQFAAAACNkslhNmB+W+plPaWqzKTip14i5ycUnTB8I9C/1Paza8WrbDwv3otU7pjLOd+srhxnZCC+nOMfzZwbOVWgj5Ws0qx5vhVLfcpZPnaqmKz4scqUlndj5pM3DbGgz9TBPxLtT92ebeX+zI9Osq9W9P8kcW3nN2XH++nL6mmvl/KYRIXjQUd5ec/Ea+lMMx287ez15MdTPsphD9c4nEu549P8AI017+vOiP6ZSMT4BeNDb9VJ+IXemGTLOeZ/J0a7Zapv2KtfmcO3ni1XydPp19Z2S/Jox+MF40drs85116ev2e1t52dovyfg8OzTzl+czh285W1Jf8Qo/U09C/XGR5cIvGmtR9Kk6q9P1O8t5b7Sn5Wsv9ThX/wBOMTiWcoNZLytXqZeh6u5r2yOvKXizbj6Yec3rk86p/lrs1E5eVOyXbbN/mzZdUX0xi/S4xb7zWVF4ppjlCm6qeckVjo4dnAy1zTbY8JpZaeT8bTWNL+FPM4erLmvs48xibB6bm62o6NoQi3iOojKl9W/5db71JfbMuroiq3w6NmiubLmJ6s3g0xfA1HEd8AAAAAAAAAAAAAaLl4r7DA/Lqrd2jd9KNE/wuH/bM8yXBmE+c6nd10X8+j9Fj/8AYa9HOLsMetjNmXkmsSmvpZ74oot8t+mEH+a9xDs0zwcGqOKghUWVwAAGAAoTgKQoMBQMEGFAwXATgNULJRcZweJwlGcH9OL3o+1IgImMxiUxOJy+hNibQjqNPVdDyba4TXoUlnHuOwMf8021d7T2aZvjRY93+FZ4y7pb67EjIB87XTtqmns+mt1b6Yq7gAKrgAAAAAAAAAAjMQc7dGL9NPr8ND9MjMBi/ngo/Z0T+bqEvVKuf9Ee1icXKZeGojNqqGNb+mt9cJLua/qaTXd5FT6pyj3p/wChoO7Evn6ukqAVEq4AC4BgRUTBcBOAoBGTAVAqGQKCgwhcAqIynD0XIDangNoVZeI3p0S7X41b+8mvtszfF5R83qcotSi8Si4yi+qcWnF96M/8n9px1Ompvj0W1xn05w2uK7U8r1HK1lGKt3d2NDXmiaezsgAYm8AAAAAAAAAAAx9zuVZ0bl823Ty9XhYxfskzIJ4vnRo3tn6jrVUpLtj4y/ItROKolSuM0zDDclml/Rsg/al7zQbtS3qr19DeXqy/cjaTO/E8ZfOzHCAoKicowhT1Wzq/9zqnp9PVbdvyjPfqU28N5fT9XvJtmhQppusphTqI2x3o1xxFxTzxS4eZHJ/U437NvWY5xnPt29Xp4bzleksl5MJy+rCT/JG/pdkai1yjXVOTg8SSjjD6nnofoPWbZ1c99N62WnhKKcYKEpN+lbp1/J67fnrKfCSs8LFtWcVKTzu72H5+KPCPiVyqzN2mI4e/fHsnw4zh1Gr2BqqY79lMox4ZfBpduHwN/R8nLJ1xunZVRXLyZXTxvdiSycuraWn09N1cLLb5WxccTr3IJ4ab4vibmtplqdFppVJzdC3JwjxkuCWcfZXeT/2X+G7yxM/ux09pTsp6Ou12wLKXW5ShOq2SUbq5b0OPX511+pnZazYOiosVV2puU2ovMdPHc48M5z2k8DOvZtkLk4N2p1RlwlnMXwXf7Tk7V2s4V6a9V02SsgsuyG/NSST4ceHHePGrVX66oppnPGacxiM44xK0U0x0cLU7P0ukslXqYW3vhKuVdiqi62vlJpvOUzmbdr0enjCNekU/DUuUbJ6i3MW/RnDayjruUeoqsjTqIyW/ZDE61PecWlw4eZdKNra21K7dHpoqf7apuMoYedzDXTjHyY956W4uXPDrq3cZmKvdGYiJjEOqlNLpNuWo6jZKd5nVyyZW5ntr71Fulb40Wb0V+6s8Zd0vCLuMUHoub7a3wfaNLbxG/Onl2y41v76S+0ZtVRutz6NWkr23Iz1Z6KaYPKNRxndAAAAAAAAAAAPPctdPv6O+PTvU2r1uDwehOu23XmpoD572P43D51XuRx6fJj2I3tjLcsjF/J34Pti2vcbe7hyj82di7pM7tM5fP1Rz91KQpd54d1s3atUNJqKJ7+/NqVTiuClhdLzw4pGnRbbUNNfp7Yys8J8W95eJLHTx9OGdQXBjnR2ZmqZjnOV90u8/tHCVdULdLXbKqCipSssSwkl5K7F5zYW3pRthbTVTS4RnHEINxal85N8Tq0iiNFYjp95/pO6WqyblKUnjMm28LCy3l4XrNVGonB5hOUH1xk4v2G3g0Tux0f6GnZExtxwVb+o1U58bJyk+uUnJ+04072+g2m89ILU0U0xiIVmZkABdAAAjAVSaw4vEk04vqknmL70iAiYzwTHDi+iuTW1lqtLRev72qEmuqTXjR9TyvUdqY15nNr5qv0rfGmxWQ/h25bx6FNT7zJKODXTtqmH0VurdTEqACi4AAJkoAAAADibSjmqXYcs2dVHMJL0AfOlkdzW3R+brL196xteySNvVxxdavpqX3oxf9TlcpYbm0tUv31c++uHvTNG1oYvfVKuD7nJf0Oxbny0uLcjzVQ4oBT2y8MBQUZTgQBx7bc9g5oarLurvNrJAWhVcjJASLkZIALkZIALkZIAPQ8gdrfB9o0NvEbm9PL/mY3PxqHeZ+hLKTPmDj5nh8MPOMPOU+/B9E8ldrrVaOi/z2VRlJdU8YmvVJSXqOXrKMVbu7q6KvNM09ncAAxNwAAAAAAAAaLV4r7GayS6GB8/84VO5tK36dNMu5zh7ji7X4uifzqpL9L953POrTu66mXz6LI/cmn/OdPrVnT6WfVJR74SXuOpZn5dLlXo+ZU4RRgYNLMFBt3WYXpYQ0X2+ZGzkAlAACcoAAMgABkAAMgABkDKfM1tfMNRpJPjXNXQX0LPK/HFv7Ziw77kLtb4NtHTzbxGyTon1btmFHumq36mZ9RTuolp01e2uH0IDTCWUmajkOwAACAoAAAAGABhznjoxbpJ/Tur9Uq97+Q8x5WhT+ZYn/mLPsbPb889H7GmfzdTV+JSj7zxGzvG0eoj1Kb/Cn7joWJ+W5+oj5jiYBE88espryyYG/OcOyeXk3tVPhjr6ew4xMKyAAsjAAAYAADCkABhQQAwpAAYUjz5nh+ZrpT6U16U8MAgh9E8kNsfC9Fp7/POuO+uqxcJr7ykd2Ys5mNscNRpG/Ikr4L6M+E0uyST+36DKZxblO2qYdu3VupiQAFFwEAFAAAAAY854aM6CyXzJUz7rYr8mzHXJrxldB+dR9uUZY5ztPv7O1S8/we1rtUG17UjEHJaz9q15pVZ7pL+rNunnyzDFqI80S41Hkx691Lu4e41llHErI/NtsXq3217GjbuliL7jXDHPNxbZ5bZoyCZPR5qMkyMhK5BMjIFyMkyMgXIyTIyBcgEyBcjJMjIFyATIHe8idrfBdoaa1vEZT8DZ1blmI59Utx+pn0NW8o+XHx4Zx6er0n0RyJ2z8L0OnuflSrSn6LI+LNfeTOfq6cTFToaSrMTT2d8ADG2AAAAAAAAOk5WUb+mti/lVzXfFo+f+Ss8WU56XBxfbuP3o+jNsQzVLJ84bL/Z6lR+ZqbI/5jXvNWm5zDLqeUS5+vji+5dc1L70Is4Orl0L1nZ7ZjjUP6VVb7nJf0On1MvGfo4G2jkxVxxbYID0eaggAoIAKCACggAoIAKCACggyBTJ/MvtjD1Gkk+hxvgvQ8QsS7JKD+2Yuyd1yN2t8F1+mtbxF2Kqz+HZ4jb7G4vsTPG/Tuoe1irbW+jgaK5ZSZrOU6oCACgAAAAONtGOa5djPm/akfB6/Vr5usnP1Skpr2M+lNSsxfYfOnLWrc2nq18/wM++tR/kNGnnzs+ojyOXygj+0pl1xsj3OLXvPPzfF9rPQ7beadPZ9KP46n7zzeTdRyYq+agmRk9HnhQTIyDCgmTdo0llnCuudnohXKf5IZMNsHb6fkhtCzydJdjrlDcX4sHNjyA1i+NenoX73VVx97ZXfT3W2T2ebB6dckdPD47aejh6K3K72rBqWzNjQ8vW32vqr00kvU8Eb4Tsl5YYPU/7U2DXwVOpua/xLYQ/KSfsN2HK/Rx+I2VFvzOe9N9+57ys3cLRay8nCmUuiLfYmzm0bA1U/IoskutVya70j0n9uNc/idDVV1fsse1yibdnKHbNnnrr+zX/AOMyk3o9F4sz6uuo5D62XTXu/WlFe859XN1f0znCPoz70maHXtWzytXNZ80XP3NL2Glck9TZ5d90v/vS2UnUR3XjTz2ct8itNWm7tVFJJt+Mk+Hp3lnuOByd5PV6ycmlLwUbZQUFiL3Fhx3n08U/Qc7T83eelWS7ZuP6cGRuRfJmGlhuxrUMveeF0y62/OzxuX90YjL1os4nMvS7PT8HHPThHKIkUzNIAAAAAAADTYuD7DAfOPoJvamIQlN2aWLxCEpPEbJLOF2mfZdBjLlvptZDUK7R3OiUq5VTaim5Q3t5Yfmw895e3Vtqypcp3U4eUv2NqrNFBR09zlFVPHgZ5zGSXV1ZOl/sxqV5aqpX73V6erHanPPsOzv5P63UPev1N1r62pN/ilI3KOb6T6fCv1xj+SNUX4j8M3gTP5dSth1r4zXaOP1JX3v/AC4Y9pXpNnQ8vV3T/haJRi/tWTX5HpqObhPprb+tOb9mcHZ6Xm3iuKqrXpVcc9+CJ1KY07w0dbsqPk06u762qpri/VXBtd5v17XoXxOya36bZavUL+VGR9PyBa9HYsHPp5Bx85SdRK8WIYyr29r18To9LR1OOj0yffNykbstqbbs4PUyguqNmF3RgjKtPIqpeY5lXJemPyUU8ar/AELRZpYXlsbaFvxuqtlnzOV017Zr8jXVyDm+mVr7Iwj/ACt+0zfXsSldEV3HIhs+tfJXcV8Wrut4dPZhejm5z0wm/rWTZ2Wn5to/4MPtR3v1GW1p4rzLuNSguorNUz1WimI6Mb6bm+xwSUV1KKS9h2NHIJec9xgpVZ5SrkRUuk5tXJKleZdx3wA6yvYFK+Su5HIhsytdEUcsAbMdLBdCRuKKRqAAAAATBQAAAAAAzianZ0LPKSZywBwa9kVL5K7jfjooL5K7jfAGhUxXmRq3UUAMAjAFAAAEKAAAAAAAAAAAAAAAAAAAAAAAAAAAAAACAAGAAKwABAAAZQAIAABQAIAAAZQBAABQA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0485" name="AutoShape 6" descr="data:image/jpeg;base64,/9j/4AAQSkZJRgABAQAAAQABAAD/2wCEAAkGBg8QDw8PDxAQDxAPDg0QERAQDA8PEBUPFBAVFBMUFBIXHCYeFxkjGhUSHzAgIycpLCwsFR8xNTAqNSYrLCkBCQoKDgwOGg8PGikcHx81LCouKSwpKSwpKSksLCkpLCosKSkpKSkpLSwpKSwsLCksLSwpLCksLikpLCkpLCksLP/AABEIAOEA4QMBIgACEQEDEQH/xAAcAAEBAAEFAQAAAAAAAAAAAAAAAQcCAwQFBgj/xABIEAACAgEBAwYICwUFCQAAAAAAAQIDEQQFEiEGBzFRcZETIjJBYYGhwRQzQlJicoKSorGyI2NzwtEWQ1Oj4RUkRIOzw9LT8P/EABoBAQADAQEBAAAAAAAAAAAAAAABAgQFAwb/xAAtEQEAAQMCBAQFBQEAAAAAAAAAAQIDEQQSITFBURMiYXEFI0Kh8RUykbHwFP/aAAwDAQACEQMRAD8AziAAAAAAAAATIFIUmQKAAAJkZAFJvDIFBN42Z62uPlTgu2cUBvg6q/lVoK/L1mlh6JaulPucjsNNqoWQjZXKM4TjGcJReYyhJZjJPzponEozEtwoBCQAAQoAAAAQFAAAACNkslhNmB+W+plPaWqzKTip14i5ycUnTB8I9C/1Paza8WrbDwv3otU7pjLOd+srhxnZCC+nOMfzZwbOVWgj5Ws0qx5vhVLfcpZPnaqmKz4scqUlndj5pM3DbGgz9TBPxLtT92ebeX+zI9Osq9W9P8kcW3nN2XH++nL6mmvl/KYRIXjQUd5ec/Ea+lMMx287ez15MdTPsphD9c4nEu549P8AI017+vOiP6ZSMT4BeNDb9VJ+IXemGTLOeZ/J0a7Zapv2KtfmcO3ni1XydPp19Z2S/Jox+MF40drs85116ev2e1t52dovyfg8OzTzl+czh285W1Jf8Qo/U09C/XGR5cIvGmtR9Kk6q9P1O8t5b7Sn5Wsv9ThX/wBOMTiWcoNZLytXqZeh6u5r2yOvKXizbj6Yec3rk86p/lrs1E5eVOyXbbN/mzZdUX0xi/S4xb7zWVF4ppjlCm6qeckVjo4dnAy1zTbY8JpZaeT8bTWNL+FPM4erLmvs48xibB6bm62o6NoQi3iOojKl9W/5db71JfbMuroiq3w6NmiubLmJ6s3g0xfA1HEd8AAAAAAAAAAAAAaLl4r7DA/Lqrd2jd9KNE/wuH/bM8yXBmE+c6nd10X8+j9Fj/8AYa9HOLsMetjNmXkmsSmvpZ74oot8t+mEH+a9xDs0zwcGqOKghUWVwAAGAAoTgKQoMBQMEGFAwXATgNULJRcZweJwlGcH9OL3o+1IgImMxiUxOJy+hNibQjqNPVdDyba4TXoUlnHuOwMf8021d7T2aZvjRY93+FZ4y7pb67EjIB87XTtqmns+mt1b6Yq7gAKrgAAAAAAAAAAjMQc7dGL9NPr8ND9MjMBi/ngo/Z0T+bqEvVKuf9Ee1icXKZeGojNqqGNb+mt9cJLua/qaTXd5FT6pyj3p/wChoO7Evn6ukqAVEq4AC4BgRUTBcBOAoBGTAVAqGQKCgwhcAqIynD0XIDangNoVZeI3p0S7X41b+8mvtszfF5R83qcotSi8Si4yi+qcWnF96M/8n9px1Ompvj0W1xn05w2uK7U8r1HK1lGKt3d2NDXmiaezsgAYm8AAAAAAAAAAAx9zuVZ0bl823Ty9XhYxfskzIJ4vnRo3tn6jrVUpLtj4y/ItROKolSuM0zDDclml/Rsg/al7zQbtS3qr19DeXqy/cjaTO/E8ZfOzHCAoKicowhT1Wzq/9zqnp9PVbdvyjPfqU28N5fT9XvJtmhQppusphTqI2x3o1xxFxTzxS4eZHJ/U437NvWY5xnPt29Xp4bzleksl5MJy+rCT/JG/pdkai1yjXVOTg8SSjjD6nnofoPWbZ1c99N62WnhKKcYKEpN+lbp1/J67fnrKfCSs8LFtWcVKTzu72H5+KPCPiVyqzN2mI4e/fHsnw4zh1Gr2BqqY79lMox4ZfBpduHwN/R8nLJ1xunZVRXLyZXTxvdiSycuraWn09N1cLLb5WxccTr3IJ4ab4vibmtplqdFppVJzdC3JwjxkuCWcfZXeT/2X+G7yxM/ux09pTsp6Ou12wLKXW5ShOq2SUbq5b0OPX511+pnZazYOiosVV2puU2ovMdPHc48M5z2k8DOvZtkLk4N2p1RlwlnMXwXf7Tk7V2s4V6a9V02SsgsuyG/NSST4ceHHePGrVX66oppnPGacxiM44xK0U0x0cLU7P0ukslXqYW3vhKuVdiqi62vlJpvOUzmbdr0enjCNekU/DUuUbJ6i3MW/RnDayjruUeoqsjTqIyW/ZDE61PecWlw4eZdKNra21K7dHpoqf7apuMoYedzDXTjHyY956W4uXPDrq3cZmKvdGYiJjEOqlNLpNuWo6jZKd5nVyyZW5ntr71Fulb40Wb0V+6s8Zd0vCLuMUHoub7a3wfaNLbxG/Onl2y41v76S+0ZtVRutz6NWkr23Iz1Z6KaYPKNRxndAAAAAAAAAAAPPctdPv6O+PTvU2r1uDwehOu23XmpoD572P43D51XuRx6fJj2I3tjLcsjF/J34Pti2vcbe7hyj82di7pM7tM5fP1Rz91KQpd54d1s3atUNJqKJ7+/NqVTiuClhdLzw4pGnRbbUNNfp7Yys8J8W95eJLHTx9OGdQXBjnR2ZmqZjnOV90u8/tHCVdULdLXbKqCipSssSwkl5K7F5zYW3pRthbTVTS4RnHEINxal85N8Tq0iiNFYjp95/pO6WqyblKUnjMm28LCy3l4XrNVGonB5hOUH1xk4v2G3g0Tux0f6GnZExtxwVb+o1U58bJyk+uUnJ+04072+g2m89ILU0U0xiIVmZkABdAAAjAVSaw4vEk04vqknmL70iAiYzwTHDi+iuTW1lqtLRev72qEmuqTXjR9TyvUdqY15nNr5qv0rfGmxWQ/h25bx6FNT7zJKODXTtqmH0VurdTEqACi4AAJkoAAAADibSjmqXYcs2dVHMJL0AfOlkdzW3R+brL196xteySNvVxxdavpqX3oxf9TlcpYbm0tUv31c++uHvTNG1oYvfVKuD7nJf0Oxbny0uLcjzVQ4oBT2y8MBQUZTgQBx7bc9g5oarLurvNrJAWhVcjJASLkZIALkZIALkZIAPQ8gdrfB9o0NvEbm9PL/mY3PxqHeZ+hLKTPmDj5nh8MPOMPOU+/B9E8ldrrVaOi/z2VRlJdU8YmvVJSXqOXrKMVbu7q6KvNM09ncAAxNwAAAAAAAAaLV4r7GayS6GB8/84VO5tK36dNMu5zh7ji7X4uifzqpL9L953POrTu66mXz6LI/cmn/OdPrVnT6WfVJR74SXuOpZn5dLlXo+ZU4RRgYNLMFBt3WYXpYQ0X2+ZGzkAlAACcoAAMgABkAAMgABkDKfM1tfMNRpJPjXNXQX0LPK/HFv7Ziw77kLtb4NtHTzbxGyTon1btmFHumq36mZ9RTuolp01e2uH0IDTCWUmajkOwAACAoAAAAGABhznjoxbpJ/Tur9Uq97+Q8x5WhT+ZYn/mLPsbPb889H7GmfzdTV+JSj7zxGzvG0eoj1Kb/Cn7joWJ+W5+oj5jiYBE88espryyYG/OcOyeXk3tVPhjr6ew4xMKyAAsjAAAYAADCkABhQQAwpAAYUjz5nh+ZrpT6U16U8MAgh9E8kNsfC9Fp7/POuO+uqxcJr7ykd2Ys5mNscNRpG/Ikr4L6M+E0uyST+36DKZxblO2qYdu3VupiQAFFwEAFAAAAAY854aM6CyXzJUz7rYr8mzHXJrxldB+dR9uUZY5ztPv7O1S8/we1rtUG17UjEHJaz9q15pVZ7pL+rNunnyzDFqI80S41Hkx691Lu4e41llHErI/NtsXq3217GjbuliL7jXDHPNxbZ5bZoyCZPR5qMkyMhK5BMjIFyMkyMgXIyTIyBcgEyBcjJMjIFyATIHe8idrfBdoaa1vEZT8DZ1blmI59Utx+pn0NW8o+XHx4Zx6er0n0RyJ2z8L0OnuflSrSn6LI+LNfeTOfq6cTFToaSrMTT2d8ADG2AAAAAAAAOk5WUb+mti/lVzXfFo+f+Ss8WU56XBxfbuP3o+jNsQzVLJ84bL/Z6lR+ZqbI/5jXvNWm5zDLqeUS5+vji+5dc1L70Is4Orl0L1nZ7ZjjUP6VVb7nJf0On1MvGfo4G2jkxVxxbYID0eaggAoIAKCACggAoIAKCACggyBTJ/MvtjD1Gkk+hxvgvQ8QsS7JKD+2Yuyd1yN2t8F1+mtbxF2Kqz+HZ4jb7G4vsTPG/Tuoe1irbW+jgaK5ZSZrOU6oCACgAAAAONtGOa5djPm/akfB6/Vr5usnP1Skpr2M+lNSsxfYfOnLWrc2nq18/wM++tR/kNGnnzs+ojyOXygj+0pl1xsj3OLXvPPzfF9rPQ7beadPZ9KP46n7zzeTdRyYq+agmRk9HnhQTIyDCgmTdo0llnCuudnohXKf5IZMNsHb6fkhtCzydJdjrlDcX4sHNjyA1i+NenoX73VVx97ZXfT3W2T2ebB6dckdPD47aejh6K3K72rBqWzNjQ8vW32vqr00kvU8Eb4Tsl5YYPU/7U2DXwVOpua/xLYQ/KSfsN2HK/Rx+I2VFvzOe9N9+57ys3cLRay8nCmUuiLfYmzm0bA1U/IoskutVya70j0n9uNc/idDVV1fsse1yibdnKHbNnnrr+zX/AOMyk3o9F4sz6uuo5D62XTXu/WlFe859XN1f0znCPoz70maHXtWzytXNZ80XP3NL2Glck9TZ5d90v/vS2UnUR3XjTz2ct8itNWm7tVFJJt+Mk+Hp3lnuOByd5PV6ycmlLwUbZQUFiL3Fhx3n08U/Qc7T83eelWS7ZuP6cGRuRfJmGlhuxrUMveeF0y62/OzxuX90YjL1os4nMvS7PT8HHPThHKIkUzNIAAAAAAADTYuD7DAfOPoJvamIQlN2aWLxCEpPEbJLOF2mfZdBjLlvptZDUK7R3OiUq5VTaim5Q3t5Yfmw895e3Vtqypcp3U4eUv2NqrNFBR09zlFVPHgZ5zGSXV1ZOl/sxqV5aqpX73V6erHanPPsOzv5P63UPev1N1r62pN/ilI3KOb6T6fCv1xj+SNUX4j8M3gTP5dSth1r4zXaOP1JX3v/AC4Y9pXpNnQ8vV3T/haJRi/tWTX5HpqObhPprb+tOb9mcHZ6Xm3iuKqrXpVcc9+CJ1KY07w0dbsqPk06u762qpri/VXBtd5v17XoXxOya36bZavUL+VGR9PyBa9HYsHPp5Bx85SdRK8WIYyr29r18To9LR1OOj0yffNykbstqbbs4PUyguqNmF3RgjKtPIqpeY5lXJemPyUU8ar/AELRZpYXlsbaFvxuqtlnzOV017Zr8jXVyDm+mVr7Iwj/ACt+0zfXsSldEV3HIhs+tfJXcV8Wrut4dPZhejm5z0wm/rWTZ2Wn5to/4MPtR3v1GW1p4rzLuNSguorNUz1WimI6Mb6bm+xwSUV1KKS9h2NHIJec9xgpVZ5SrkRUuk5tXJKleZdx3wA6yvYFK+Su5HIhsytdEUcsAbMdLBdCRuKKRqAAAAATBQAAAAAAzianZ0LPKSZywBwa9kVL5K7jfjooL5K7jfAGhUxXmRq3UUAMAjAFAAAEKAAAAAAAAAAAAAAAAAAAAAAAAAAAAAACAAGAAKwABAAAZQAIAABQAIAAAZQBAABQAB/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0486" name="AutoShape 8" descr="data:image/jpeg;base64,/9j/4AAQSkZJRgABAQAAAQABAAD/2wCEAAkGBg8QDw8PDxAQDxAPDg0QERAQDA8PEBUPFBAVFBMUFBIXHCYeFxkjGhUSHzAgIycpLCwsFR8xNTAqNSYrLCkBCQoKDgwOGg8PGikcHx81LCouKSwpKSwpKSksLCkpLCosKSkpKSkpLSwpKSwsLCksLSwpLCksLikpLCkpLCksLP/AABEIAOEA4QMBIgACEQEDEQH/xAAcAAEBAAEFAQAAAAAAAAAAAAAAAQcCAwQFBgj/xABIEAACAgEBAwYICwUFCQAAAAAAAQIDEQQFEiEGBzFRcZETIjJBYYGhwRQzQlJicoKSorGyI2NzwtEWQ1Oj4RUkRIOzw9LT8P/EABoBAQADAQEBAAAAAAAAAAAAAAABAgQFAwb/xAAtEQEAAQMCBAQFBQEAAAAAAAAAAQIDEQQSITFBURMiYXEFI0Kh8RUykbHwFP/aAAwDAQACEQMRAD8AziAAAAAAAAATIFIUmQKAAAJkZAFJvDIFBN42Z62uPlTgu2cUBvg6q/lVoK/L1mlh6JaulPucjsNNqoWQjZXKM4TjGcJReYyhJZjJPzponEozEtwoBCQAAQoAAAAQFAAAACNkslhNmB+W+plPaWqzKTip14i5ycUnTB8I9C/1Paza8WrbDwv3otU7pjLOd+srhxnZCC+nOMfzZwbOVWgj5Ws0qx5vhVLfcpZPnaqmKz4scqUlndj5pM3DbGgz9TBPxLtT92ebeX+zI9Osq9W9P8kcW3nN2XH++nL6mmvl/KYRIXjQUd5ec/Ea+lMMx287ez15MdTPsphD9c4nEu549P8AI017+vOiP6ZSMT4BeNDb9VJ+IXemGTLOeZ/J0a7Zapv2KtfmcO3ni1XydPp19Z2S/Jox+MF40drs85116ev2e1t52dovyfg8OzTzl+czh285W1Jf8Qo/U09C/XGR5cIvGmtR9Kk6q9P1O8t5b7Sn5Wsv9ThX/wBOMTiWcoNZLytXqZeh6u5r2yOvKXizbj6Yec3rk86p/lrs1E5eVOyXbbN/mzZdUX0xi/S4xb7zWVF4ppjlCm6qeckVjo4dnAy1zTbY8JpZaeT8bTWNL+FPM4erLmvs48xibB6bm62o6NoQi3iOojKl9W/5db71JfbMuroiq3w6NmiubLmJ6s3g0xfA1HEd8AAAAAAAAAAAAAaLl4r7DA/Lqrd2jd9KNE/wuH/bM8yXBmE+c6nd10X8+j9Fj/8AYa9HOLsMetjNmXkmsSmvpZ74oot8t+mEH+a9xDs0zwcGqOKghUWVwAAGAAoTgKQoMBQMEGFAwXATgNULJRcZweJwlGcH9OL3o+1IgImMxiUxOJy+hNibQjqNPVdDyba4TXoUlnHuOwMf8021d7T2aZvjRY93+FZ4y7pb67EjIB87XTtqmns+mt1b6Yq7gAKrgAAAAAAAAAAjMQc7dGL9NPr8ND9MjMBi/ngo/Z0T+bqEvVKuf9Ee1icXKZeGojNqqGNb+mt9cJLua/qaTXd5FT6pyj3p/wChoO7Evn6ukqAVEq4AC4BgRUTBcBOAoBGTAVAqGQKCgwhcAqIynD0XIDangNoVZeI3p0S7X41b+8mvtszfF5R83qcotSi8Si4yi+qcWnF96M/8n9px1Ompvj0W1xn05w2uK7U8r1HK1lGKt3d2NDXmiaezsgAYm8AAAAAAAAAAAx9zuVZ0bl823Ty9XhYxfskzIJ4vnRo3tn6jrVUpLtj4y/ItROKolSuM0zDDclml/Rsg/al7zQbtS3qr19DeXqy/cjaTO/E8ZfOzHCAoKicowhT1Wzq/9zqnp9PVbdvyjPfqU28N5fT9XvJtmhQppusphTqI2x3o1xxFxTzxS4eZHJ/U437NvWY5xnPt29Xp4bzleksl5MJy+rCT/JG/pdkai1yjXVOTg8SSjjD6nnofoPWbZ1c99N62WnhKKcYKEpN+lbp1/J67fnrKfCSs8LFtWcVKTzu72H5+KPCPiVyqzN2mI4e/fHsnw4zh1Gr2BqqY79lMox4ZfBpduHwN/R8nLJ1xunZVRXLyZXTxvdiSycuraWn09N1cLLb5WxccTr3IJ4ab4vibmtplqdFppVJzdC3JwjxkuCWcfZXeT/2X+G7yxM/ux09pTsp6Ou12wLKXW5ShOq2SUbq5b0OPX511+pnZazYOiosVV2puU2ovMdPHc48M5z2k8DOvZtkLk4N2p1RlwlnMXwXf7Tk7V2s4V6a9V02SsgsuyG/NSST4ceHHePGrVX66oppnPGacxiM44xK0U0x0cLU7P0ukslXqYW3vhKuVdiqi62vlJpvOUzmbdr0enjCNekU/DUuUbJ6i3MW/RnDayjruUeoqsjTqIyW/ZDE61PecWlw4eZdKNra21K7dHpoqf7apuMoYedzDXTjHyY956W4uXPDrq3cZmKvdGYiJjEOqlNLpNuWo6jZKd5nVyyZW5ntr71Fulb40Wb0V+6s8Zd0vCLuMUHoub7a3wfaNLbxG/Onl2y41v76S+0ZtVRutz6NWkr23Iz1Z6KaYPKNRxndAAAAAAAAAAAPPctdPv6O+PTvU2r1uDwehOu23XmpoD572P43D51XuRx6fJj2I3tjLcsjF/J34Pti2vcbe7hyj82di7pM7tM5fP1Rz91KQpd54d1s3atUNJqKJ7+/NqVTiuClhdLzw4pGnRbbUNNfp7Yys8J8W95eJLHTx9OGdQXBjnR2ZmqZjnOV90u8/tHCVdULdLXbKqCipSssSwkl5K7F5zYW3pRthbTVTS4RnHEINxal85N8Tq0iiNFYjp95/pO6WqyblKUnjMm28LCy3l4XrNVGonB5hOUH1xk4v2G3g0Tux0f6GnZExtxwVb+o1U58bJyk+uUnJ+04072+g2m89ILU0U0xiIVmZkABdAAAjAVSaw4vEk04vqknmL70iAiYzwTHDi+iuTW1lqtLRev72qEmuqTXjR9TyvUdqY15nNr5qv0rfGmxWQ/h25bx6FNT7zJKODXTtqmH0VurdTEqACi4AAJkoAAAADibSjmqXYcs2dVHMJL0AfOlkdzW3R+brL196xteySNvVxxdavpqX3oxf9TlcpYbm0tUv31c++uHvTNG1oYvfVKuD7nJf0Oxbny0uLcjzVQ4oBT2y8MBQUZTgQBx7bc9g5oarLurvNrJAWhVcjJASLkZIALkZIALkZIAPQ8gdrfB9o0NvEbm9PL/mY3PxqHeZ+hLKTPmDj5nh8MPOMPOU+/B9E8ldrrVaOi/z2VRlJdU8YmvVJSXqOXrKMVbu7q6KvNM09ncAAxNwAAAAAAAAaLV4r7GayS6GB8/84VO5tK36dNMu5zh7ji7X4uifzqpL9L953POrTu66mXz6LI/cmn/OdPrVnT6WfVJR74SXuOpZn5dLlXo+ZU4RRgYNLMFBt3WYXpYQ0X2+ZGzkAlAACcoAAMgABkAAMgABkDKfM1tfMNRpJPjXNXQX0LPK/HFv7Ziw77kLtb4NtHTzbxGyTon1btmFHumq36mZ9RTuolp01e2uH0IDTCWUmajkOwAACAoAAAAGABhznjoxbpJ/Tur9Uq97+Q8x5WhT+ZYn/mLPsbPb889H7GmfzdTV+JSj7zxGzvG0eoj1Kb/Cn7joWJ+W5+oj5jiYBE88espryyYG/OcOyeXk3tVPhjr6ew4xMKyAAsjAAAYAADCkABhQQAwpAAYUjz5nh+ZrpT6U16U8MAgh9E8kNsfC9Fp7/POuO+uqxcJr7ykd2Ys5mNscNRpG/Ikr4L6M+E0uyST+36DKZxblO2qYdu3VupiQAFFwEAFAAAAAY854aM6CyXzJUz7rYr8mzHXJrxldB+dR9uUZY5ztPv7O1S8/we1rtUG17UjEHJaz9q15pVZ7pL+rNunnyzDFqI80S41Hkx691Lu4e41llHErI/NtsXq3217GjbuliL7jXDHPNxbZ5bZoyCZPR5qMkyMhK5BMjIFyMkyMgXIyTIyBcgEyBcjJMjIFyATIHe8idrfBdoaa1vEZT8DZ1blmI59Utx+pn0NW8o+XHx4Zx6er0n0RyJ2z8L0OnuflSrSn6LI+LNfeTOfq6cTFToaSrMTT2d8ADG2AAAAAAAAOk5WUb+mti/lVzXfFo+f+Ss8WU56XBxfbuP3o+jNsQzVLJ84bL/Z6lR+ZqbI/5jXvNWm5zDLqeUS5+vji+5dc1L70Is4Orl0L1nZ7ZjjUP6VVb7nJf0On1MvGfo4G2jkxVxxbYID0eaggAoIAKCACggAoIAKCACggyBTJ/MvtjD1Gkk+hxvgvQ8QsS7JKD+2Yuyd1yN2t8F1+mtbxF2Kqz+HZ4jb7G4vsTPG/Tuoe1irbW+jgaK5ZSZrOU6oCACgAAAAONtGOa5djPm/akfB6/Vr5usnP1Skpr2M+lNSsxfYfOnLWrc2nq18/wM++tR/kNGnnzs+ojyOXygj+0pl1xsj3OLXvPPzfF9rPQ7beadPZ9KP46n7zzeTdRyYq+agmRk9HnhQTIyDCgmTdo0llnCuudnohXKf5IZMNsHb6fkhtCzydJdjrlDcX4sHNjyA1i+NenoX73VVx97ZXfT3W2T2ebB6dckdPD47aejh6K3K72rBqWzNjQ8vW32vqr00kvU8Eb4Tsl5YYPU/7U2DXwVOpua/xLYQ/KSfsN2HK/Rx+I2VFvzOe9N9+57ys3cLRay8nCmUuiLfYmzm0bA1U/IoskutVya70j0n9uNc/idDVV1fsse1yibdnKHbNnnrr+zX/AOMyk3o9F4sz6uuo5D62XTXu/WlFe859XN1f0znCPoz70maHXtWzytXNZ80XP3NL2Glck9TZ5d90v/vS2UnUR3XjTz2ct8itNWm7tVFJJt+Mk+Hp3lnuOByd5PV6ycmlLwUbZQUFiL3Fhx3n08U/Qc7T83eelWS7ZuP6cGRuRfJmGlhuxrUMveeF0y62/OzxuX90YjL1os4nMvS7PT8HHPThHKIkUzNIAAAAAAADTYuD7DAfOPoJvamIQlN2aWLxCEpPEbJLOF2mfZdBjLlvptZDUK7R3OiUq5VTaim5Q3t5Yfmw895e3Vtqypcp3U4eUv2NqrNFBR09zlFVPHgZ5zGSXV1ZOl/sxqV5aqpX73V6erHanPPsOzv5P63UPev1N1r62pN/ilI3KOb6T6fCv1xj+SNUX4j8M3gTP5dSth1r4zXaOP1JX3v/AC4Y9pXpNnQ8vV3T/haJRi/tWTX5HpqObhPprb+tOb9mcHZ6Xm3iuKqrXpVcc9+CJ1KY07w0dbsqPk06u762qpri/VXBtd5v17XoXxOya36bZavUL+VGR9PyBa9HYsHPp5Bx85SdRK8WIYyr29r18To9LR1OOj0yffNykbstqbbs4PUyguqNmF3RgjKtPIqpeY5lXJemPyUU8ar/AELRZpYXlsbaFvxuqtlnzOV017Zr8jXVyDm+mVr7Iwj/ACt+0zfXsSldEV3HIhs+tfJXcV8Wrut4dPZhejm5z0wm/rWTZ2Wn5to/4MPtR3v1GW1p4rzLuNSguorNUz1WimI6Mb6bm+xwSUV1KKS9h2NHIJec9xgpVZ5SrkRUuk5tXJKleZdx3wA6yvYFK+Su5HIhsytdEUcsAbMdLBdCRuKKRqAAAAATBQAAAAAAzianZ0LPKSZywBwa9kVL5K7jfjooL5K7jfAGhUxXmRq3UUAMAjAFAAAEKAAAAAAAAAAAAAAAAAAAAAAAAAAAAAACAAGAAKwABAAAZQAIAABQAIAAAZQBAABQAB/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20487" name="Picture 2" descr="http://www.ifla.org/files/library-theory-and-research/images/1088924_annual_report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1492250"/>
            <a:ext cx="1254125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0" descr="http://t2.gstatic.com/images?q=tbn:ANd9GcTtOqhhCFoy9M-r6-iDwUnbvEReXby1YhPMEsWPIpEcyFfp3l9l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509713"/>
            <a:ext cx="835025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2" descr="http://t3.gstatic.com/images?q=tbn:ANd9GcTBLtjHaC0E2vdNmomDNwrt-raC1QFKJowoZDp7uU7gHFpEfEsmQ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227138"/>
            <a:ext cx="1238250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AutoShape 14" descr="data:image/jpeg;base64,/9j/4AAQSkZJRgABAQAAAQABAAD/2wCEAAkGBhMSERUUEhQUFRQVGBgVFRgVFxoYGhgYFhgXGBkXGBgXHCYgFxojGhYXHy8gIycpLi4uGx49NTAsNyYrLCkBCQoKBQUFDQUFDSkYEhgpKSkpKSkpKSkpKSkpKSkpKSkpKSkpKSkpKSkpKSkpKSkpKSkpKSkpKSkpKSkpKSkpKf/AABEIALoBEAMBIgACEQEDEQH/xAAcAAEAAgIDAQAAAAAAAAAAAAAABQYEBwECAwj/xABJEAACAQMCBAMFBgMFBQQLAAABAgMABBESIQUTMUEGIlEHFDJhcSMzQlKBkWKhsRVDU3KCJJKissEXJXPhCDQ1RGN0g5OzwtH/xAAUAQEAAAAAAAAAAAAAAAAAAAAA/8QAFBEBAAAAAAAAAAAAAAAAAAAAAP/aAAwDAQACEQMRAD8A3jSlKBSlcZoOaUpQKUpQKUpQKUpQKUpQKUpQKUpQKUpQKV5zzqilnYKqgszMQAANySTsAB3qrS+KruZgbCz5sOx508vIVx35alS7DphyMH50FtpWuvDvtQlaaOC9tuSXkMAlWRWXmguNDr+BiVAG5G+x6VsQGg5pSlApSlApSlApSlApSlApSlApSlApSlApSlArA4pczRjVGsbgDcO5jP6MFYfoQPrWc3yrHuLctjzFfXGxI9Ae31G/zFBBR+OFUf7Tb3MG+MlBKM4zjMBcrtv5lG3XFTHC+OW9yuqCWOUDroYEg+jAbqfkcVjTRImCqjocYJBx6/wL033yTsMneB4zwmFwGdFVlOrWmYnQZznmJ9ooJ/CMu2d9IzgLoDXNUL3yaGMt77ONAJIuI4XAUd5CAjRg77Fy22++1SFj7QYeVrnWZEHSf3aYQOv+IraSUT5vjp1IwSFtpVDu/a1B7wIrWKS8GFZ2tvtCA2fgQA6tIGWyVxkdTVgj8RyEZ9xvAD6iDOP8vO1D6EZoJylRfCvEcFw7xoxEsWOZG4KSJq3GpW3wfUZFSlArgnFc1T/aHM8ka2scixCQNLPIylwlvEV1jQN3LsyJp7jXQd+Jy++NGyYktV+0QBHdJpFb4n0rvGmMqOjswIyEGZ2znZINc2cgFjtlsbkDYDUcbZwCdsgHIqq+AYgZpWTiNxcqFAaGeJoypbGiRQ4UgeRx5RpO42xWV7RL+6ijja3NsV1jXFPoBmOQQimRlUevXPTFBnT+H7O8Vy8OdXxghkOog7lemrz5DeuCDsK48F8ZaWKSGUs01pI1tK7DHMKfDIP8yFGPzJ+tdvCXFmljdJYBbTxsdcOQcBjlJBp2KsO4yMht6qPgHicQ4pxFc7ySArkksdLPG2o+gMY3buwA+LBDZ9KUoFKUoFKUoFKUoFKUoFKUoFKUoFKUoFKUoODUVdcWUr5Rqz075AbTqwN2BbYAfF8hvUtUTxHwzDMxc60c6ctG5XOkEAMu6uuGIwwIOaCMl4mqru+pyclsg6SAMkfheT5DCoPkMnGndQA24H4QOrHfOCdyTk5c9O3Qg+R9n0yvqjvScY+/hDnALNp1RvGQCW3xg7DpvnxuvCN+QcS27liS7apY2YdhuJAAuxCgY2HoMBh29ql5eQQMwaNQ9zNFjKlUKLErE/HqkbUd9xEOqkVM+KJUub22sC66GD3Nymrd44tIjiYd1aRwxHcRkdCapHEfZTxC5vY2aSO2gRdLNBNI76dbNtqVWLnPVjjO/wDDVyf2R2LziabnzlV0Ks8zSBR2wT5jjJxljjP0oLKt/Ek6WyjDtG0oVRgBEKJk46ZLAD6H0rPqi8U8Mf2c3v1irOIonSeCSWSQvACHxC0jNodCpIXockd6xeL8Tke5SZb+VLC4WNY3t+SVt5WwFE+tHJSQnZiRhtjtvQR3jaB4eM2MkX2ZeePHkiAlWQiKYK6KJCwDIWRy2QdQxpNbVFaF8T+07UjQEe9SW8izWt6gEGGAyjmNlw3dTjCuvTG1XLwX7a4Lsqk8T27swjDE64mdui6wBoJ7Bh+tBsmte+OZS800Vv8Ab3MkVvEbdATiNZnkl5z/AAwo8bgZYgnHQ5q7cZ5vu8vIxzuW/KzjHM0nRnO3xY61UeCeMuGWsCxo7h92kQxSvOZDjW0wCFjIWO5O3ptig9/AngtrRnmlWGOSSOOPlW+eWgTJZuw1uxyQqqowMZ3Jq3Hb0vdzpeG4RxzkgEUIkBjyvJRIuQ4uBICSxLjBBGF61duB+Jp7uUMkCx235pX+1fOsArGgKr5kOQzasdQNs5/EvDEM8gkcEEYzpCgPgjGvKkt0x16UFZ9l9tJyEaeDTNFF7tzg2VdFbUqDchtBYrq3AKsM1TuGIkXFrm4n53u0T4ZxHLJqeJnHNkkRSFVSdyTkYIACg429xW45ULBRjYquCF0+U4OTsoAGc9gPlVH4pamx93CSOkItrjVbg5jEUVu7yO+cmSRpni85+n4jkNiwzBlDKQVYAqR0IO4I+WK71FeFLVorG1jf4kghRvqsag/zFStApSlApSlApSlApSlApSlApSvOeXSpOCcdlGSfkB60GHxJbnrAYD6rKrjP+tCcf7pqLPiO6jOJ7BznobaaKUHHXyyGJ/8AhNSLTSEZzpOknSMMB03LYOTjPTb5NUa1soJ1edunT0GQO/pnByR6IKDzi9pdhnTLI1u3pcI8Q64+MjQRnuGqdsuMQTfczRSd/s3V/wDlJqvswOM4K5yQNwfQ5J83yJP0ZulVnxFwW3dwgiSFbeM3VxPFGFliiQkokUigFZJCj9hhVbIJZTQbH4nxSK3iaWZwkaDLMf6ADdiTsANyelREFzfzjUqw2qN8AmVppcdi6KyLGSPw6mI777VheFfBaKkdxdB5ro4kzPI8vILbiOMSEhSg21YyTk5GcC0pOj6lVgdJ0OAc6WwDpOOhwwOPmKCicb4g8DMg4pMbrGWjjtROi5+EGKGJ2hHTBLEn51DNxu8HMa4vLuONlDW4920PI6hsjK2zNFFum7Rhic4GBlszxp7H7WVM2WLe5HmCiQqsvqGyThvRwCc9c1SJ/CfE7RTqS+jySeZb3EkqIo6eWJi5OB+Je5/QJPh/je/lOInvicnUpktsoqjeSRprJVjjPYswPyqUvvGd2gj92vXmLlV1TW0QhBJAOmSNVeZQT8UaMPmNqqvhLxEkvEeXxB7q5gRG5cUxmnJnBQqTAAcnBYAMD6mrrwvwVeXSkT6reN/iaQq07L6KgJWM4x5nZiPyjsF48HcYe6soppQqyMGDhM6QyOyHGSTjK1RfbT4ZtYuHSTRW0SSa41Z40CHSzjVq0Y1Z2G+etbI4PwmO2hSGIEIgIGSSdyWJJO5JYkk+pNePiTgSXlrNbSfDKhXPdT1Vh8wwB/Sg+VLa3+71EocZGM4BAyCGzktt9Ac7bMTk8RkUpiMhtQ8yqMBMb5UDZRqyQq9MZGFYAcca4Zd8LlaC4jYDJ0k5MTKcboTsc6VyD+VcjK17cC8N3HEJwtmhLEnmSHIjVSMa2fAG+T5cE5G3pQbY/t83nCbMyuctEGkOBl5I3KrjOzO3LcjYhT5mHlVWyuFeGJGwEGuGEPHFIsvMYlSNQOSBufKPmrEgeVRze8ENnHHbAty+UsCuNPlTm5ZwGAGdIBYscapBswXA8+K+BoJZhNc3j8kBRawW32PLViftWxuz7MWOkHIPoAAzrZ5Y3R5UzKG+HUxVJXBkkVc/eHAeNMH+7BOdWKt/CeMLJbrI5AKgCQ9AG0qWI+W+R9aqnDfDF5bCYXV77xBHpktNeOcpTcq7EAHKjTnJ+Ikaa97O4jAJjQhFXGjUF1OutJCA5ZXCxxA43IGKDx8VcTKI7yErk40S7xJq/wBnZn7GMLIspUruEk3xuMWW2huphDbStdFjDFcTDSYobSHS7QB0ATXK6bquSdRzgKK8OLcdFsEmwszHzCNCwdkgByzFjsoTmnJznZNw1Sfg24e3upILkLFJdRx3SIoCxmQLonWMA7Mv2QI6tgn1oL2K5pSgUpSgUpSgUpSgUpSgUpSgVj3txGqkO6ICPxFRt/q2NZFeU1qj/Gqt/mAP9aCJPE45C3LZWC7lo2DdTjbRk5PTHU/IYJwJpHIB0tpbYYGdX1KgjHfbbrgHHMGdf+CLCbeS1gJ/MECt/vJhv51if9m1hjHJfGMY58+APQDmYFBGy3Yz1BJG3p5jgYPfOOufNg4E3anWXiKS6/tW0it8yGVzLM0iRxpHGUiRTqwQoSJunTfbetgSezuHGmO4vol3GlLqQgZGDjmFiu22xFUzjHhS3snWxtTKPeD7zeSM2qRo420xx6sDAMjlun4W65oMjxJ7Rp7kvBw/7JD5BcP1ZijMeWp3UADOo7/JcZqd9lRSOzePUNa3M6tqfUzMXJBYncsVA677VWliRQ2AMgCNV9DMyDHruNKf5RmpP2ZeFY5eHzi7VJ/eLqWUtjYspCa4z1XDK+lgQfSgyvaHeJzFjnXh7qVDRpdGSKRjnBEdwBohbI2Oc+uOtU82FzxGdLWCSVYVzzjLde+CJCpGdUbcvXvhFZnfOSdIG+yT4AgYaZZbyaLGOVLcyNHj0YAguPkxNT1hw6KCMRwxpGi9FQBQP0FBG2UVlw6JIVMMCE6V1FV1vpyck41OVXJJ3NSVvxGKT4JI2/ysp/oa1p7avDqv7rPGoWZpeSX5giBDRuVLyEgDToIBJ7kd8Vqy34rckSBGkmWIEyaoo7pY1ViCzM6NheuDnp3PWg+ps0r5isfF93CVMLR7jUQpkiXGM/3ciJ0+Xp88W3gPtgujKkcq7MwVSHV1ZiwAUgprAb4dQY6SwJBwRQbd43x21tlHvUsUat0EhAzj0U9cfyqJPiaSZR7lDiI403MwKRb9OXEMSzfLAUHs2K9zwmKaYTqC3vCIzs3XkKoKQJ+RXZtTDv5s9sefiG9MMRkYZcssaoW0ga2CqD6L3Prg56aQELxixaSHl+8S3EiMZZWYAKruMRIEjGkrrXHLGTgtl1BOqG4cNMDAfaHy6JlAHMlTlRFRgABSYoyNOdJA1HWTiY4gzRWk4jy8sgEfNbY67l1gVhpGABzBpAwAqgAuBkQfiTg/9lTM8YUWcpjUF5UTlPhgVUMfMmwkwNwwJHegz5nJUSkl1VZm+y1kaBHLGqHc5B5Bx1799z04lcxxSLGIzLOxkdIrcZlYq0qs+wBRCPKSWB0uQMlMVG+HUbiOuGzkURJgSTkglC5nlYJFqy+WnIDnCjT0bfGzOCeGIbXWyBmkkbXJJJhnZsYJLYG3U4GwycAZxQUy28OSLLA12we7uW1S7+SC2gf3iRExsUaXlA57v2GwmePcMhuuJ2yTKkkZtbrY7+YSWu4I3VhnYggioriHF9Uk91kYMnuluD05UDfbSk/lM+rO2CIkBwCxrMv77l3ljoQhtF1GMk5LOInxlhu50hiW6ZJPRqCUxc2HeS6tPn5riAeuetzGP/uD+OrBY30c0ayRMHRxlWU5BFYfBeI89NeVZc4BUEZI6nB6DfbvjB/FUZxK2a0d7m2GpM6ru3XHm2BaaMfhnC4JHRx/Fg0FmpWBwfjkN0heBw4B0sMFWRhglXRgGRtxsQDWfQKUpQKUpQKUpQKUpQKUpQKV43l4kSF5XVEUZZnYKoHqSdhVYk8drcEx8NT3uQbGQErbRn1kmx5iNjoTJPy60EjxbxrZ20gimnUSnBEahpJMHodEas3T5Vpnx549VuJNPbGR41ijRsxOuWj5/kOoBgBJKoOV6jHbfYfF7KLhlq02Ue/nIXnyHAad+srAnSkcYy3bSq4zVc42kT2YSK3QwWiDFzcK6yF3GrmrpdHi1swfUdROoHRpwSFT8Jx3vFLmWOMiEMwklY5JijwUBj1bElDoGBudRJG2PoThfDkt4Y4YhpSNFRB6BRgfU/Otb+y+GNbpGjXTz7FZHyxZmdJ2yzsxJZsSJv6Y/TaVAqjeLfH0sM5gtI4nMSGS4llJ0RgY+zUKQZJsEHQDnBGxzUr4y4gSqWcLEXF2eWNJ80cX99P/AAhU1AH8xUVGcWhThsSRWaDXLqWFCF5cZjRnknfAGoqi5/MxwM77BA3ccnG+WJxJawW7yRzctw3NmDcptGpfIigk6338xAXYtWNw22vfc7jh/C44fspXhku2OjWGCnYYJa4Acq5IwpG25wOvC7yS708O4bIwjiDC9vcZGWJ5ohJ2aSRyzahjAbptkXj2cposhBpVTbSS2zFRgOYnK8z6uMMfmTQap4T7MONWUnMthCH0FCwkRjpJB0rzUIQ4AGrHrWDw/wBlPEo5oXe0LBJFdik0J+Fg+kAuNiQR26n6V9GUxQYXDrcwwRJgkoiJt3KqB+21QHG78yO0cMYdxpWVpT5Iw3RdOCZCeukDGcZOQALTIO+cev0qqqp97cL0ljVhtnBTKEAHGfI8Zxt1322YI69thBZxpqOg3duSz9NKTCd9O58oWM4xkAD4mxmtf+1+zuLi1g4hLqXmSaIbc7cqF0Zl1DvI4TU3plV7VtLxVw6ORrG3bUVkuSzAknWsdvO7Bj6E6cjuNula+9pXHFur9Y2bTBaty1brmfrIdIGTpOlMgHBDfmoIn2UcKurYxcTdtNvJItqVJOXjlcRB+uFRJtGO5w3bruXxnxV4LVuUcTSssEHyklOkN9EGpz8kNQ3gfhST8EjgKsqsk0eGGGUiaQA4O4ZSAfqK8471ry7TWNrWPlsMZAu5UzMT2xHFhMnb7c+hoIeWFFkSJfuoWSKJVwX0xBWUvkbYD8xyf8RR1ZgmT4wkk5VtpblkXJj1kFvvYZgyaSMkkbEnu2Dk6qwOJwmO5lFvNomYF4AyZUvq3OnrIQzn/XICc4cJF2luwnjSY3Xv8BEmJpm04TKa1CARyRapDug1MTp6kghsUW5iRUBfSQMhjuckZBGe7bEA98Zy7MIu5nM7RWrY5U0hkmycl4YhrkGwHkZuWrHvr7bquPb8aEkYLMuZGwFT7TQvnXcjdyNMpJ6E6wPjU11e0kNw8+UiiihMPOlddCu0hd85IDLGYkU5+JyT0zkJ3jWm3vLe5TYSuLO4x0bmZ5LMPVJQF9cSmrQKrUAtb225VtcRyCKSJi8bCTDxSrMCcH8RQ757nrVmoFKUoFKUoFKUoFKUoFdJ5giszHCqCxPoAMk/tXeqx4xleZorCI6TdiTmv3S3j0iXH8T61jB7aie1BC2nDbjirpcz64bUPbzW0BYMssSkuWmQfjbyEA5C4HXerjacLS3WXkqMyO0pBOAZGAHXHlB0gdDis2GEIoVQAqgAAdAAMAD9K70FRHg8zTLd8QdHkiU8lI8rDb53LjXvJIOvMbAGBhRiqvfeF7jiA1wlJLYHSHmZ4pLlQo8wlCOwh1ZwMebU5GE0g3DxfNzwLCPJe4H2xH93bFsSux9WAMajqS2einFkjjCgAAAAAADoAOgFBWvB3gwWYMkjGS5ddLNliqLnVyogxyEB3yfMx3PoOPGPjNbRo4EaL3q4yIhI4VFA6yOWI2zsFyCx2yNyLRVF8aeHRcX1uoby3SmG5QrnVb27c/ZuqEu4Q46iTtig49mfD9ZuL1zLI9w6rHLN8TwoieZFwAkbS8wqoA20/I1IeI+ALe3sKSaxDDDI8gUlRIZmVFjZhvp0xyFlHXbOxwbTFGFAAAAAwANgANgAOwrtQV3id+lnHHbWcSc+QFbeFBpUAYDSPpHkiTOWPfoMkiuns81e4pqKseZP51GOaOfJ9sRk4Mm79fxVjePbXEZl6R4AlWPKzXLagsFqsi7ojSPvg53xsCTXPsytmhsuQxVvd5JIg6Z0vhtTFck7K7vH9UNBbaUpQYfEtl1FxGq+Zi3w6QN852H1PTrVG/7R+HLIrgzzOuQJIoZNHnxkKWxqXceuTg7nBqH9tnHizx2KsFXSssoLaQ2tisYbJGVUqXKjOTp+tVKKALGrOqknI0gMzEdMacebocjY9TggjAbetvENvfhJ7RuY9qzu0ZDJIC0MiBSjAEZLDBxg74rXfFeD8iQhjrKsGJbTqbXkyMVj8+NcjMQwPXfp5634e4nJZ8TtplbUplFu3ry5DpKH6F1bG+4XByGrbnizwfLNlYd1IwVZtsasneRnXUDkj7PAznOcEB38EXoteDK82fsBPryMMTHNKCMEfESMYx1PSsvgfD5o7YIyEzvmadugM07B3AbPRNWnIzsoABwRUesPMeCyA8vvM91MB8IjhnZ0U9NmnaPA7hG+dQPtv8fG1UWaBtU0bO5B0+UkoF1DcAkMTjc6QOjGgt8tvHDJrWSDmquBrdUOTglMnJVWIBJ3OkAAZyTWuM8CRZY7k31q05Ymd5ZzCMbaEg0MeWieYBTnckkk1F8X4pZcL4dYL7hBc3M8MZVWiTclE1M7aSzEu+MDc5PSszwbx0i9S0vuF2tnLMhkhMcSLnSM6T1ycA7g5BGCBkUHvB4DkmUSRGxZHUNG0Ty4DD4ZFcZL6SFYAnGRUN4i4m0tyQulba3klht1ddSc2IfazHPl5hdmAZugViMZJrZPhDZLhPwpd3AX5Bn5hH6M7Cqj414HouifKIpwZ1B2XnxBTMvplokWT58uTrmgrtlfyB0mgflugZVdwoyhJYxSpsXTVnYgdypXB0bP8M+LFusxyLyblBmSInORnHMjb+8jPr1GRkDbOrEuteZZG5UUfxSE6cKPhz1JbI6DcEYypjVnjOKe0SFdJigmbl6hFOrCJlcHaRMhs9GDBhh8tkZJyH0NSqn7MvGR4lYrM4AlVjFKBsNagHUB2BDA4+Zq2UClKUClKUClKrV548gEhit1lupVOllt1BVWyq4eVysanLLkasjO4oLIzgDJOANyTVDtfFts3EpLhmZYDDFbQTtHIIXYyO8mmYroA3iGSQDjYmuE48b+dILtJLSCRQUjcgm7JyTGZYyVVQFOYs6n7+UEG8SWqNGY2VShUoVIGkqRgrjpjG2KDvJMFBZiAoBJJ2AA6kk9BUBc+MY2JSzU3ko2IhI5SE/4s/wJ9AS3opqB4Jwlp55bO4Ie14e4VI2JYzcxVkgM2fiSKMlADnURk7qKvkMCoAqqFUdAoAA+gFBGeH+CtDzJJmD3E5DTOMhRpGEjjB3EaDIGdzlid2NS9KUCqLc8fY8aiUqOVHzLNcHzmWWKK5aQr/hqiIufVvmKzvEftFtbc8mOeB7kuI1RpFVUY/imfOEVep7noBk1gcL8JXSzy3sV5ayTXATWxtdSYRVUIjJPqVSFGdznY0F7pmoDh3iCQSi3vI1hmbPKZGLxTYGSEZgCrgbmNhnG4LAHGPfST3N5JbCZreKKOKRuWPtZhKZB5ZD90gMZHlGonuNsh28VcXVg1rABLeMA0aAZ5LdUnlbBESowDgnclcKCam+GWCwQxxL8MaKg+igD/pXnwng0NsnLgjVFzk46sT1ZmO7se7Ek1nUClK4JoND+0aIvxe4ZnVI1WGIM8scYLiHWVHM+LAmz0wMjJFVpZzbnku5eEA5LgHSARnUoLYIDpnQxDKQVLA+Xc/DJIOZecXkUCIx8qJsbtDBnVJ8zI4wvqqR+tVrwd7MILtTeXL6hLr/2eEvCkWZWdopMEMWRzpK4UDSNts0FZ9n3h5r7iMcuhhb2zLLIScjmAakQn8T6tJOOyktgtgfQJrG4bwyK3jWKCNY412VUGAP0Hf51lUENwDhmlpp2BD3D6sHqsa55aY7dWcj80jelaP8A/SLiI4hC2NmtgB9Vkkz/AFH719DsQBnpXzv7b+MC6mgljjPu/LlSKU/32lkLtGPyDICsR5ssRkYNBOe05ngfgs8Y1NDGWUEZBMawMAR6EnGe2c9sV0PG5Z+IcL1QR20UdwwSNZDI5aY6nYswGBt8OPxfTGT7U5WPC+FSq+gnlAv6K8Ckk/Lyg4+VRXEuFRx3llc20eEjuYSzSXDySypK8YE7xONMZYsGwrasOhZVBFBt3wif/Wx6Xk/89Df/ALVleJuC+8wFVIWVGWWBiMhJY90JHdT8LDurMO9YnhU/bcQHpeH9jbWxqw0HzB4y4kjzCBAYlhy8kRzhLmRiHQYGCI8BQc7nLZy1Tlh7LGueEC6tZme5IYtDpVVOgsrRDA1cwY2JONgMAYxsTxj7JI72c3EUzW8rjz4XWrHTpD6dSlX0gDOew2zvUPwjw2fD2h/eZblZ3KSW6xnfK6mmhjQt50VCWz1XI2OMhI+wng7wcL1Od5pXlxnJUALGAfRvszkdR0NbFzWuvEXBbYOt+DI9jMA1ysM0saAPgi70RMA4OwkGNx5vwnMjYwxcOkSWAkcPuVjUgFikMrH7OUBj5I5A4U4wAwQ9yQF1pTNKBSlKCocbkuJ/K4MFuVY6M4lmClMiRh9yhVmOlTqIG5Xda8+BWQSPGEXksiAKNIwgBGw6ZWND+9T3EINTlfWM6fqQ6N/zpWJBDq1MPxj0/FmTB/3ZV/3RQRXHuGiSN4iBpZCuCM4aMzlWHcFWUMCNxjaorwp48aCNo76RpAqhoZMZlkyF0xOqjeZtQKY+IZ7qSbPcLnJA66v+Jbhh/OQfvVPv4BHe2TAeUXMCkds8mSJG/iIycelBdPDHDJAZrmddE9yylkyDyo4wViiyNmZQWLEfidsbAVP1wtdZpQqlmICqCSScAAbkk9gBQJZgqlmICgEkk4AA3JJPQAVWZJWviQzPDaDScAlJLlXOFOoENFCSCMbM3fSDhsa6vGvGDHywJpljhdTm5VXGXfOMDONMfXJQuNwokoLoHrj+8Ck75UuCoJ7YfYZ7CgxIbKNAbeJEjjd941VcKpBhYgenMRTn+M1X7fgYgI5Za1umdlEkCqsZGU0iaDISYecZbAbG+c1ZYyu422GV0jORJpYAEDs4jGairpvu85JyuCe5KOpGe+WQfuKDPgnPELWWGQLFdwsuSp1KkqgSQXEZ6mNvK4+RZT0NZngqCM2wnAPNn887NuxlBKupPojBkCjYAbVU767kt545bZS8s/MsEHbUQr27uPyR6JyfkTV94Fwpba3jgUkiNQuo9WPVnPzZiWP1oM+lKUHBNai4pcTXaXN0txcRhY5yES40xmMalgCxLvrby6ifzHBzpxsPxqD/AGfc4OMROTg4yqjLjPbKhh+tYHFfDkcPDpEtkPkVJUXqWNuVkRCepzy8b/mNBgeI71De2HC41HL+/mQdFht1JhUj0Mirt30D1rN4RMg4teRRHA5NvLKnbnMXGtfmY1jDeuF+dYngHgpaW44lK0bzXhGgRtrEUC40RahsWwF1Y7gV5QW7QcZWRyokvWnXQrZIghhhEbt/riJ+XNxvvQXylKUFL8cXU9y7cOtHjSR7eSWYtgnl6liEYGfJr1t5+wXbrVd9vnhhpbCKWFCfdWOVQdInUAnA/CpRPoM+lWrwtbCS94hOUXa4Ecbn4/JbwxyjPZNS7D61ayM0Go7KGPi/DeGWqfaNEIJLhgfJEkQ0OjkdZHAIVOvc4A3leIeEnuuI8qWRQsRjvGeNCpdS+mKArrKrj3fdwMsFj28tbDhtlQYRVUdcKABv8hWpbj2ZPxmc38t28UMzfZxIm/IQlE8xbALKNXwnGvvQXnwnKHueIspDIbpQGHQsltArgfRhj6g1ZqxOE8JitoUhgQJGg0qo7f8A9J6kncmsugVRfaxdSwQW9xb6RcRT4jLfDiSKVWDdsEYO/cCr1UN4t8Nx31pJbyAHUDoJJGmQA6HyN9if2z60FK8J+HbR44VuZ7hmuV98FtNIEhbW4IbkxKqbsynl7jJ6d62Pd2SSxtHIoZHUqykZBUjBBHpitPPbTNcWpeC6n4lbGOZxKIYI0giJWRLfzKjgs2Qw1E4XJXpVpufbLacsm3WWaX/DKmIDzaPNK/k+LyjSWydh6gJPh9/JYSJbXLF4HIS1uW6gn4bec/n2wsnR9gcN1sl5fxxLqldEUd3YKNvrVZ474ht7mH3dYZbprmFZOVGACscoyjySOQsPqCTnI2BxWPwUyzoLPiIMd3EgdJI3OJUxpEiuBhnUnDqRgNggYIoLpHIGAI6EZ/f5Gu1a78PccNnKbeZZHkOyxxjUVxrcnJfDhlKHYZBbzMSav9tPrUNgrnscZB7g6SRkfWg5kgVsEjcdP3B6/UD9qifcikeg9ObGQevlVoz/AEQ1NVH8XB0EjsCf2ST/AK4oIBLkBMnbBAPoCHgUjPyDEfpVd4Zq4hfQKmBHaFJ7lhvpmUuUgUnv5iWIGwGNiazOI8NuZ5jbwyfZtkSNgYhTmzZffOuRsRhV2+EE7A5uvBuBQ2saxwIEVQF9SQCTlmO7HLMcnuTQZ9VzijNcgHGLcNhf/ivvpcjvErAYB+I79ANVkrHvFyuwyQVYbZ+Fgf32oK5dsSmthg5566euCpVwBnIynb8zfSutldKzsM6CrGM5z5XKcxtORnHm1Z3/AJ1MXlopVRp6Ht0Go6upG41KtRdtaq7N6gxNqJwdg1u/XcHSgP7ZoOLsFSoGw2AUHOBzYj/Jg/0wKheIXTr+HGJNMXzIuLlowdsjyQjc+tTEyll0P9+jO6Z7hZIzk7YGS0YI/iNeV+mrmd/K5GBvqRr07Z75x1oImLW/EYI8DQl0XGOoWC0lRvqNU0e/8VbHqn+EbXmXV1cHOiN3tYQTnYMHmb669Mf/ANGrhQKUrg0FI9pl2zwtbRtpxFJczn0ihBMaH/xZtK47hXq7IcgHpnfHp8q1FDxRJOJSq85ErX0cU0LNFokijkb3ZYl+PKaUdiNvM4O/TbwoOkVuq50qBqOTgAZPqcdT86qnjstG9tcLEpWCVJJpjgMkYYRmNdtR1Cdmx0wjdyKtruACTsAMkn5VUZZn4oQsY08PV1d5W+K65bBgkS9odSjMh+IDCjB1UFwFKUoKvcN7lfB//d71wjjtHdYAjceglVdB/iVPzGrPmq17SD/3bcbDonmOfs8yIOdtv9n95/orxt4JOIjXI8kdmdoo4yY3uF/xZXGHWNvwxqRlcFjvgBneKuISBY7e3IE9yxiRj0jUKWkmI7lVGw7sV7ZqU4Xw9LeGOGPZIkWNc7nSgCjJ7nAqieJeGcP4cBcWxt7e5gPM08wK00WRzomVmy+pA2NshguDWwopAwDKQQRkEbgg7gig70pSgUpSghvFPhSC/hMU6g7HQ+BqjYjGpCeh+XQ961z4w8BzSXVgHkguZQ2lYeT7vCLeECRy+kuQC2hD1H2mAorb9VqzXVxe4LdUtbdYx/DJJOZCPq0aA/5RQR3g7iCxcPkvph553eaQIMnIcwxQRjq2FRI1Hr6ZNeTeGzO5mvBm5OCnLZla1A3VIHjJIIz5nK5c5z5cKO39lBeItDqHuyf7eYwDlbiYsijPdSVllCjcPk+lWJ29W/Rm/wCkqH+tBH2dxrZba/VHkyGgkZNInEZD5CkeWVCoLJ0IAYDGQtlUVDzcMjnQxv8ACSGUrpVlZTlXRkOzqcEHHanD+JyJIILrHMP3UqjCT4GTt/dygblO4yVJGQoTVedxDqUjOM5H7gj/AK16UoPOGAKMAYyST9WJJP7mvSlKBXWRQRgjIOxrtSgxpbXP9D8xuR+oJ2rG9x3ds+Zw3QY3KqD/ADQEfU1IkVim186t3Gcn1yAN/U5C/tQQvFrYudK5HODqSBkgTW77/LDRL0rE4p9lCZdmYI7KoHxySHCoPm0lxj9asM0BLKdzgj0G4fGf2dv0rAHAma5DOcxI7SqCckyMECk+gTS5x6sp/DQZfhvhRtrWKJjqdVzI35pGJaRv1dmP61J0ApQKhPFXFniiCQYNzO3JtwegdgSZGH5I1DOfkuO4qZeQAEkgADJJ7AdzVPsL1MvxO6LKr4hs00szLCzAKVRQWMs7aWwBnToHY0GF4gu7OxFjZtJEhEkTs741iOEtMZGPUGSWMKT3LtV0sOKwzDMMsco7mN1cb/NScVTeD+JWR7ieSyvAZ5gFYRpkRLiGEFDIJACVJxp6uakEtLC9cmLMF1HvqRDb3KZ2yQyguvyYMh+dB7eOY1kFrC5JjmuUjljBxzUKSEocblQVViB1CnO2asqIAAAAANgB0GPSqZ4YWWXiE5vNLTWcccMRVSoZJdTNcKp+EyaVQgE45bDODV1oFKUoKz7SJwvDZ9XwtojYdSVkkRGVR1ZipbAG5NRRubi7JM2u3tseS3jJWVlIwDPKpyg80f2ceMaxltmAy/FLtJf2kJ+7jSW7O2SXiKRoR66BM0gHcoKkpYjgsQAd8g9MEkMp/hBZhq/LJntQVweG7flskcMUaMCHCKMHK6WYkjXuobqc+Vz1K1I+AphE09mNlhKSRLn4I5QQU33wsscuNzgMo7V7SphiwGzHbHxA5G2/wuGA6/iQds1iWsQjv7eUH75ZLZsDSpGjnRMB9YZRvuM6T8O4XWlKUClKUCq/dqE4pA3+LbTxn58qSB1/YPJ+9WCq2SZeLYPw2tqGHze6kIz+i22P9VBi2p/2u/TUiyGSB/Np3hMCqoGoEHzpL/OpaGFgMKB89GFB9NllH9KjvFMHImivgdKoOTddPuGbKybg7xSEN/laSpYMCCdOT2YKsg/4Bn9x+9AgWQ9cg+vy2+bVzxSBXQRyJrRiMknGnBBD5UZVgdwRjBA3FeIc6SE5eT3GknY76kIT6dRXWG1YPqZQTnK4Vk07YPwlgT8zQTVKUoFKUoFKUoFKUoOMVzSlApSlBVeMub2c2aE8iLDXrD8WRlbUH1YEM+OiYH468Z73nXchXTy7LCR+huHXzyEdMRRtp/1S912kPBKj3ND3ZpWY92YzSZYnuT6monwuo90g2+KFWb+IuzlifUkuxJ76j6mgy0jJJBPkOWB7rHMQW+hSTS2f4X9KwuK2XNPMbWJVOpJFPmhbcZjB2wGWVCnRwUBzkGpOBfs4/mz5+eUcnP1JJ/U0fq36n+Vqf67/AFoMD2eXZuHvLmTRzjMLZtByoFqiphc7hWkaWQD0cVdKqXhNQLy7A2HJsjt6mOQE/XAG/wAhVtoFKUoK1fW2ricZ7ravjfGCZ4f0I23/APOpIwaVBx07dTpGdgO+MkfNf0rDlP8A3pH/APKS/wD5oazJXOF3Pxx/zYg/y2oO6W2xwuodtW2xBA9ckbDPcY64qM4hwthHnBJjkhuFbO5KMNYI/Ny9QJHXPrubEKUHNK4Fc0ClKUCq/FFy+Kue09qh/wBVtKwP8rlf2qwVD3f/ALQt/wDwLn/ntKCUngV1ZXAZWBVgdwQRggjuCKq/Ao5E5lvK2uS3YaCU87QN9y4ZWUnABRjudSN6irZVf4scX9ljbIuFOO68tW0n1GoA49QKDPjydt/o2rf5faIf61mRRY6gfoMf0r0Fc0H/2Q=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0491" name="AutoShape 16" descr="data:image/jpeg;base64,/9j/4AAQSkZJRgABAQAAAQABAAD/2wCEAAkGBhMSERUUEhQUFRQVGBgVFRgVFxoYGhgYFhgXGBkXGBgXHCYgFxojGhYXHy8gIycpLi4uGx49NTAsNyYrLCkBCQoKBQUFDQUFDSkYEhgpKSkpKSkpKSkpKSkpKSkpKSkpKSkpKSkpKSkpKSkpKSkpKSkpKSkpKSkpKSkpKSkpKf/AABEIALoBEAMBIgACEQEDEQH/xAAcAAEAAgIDAQAAAAAAAAAAAAAABQYEBwECAwj/xABJEAACAQMCBAMFBgMFBQQLAAABAgMABBESIQUTMUEGIlEHFDJhcSMzQlKBkWKhsRVDU3KCJJKissEXJXPhCDQ1RGN0g5OzwtH/xAAUAQEAAAAAAAAAAAAAAAAAAAAA/8QAFBEBAAAAAAAAAAAAAAAAAAAAAP/aAAwDAQACEQMRAD8A3jSlKBSlcZoOaUpQKUpQKUpQKUpQKUpQKUpQKUpQKUpQKV5zzqilnYKqgszMQAANySTsAB3qrS+KruZgbCz5sOx508vIVx35alS7DphyMH50FtpWuvDvtQlaaOC9tuSXkMAlWRWXmguNDr+BiVAG5G+x6VsQGg5pSlApSlApSlApSlApSlApSlApSlApSlApSlArA4pczRjVGsbgDcO5jP6MFYfoQPrWc3yrHuLctjzFfXGxI9Ae31G/zFBBR+OFUf7Tb3MG+MlBKM4zjMBcrtv5lG3XFTHC+OW9yuqCWOUDroYEg+jAbqfkcVjTRImCqjocYJBx6/wL033yTsMneB4zwmFwGdFVlOrWmYnQZznmJ9ooJ/CMu2d9IzgLoDXNUL3yaGMt77ONAJIuI4XAUd5CAjRg77Fy22++1SFj7QYeVrnWZEHSf3aYQOv+IraSUT5vjp1IwSFtpVDu/a1B7wIrWKS8GFZ2tvtCA2fgQA6tIGWyVxkdTVgj8RyEZ9xvAD6iDOP8vO1D6EZoJylRfCvEcFw7xoxEsWOZG4KSJq3GpW3wfUZFSlArgnFc1T/aHM8ka2scixCQNLPIylwlvEV1jQN3LsyJp7jXQd+Jy++NGyYktV+0QBHdJpFb4n0rvGmMqOjswIyEGZ2znZINc2cgFjtlsbkDYDUcbZwCdsgHIqq+AYgZpWTiNxcqFAaGeJoypbGiRQ4UgeRx5RpO42xWV7RL+6ijja3NsV1jXFPoBmOQQimRlUevXPTFBnT+H7O8Vy8OdXxghkOog7lemrz5DeuCDsK48F8ZaWKSGUs01pI1tK7DHMKfDIP8yFGPzJ+tdvCXFmljdJYBbTxsdcOQcBjlJBp2KsO4yMht6qPgHicQ4pxFc7ySArkksdLPG2o+gMY3buwA+LBDZ9KUoFKUoFKUoFKUoFKUoFKUoFKUoFKUoFKUoODUVdcWUr5Rqz075AbTqwN2BbYAfF8hvUtUTxHwzDMxc60c6ctG5XOkEAMu6uuGIwwIOaCMl4mqru+pyclsg6SAMkfheT5DCoPkMnGndQA24H4QOrHfOCdyTk5c9O3Qg+R9n0yvqjvScY+/hDnALNp1RvGQCW3xg7DpvnxuvCN+QcS27liS7apY2YdhuJAAuxCgY2HoMBh29ql5eQQMwaNQ9zNFjKlUKLErE/HqkbUd9xEOqkVM+KJUub22sC66GD3Nymrd44tIjiYd1aRwxHcRkdCapHEfZTxC5vY2aSO2gRdLNBNI76dbNtqVWLnPVjjO/wDDVyf2R2LziabnzlV0Ks8zSBR2wT5jjJxljjP0oLKt/Ek6WyjDtG0oVRgBEKJk46ZLAD6H0rPqi8U8Mf2c3v1irOIonSeCSWSQvACHxC0jNodCpIXockd6xeL8Tke5SZb+VLC4WNY3t+SVt5WwFE+tHJSQnZiRhtjtvQR3jaB4eM2MkX2ZeePHkiAlWQiKYK6KJCwDIWRy2QdQxpNbVFaF8T+07UjQEe9SW8izWt6gEGGAyjmNlw3dTjCuvTG1XLwX7a4Lsqk8T27swjDE64mdui6wBoJ7Bh+tBsmte+OZS800Vv8Ab3MkVvEbdATiNZnkl5z/AAwo8bgZYgnHQ5q7cZ5vu8vIxzuW/KzjHM0nRnO3xY61UeCeMuGWsCxo7h92kQxSvOZDjW0wCFjIWO5O3ptig9/AngtrRnmlWGOSSOOPlW+eWgTJZuw1uxyQqqowMZ3Jq3Hb0vdzpeG4RxzkgEUIkBjyvJRIuQ4uBICSxLjBBGF61duB+Jp7uUMkCx235pX+1fOsArGgKr5kOQzasdQNs5/EvDEM8gkcEEYzpCgPgjGvKkt0x16UFZ9l9tJyEaeDTNFF7tzg2VdFbUqDchtBYrq3AKsM1TuGIkXFrm4n53u0T4ZxHLJqeJnHNkkRSFVSdyTkYIACg429xW45ULBRjYquCF0+U4OTsoAGc9gPlVH4pamx93CSOkItrjVbg5jEUVu7yO+cmSRpni85+n4jkNiwzBlDKQVYAqR0IO4I+WK71FeFLVorG1jf4kghRvqsag/zFStApSlApSlApSlApSlApSlApSvOeXSpOCcdlGSfkB60GHxJbnrAYD6rKrjP+tCcf7pqLPiO6jOJ7BznobaaKUHHXyyGJ/8AhNSLTSEZzpOknSMMB03LYOTjPTb5NUa1soJ1edunT0GQO/pnByR6IKDzi9pdhnTLI1u3pcI8Q64+MjQRnuGqdsuMQTfczRSd/s3V/wDlJqvswOM4K5yQNwfQ5J83yJP0ZulVnxFwW3dwgiSFbeM3VxPFGFliiQkokUigFZJCj9hhVbIJZTQbH4nxSK3iaWZwkaDLMf6ADdiTsANyelREFzfzjUqw2qN8AmVppcdi6KyLGSPw6mI777VheFfBaKkdxdB5ro4kzPI8vILbiOMSEhSg21YyTk5GcC0pOj6lVgdJ0OAc6WwDpOOhwwOPmKCicb4g8DMg4pMbrGWjjtROi5+EGKGJ2hHTBLEn51DNxu8HMa4vLuONlDW4920PI6hsjK2zNFFum7Rhic4GBlszxp7H7WVM2WLe5HmCiQqsvqGyThvRwCc9c1SJ/CfE7RTqS+jySeZb3EkqIo6eWJi5OB+Je5/QJPh/je/lOInvicnUpktsoqjeSRprJVjjPYswPyqUvvGd2gj92vXmLlV1TW0QhBJAOmSNVeZQT8UaMPmNqqvhLxEkvEeXxB7q5gRG5cUxmnJnBQqTAAcnBYAMD6mrrwvwVeXSkT6reN/iaQq07L6KgJWM4x5nZiPyjsF48HcYe6soppQqyMGDhM6QyOyHGSTjK1RfbT4ZtYuHSTRW0SSa41Z40CHSzjVq0Y1Z2G+etbI4PwmO2hSGIEIgIGSSdyWJJO5JYkk+pNePiTgSXlrNbSfDKhXPdT1Vh8wwB/Sg+VLa3+71EocZGM4BAyCGzktt9Ac7bMTk8RkUpiMhtQ8yqMBMb5UDZRqyQq9MZGFYAcca4Zd8LlaC4jYDJ0k5MTKcboTsc6VyD+VcjK17cC8N3HEJwtmhLEnmSHIjVSMa2fAG+T5cE5G3pQbY/t83nCbMyuctEGkOBl5I3KrjOzO3LcjYhT5mHlVWyuFeGJGwEGuGEPHFIsvMYlSNQOSBufKPmrEgeVRze8ENnHHbAty+UsCuNPlTm5ZwGAGdIBYscapBswXA8+K+BoJZhNc3j8kBRawW32PLViftWxuz7MWOkHIPoAAzrZ5Y3R5UzKG+HUxVJXBkkVc/eHAeNMH+7BOdWKt/CeMLJbrI5AKgCQ9AG0qWI+W+R9aqnDfDF5bCYXV77xBHpktNeOcpTcq7EAHKjTnJ+Ikaa97O4jAJjQhFXGjUF1OutJCA5ZXCxxA43IGKDx8VcTKI7yErk40S7xJq/wBnZn7GMLIspUruEk3xuMWW2huphDbStdFjDFcTDSYobSHS7QB0ATXK6bquSdRzgKK8OLcdFsEmwszHzCNCwdkgByzFjsoTmnJznZNw1Sfg24e3upILkLFJdRx3SIoCxmQLonWMA7Mv2QI6tgn1oL2K5pSgUpSgUpSgUpSgUpSgUpSgVj3txGqkO6ICPxFRt/q2NZFeU1qj/Gqt/mAP9aCJPE45C3LZWC7lo2DdTjbRk5PTHU/IYJwJpHIB0tpbYYGdX1KgjHfbbrgHHMGdf+CLCbeS1gJ/MECt/vJhv51if9m1hjHJfGMY58+APQDmYFBGy3Yz1BJG3p5jgYPfOOufNg4E3anWXiKS6/tW0it8yGVzLM0iRxpHGUiRTqwQoSJunTfbetgSezuHGmO4vol3GlLqQgZGDjmFiu22xFUzjHhS3snWxtTKPeD7zeSM2qRo420xx6sDAMjlun4W65oMjxJ7Rp7kvBw/7JD5BcP1ZijMeWp3UADOo7/JcZqd9lRSOzePUNa3M6tqfUzMXJBYncsVA677VWliRQ2AMgCNV9DMyDHruNKf5RmpP2ZeFY5eHzi7VJ/eLqWUtjYspCa4z1XDK+lgQfSgyvaHeJzFjnXh7qVDRpdGSKRjnBEdwBohbI2Oc+uOtU82FzxGdLWCSVYVzzjLde+CJCpGdUbcvXvhFZnfOSdIG+yT4AgYaZZbyaLGOVLcyNHj0YAguPkxNT1hw6KCMRwxpGi9FQBQP0FBG2UVlw6JIVMMCE6V1FV1vpyck41OVXJJ3NSVvxGKT4JI2/ysp/oa1p7avDqv7rPGoWZpeSX5giBDRuVLyEgDToIBJ7kd8Vqy34rckSBGkmWIEyaoo7pY1ViCzM6NheuDnp3PWg+ps0r5isfF93CVMLR7jUQpkiXGM/3ciJ0+Xp88W3gPtgujKkcq7MwVSHV1ZiwAUgprAb4dQY6SwJBwRQbd43x21tlHvUsUat0EhAzj0U9cfyqJPiaSZR7lDiI403MwKRb9OXEMSzfLAUHs2K9zwmKaYTqC3vCIzs3XkKoKQJ+RXZtTDv5s9sefiG9MMRkYZcssaoW0ga2CqD6L3Prg56aQELxixaSHl+8S3EiMZZWYAKruMRIEjGkrrXHLGTgtl1BOqG4cNMDAfaHy6JlAHMlTlRFRgABSYoyNOdJA1HWTiY4gzRWk4jy8sgEfNbY67l1gVhpGABzBpAwAqgAuBkQfiTg/9lTM8YUWcpjUF5UTlPhgVUMfMmwkwNwwJHegz5nJUSkl1VZm+y1kaBHLGqHc5B5Bx1799z04lcxxSLGIzLOxkdIrcZlYq0qs+wBRCPKSWB0uQMlMVG+HUbiOuGzkURJgSTkglC5nlYJFqy+WnIDnCjT0bfGzOCeGIbXWyBmkkbXJJJhnZsYJLYG3U4GwycAZxQUy28OSLLA12we7uW1S7+SC2gf3iRExsUaXlA57v2GwmePcMhuuJ2yTKkkZtbrY7+YSWu4I3VhnYggioriHF9Uk91kYMnuluD05UDfbSk/lM+rO2CIkBwCxrMv77l3ljoQhtF1GMk5LOInxlhu50hiW6ZJPRqCUxc2HeS6tPn5riAeuetzGP/uD+OrBY30c0ayRMHRxlWU5BFYfBeI89NeVZc4BUEZI6nB6DfbvjB/FUZxK2a0d7m2GpM6ru3XHm2BaaMfhnC4JHRx/Fg0FmpWBwfjkN0heBw4B0sMFWRhglXRgGRtxsQDWfQKUpQKUpQKUpQKUpQKUpQKV43l4kSF5XVEUZZnYKoHqSdhVYk8drcEx8NT3uQbGQErbRn1kmx5iNjoTJPy60EjxbxrZ20gimnUSnBEahpJMHodEas3T5Vpnx549VuJNPbGR41ijRsxOuWj5/kOoBgBJKoOV6jHbfYfF7KLhlq02Ue/nIXnyHAad+srAnSkcYy3bSq4zVc42kT2YSK3QwWiDFzcK6yF3GrmrpdHi1swfUdROoHRpwSFT8Jx3vFLmWOMiEMwklY5JijwUBj1bElDoGBudRJG2PoThfDkt4Y4YhpSNFRB6BRgfU/Otb+y+GNbpGjXTz7FZHyxZmdJ2yzsxJZsSJv6Y/TaVAqjeLfH0sM5gtI4nMSGS4llJ0RgY+zUKQZJsEHQDnBGxzUr4y4gSqWcLEXF2eWNJ80cX99P/AAhU1AH8xUVGcWhThsSRWaDXLqWFCF5cZjRnknfAGoqi5/MxwM77BA3ccnG+WJxJawW7yRzctw3NmDcptGpfIigk6338xAXYtWNw22vfc7jh/C44fspXhku2OjWGCnYYJa4Acq5IwpG25wOvC7yS708O4bIwjiDC9vcZGWJ5ohJ2aSRyzahjAbptkXj2cposhBpVTbSS2zFRgOYnK8z6uMMfmTQap4T7MONWUnMthCH0FCwkRjpJB0rzUIQ4AGrHrWDw/wBlPEo5oXe0LBJFdik0J+Fg+kAuNiQR26n6V9GUxQYXDrcwwRJgkoiJt3KqB+21QHG78yO0cMYdxpWVpT5Iw3RdOCZCeukDGcZOQALTIO+cev0qqqp97cL0ljVhtnBTKEAHGfI8Zxt1322YI69thBZxpqOg3duSz9NKTCd9O58oWM4xkAD4mxmtf+1+zuLi1g4hLqXmSaIbc7cqF0Zl1DvI4TU3plV7VtLxVw6ORrG3bUVkuSzAknWsdvO7Bj6E6cjuNula+9pXHFur9Y2bTBaty1brmfrIdIGTpOlMgHBDfmoIn2UcKurYxcTdtNvJItqVJOXjlcRB+uFRJtGO5w3bruXxnxV4LVuUcTSssEHyklOkN9EGpz8kNQ3gfhST8EjgKsqsk0eGGGUiaQA4O4ZSAfqK8471ry7TWNrWPlsMZAu5UzMT2xHFhMnb7c+hoIeWFFkSJfuoWSKJVwX0xBWUvkbYD8xyf8RR1ZgmT4wkk5VtpblkXJj1kFvvYZgyaSMkkbEnu2Dk6qwOJwmO5lFvNomYF4AyZUvq3OnrIQzn/XICc4cJF2luwnjSY3Xv8BEmJpm04TKa1CARyRapDug1MTp6kghsUW5iRUBfSQMhjuckZBGe7bEA98Zy7MIu5nM7RWrY5U0hkmycl4YhrkGwHkZuWrHvr7bquPb8aEkYLMuZGwFT7TQvnXcjdyNMpJ6E6wPjU11e0kNw8+UiiihMPOlddCu0hd85IDLGYkU5+JyT0zkJ3jWm3vLe5TYSuLO4x0bmZ5LMPVJQF9cSmrQKrUAtb225VtcRyCKSJi8bCTDxSrMCcH8RQ757nrVmoFKUoFKUoFKUoFKUoFdJ5giszHCqCxPoAMk/tXeqx4xleZorCI6TdiTmv3S3j0iXH8T61jB7aie1BC2nDbjirpcz64bUPbzW0BYMssSkuWmQfjbyEA5C4HXerjacLS3WXkqMyO0pBOAZGAHXHlB0gdDis2GEIoVQAqgAAdAAMAD9K70FRHg8zTLd8QdHkiU8lI8rDb53LjXvJIOvMbAGBhRiqvfeF7jiA1wlJLYHSHmZ4pLlQo8wlCOwh1ZwMebU5GE0g3DxfNzwLCPJe4H2xH93bFsSux9WAMajqS2einFkjjCgAAAAAADoAOgFBWvB3gwWYMkjGS5ddLNliqLnVyogxyEB3yfMx3PoOPGPjNbRo4EaL3q4yIhI4VFA6yOWI2zsFyCx2yNyLRVF8aeHRcX1uoby3SmG5QrnVb27c/ZuqEu4Q46iTtig49mfD9ZuL1zLI9w6rHLN8TwoieZFwAkbS8wqoA20/I1IeI+ALe3sKSaxDDDI8gUlRIZmVFjZhvp0xyFlHXbOxwbTFGFAAAAAwANgANgAOwrtQV3id+lnHHbWcSc+QFbeFBpUAYDSPpHkiTOWPfoMkiuns81e4pqKseZP51GOaOfJ9sRk4Mm79fxVjePbXEZl6R4AlWPKzXLagsFqsi7ojSPvg53xsCTXPsytmhsuQxVvd5JIg6Z0vhtTFck7K7vH9UNBbaUpQYfEtl1FxGq+Zi3w6QN852H1PTrVG/7R+HLIrgzzOuQJIoZNHnxkKWxqXceuTg7nBqH9tnHizx2KsFXSssoLaQ2tisYbJGVUqXKjOTp+tVKKALGrOqknI0gMzEdMacebocjY9TggjAbetvENvfhJ7RuY9qzu0ZDJIC0MiBSjAEZLDBxg74rXfFeD8iQhjrKsGJbTqbXkyMVj8+NcjMQwPXfp5634e4nJZ8TtplbUplFu3ry5DpKH6F1bG+4XByGrbnizwfLNlYd1IwVZtsasneRnXUDkj7PAznOcEB38EXoteDK82fsBPryMMTHNKCMEfESMYx1PSsvgfD5o7YIyEzvmadugM07B3AbPRNWnIzsoABwRUesPMeCyA8vvM91MB8IjhnZ0U9NmnaPA7hG+dQPtv8fG1UWaBtU0bO5B0+UkoF1DcAkMTjc6QOjGgt8tvHDJrWSDmquBrdUOTglMnJVWIBJ3OkAAZyTWuM8CRZY7k31q05Ymd5ZzCMbaEg0MeWieYBTnckkk1F8X4pZcL4dYL7hBc3M8MZVWiTclE1M7aSzEu+MDc5PSszwbx0i9S0vuF2tnLMhkhMcSLnSM6T1ycA7g5BGCBkUHvB4DkmUSRGxZHUNG0Ty4DD4ZFcZL6SFYAnGRUN4i4m0tyQulba3klht1ddSc2IfazHPl5hdmAZugViMZJrZPhDZLhPwpd3AX5Bn5hH6M7Cqj414HouifKIpwZ1B2XnxBTMvplokWT58uTrmgrtlfyB0mgflugZVdwoyhJYxSpsXTVnYgdypXB0bP8M+LFusxyLyblBmSInORnHMjb+8jPr1GRkDbOrEuteZZG5UUfxSE6cKPhz1JbI6DcEYypjVnjOKe0SFdJigmbl6hFOrCJlcHaRMhs9GDBhh8tkZJyH0NSqn7MvGR4lYrM4AlVjFKBsNagHUB2BDA4+Zq2UClKUClKUClKrV548gEhit1lupVOllt1BVWyq4eVysanLLkasjO4oLIzgDJOANyTVDtfFts3EpLhmZYDDFbQTtHIIXYyO8mmYroA3iGSQDjYmuE48b+dILtJLSCRQUjcgm7JyTGZYyVVQFOYs6n7+UEG8SWqNGY2VShUoVIGkqRgrjpjG2KDvJMFBZiAoBJJ2AA6kk9BUBc+MY2JSzU3ko2IhI5SE/4s/wJ9AS3opqB4Jwlp55bO4Ie14e4VI2JYzcxVkgM2fiSKMlADnURk7qKvkMCoAqqFUdAoAA+gFBGeH+CtDzJJmD3E5DTOMhRpGEjjB3EaDIGdzlid2NS9KUCqLc8fY8aiUqOVHzLNcHzmWWKK5aQr/hqiIufVvmKzvEftFtbc8mOeB7kuI1RpFVUY/imfOEVep7noBk1gcL8JXSzy3sV5ayTXATWxtdSYRVUIjJPqVSFGdznY0F7pmoDh3iCQSi3vI1hmbPKZGLxTYGSEZgCrgbmNhnG4LAHGPfST3N5JbCZreKKOKRuWPtZhKZB5ZD90gMZHlGonuNsh28VcXVg1rABLeMA0aAZ5LdUnlbBESowDgnclcKCam+GWCwQxxL8MaKg+igD/pXnwng0NsnLgjVFzk46sT1ZmO7se7Ek1nUClK4JoND+0aIvxe4ZnVI1WGIM8scYLiHWVHM+LAmz0wMjJFVpZzbnku5eEA5LgHSARnUoLYIDpnQxDKQVLA+Xc/DJIOZecXkUCIx8qJsbtDBnVJ8zI4wvqqR+tVrwd7MILtTeXL6hLr/2eEvCkWZWdopMEMWRzpK4UDSNts0FZ9n3h5r7iMcuhhb2zLLIScjmAakQn8T6tJOOyktgtgfQJrG4bwyK3jWKCNY412VUGAP0Hf51lUENwDhmlpp2BD3D6sHqsa55aY7dWcj80jelaP8A/SLiI4hC2NmtgB9Vkkz/AFH719DsQBnpXzv7b+MC6mgljjPu/LlSKU/32lkLtGPyDICsR5ssRkYNBOe05ngfgs8Y1NDGWUEZBMawMAR6EnGe2c9sV0PG5Z+IcL1QR20UdwwSNZDI5aY6nYswGBt8OPxfTGT7U5WPC+FSq+gnlAv6K8Ckk/Lyg4+VRXEuFRx3llc20eEjuYSzSXDySypK8YE7xONMZYsGwrasOhZVBFBt3wif/Wx6Xk/89Df/ALVleJuC+8wFVIWVGWWBiMhJY90JHdT8LDurMO9YnhU/bcQHpeH9jbWxqw0HzB4y4kjzCBAYlhy8kRzhLmRiHQYGCI8BQc7nLZy1Tlh7LGueEC6tZme5IYtDpVVOgsrRDA1cwY2JONgMAYxsTxj7JI72c3EUzW8rjz4XWrHTpD6dSlX0gDOew2zvUPwjw2fD2h/eZblZ3KSW6xnfK6mmhjQt50VCWz1XI2OMhI+wng7wcL1Od5pXlxnJUALGAfRvszkdR0NbFzWuvEXBbYOt+DI9jMA1ysM0saAPgi70RMA4OwkGNx5vwnMjYwxcOkSWAkcPuVjUgFikMrH7OUBj5I5A4U4wAwQ9yQF1pTNKBSlKCocbkuJ/K4MFuVY6M4lmClMiRh9yhVmOlTqIG5Xda8+BWQSPGEXksiAKNIwgBGw6ZWND+9T3EINTlfWM6fqQ6N/zpWJBDq1MPxj0/FmTB/3ZV/3RQRXHuGiSN4iBpZCuCM4aMzlWHcFWUMCNxjaorwp48aCNo76RpAqhoZMZlkyF0xOqjeZtQKY+IZ7qSbPcLnJA66v+Jbhh/OQfvVPv4BHe2TAeUXMCkds8mSJG/iIycelBdPDHDJAZrmddE9yylkyDyo4wViiyNmZQWLEfidsbAVP1wtdZpQqlmICqCSScAAbkk9gBQJZgqlmICgEkk4AA3JJPQAVWZJWviQzPDaDScAlJLlXOFOoENFCSCMbM3fSDhsa6vGvGDHywJpljhdTm5VXGXfOMDONMfXJQuNwokoLoHrj+8Ck75UuCoJ7YfYZ7CgxIbKNAbeJEjjd941VcKpBhYgenMRTn+M1X7fgYgI5Za1umdlEkCqsZGU0iaDISYecZbAbG+c1ZYyu422GV0jORJpYAEDs4jGairpvu85JyuCe5KOpGe+WQfuKDPgnPELWWGQLFdwsuSp1KkqgSQXEZ6mNvK4+RZT0NZngqCM2wnAPNn887NuxlBKupPojBkCjYAbVU767kt545bZS8s/MsEHbUQr27uPyR6JyfkTV94Fwpba3jgUkiNQuo9WPVnPzZiWP1oM+lKUHBNai4pcTXaXN0txcRhY5yES40xmMalgCxLvrby6ifzHBzpxsPxqD/AGfc4OMROTg4yqjLjPbKhh+tYHFfDkcPDpEtkPkVJUXqWNuVkRCepzy8b/mNBgeI71De2HC41HL+/mQdFht1JhUj0Mirt30D1rN4RMg4teRRHA5NvLKnbnMXGtfmY1jDeuF+dYngHgpaW44lK0bzXhGgRtrEUC40RahsWwF1Y7gV5QW7QcZWRyokvWnXQrZIghhhEbt/riJ+XNxvvQXylKUFL8cXU9y7cOtHjSR7eSWYtgnl6liEYGfJr1t5+wXbrVd9vnhhpbCKWFCfdWOVQdInUAnA/CpRPoM+lWrwtbCS94hOUXa4Ecbn4/JbwxyjPZNS7D61ayM0Go7KGPi/DeGWqfaNEIJLhgfJEkQ0OjkdZHAIVOvc4A3leIeEnuuI8qWRQsRjvGeNCpdS+mKArrKrj3fdwMsFj28tbDhtlQYRVUdcKABv8hWpbj2ZPxmc38t28UMzfZxIm/IQlE8xbALKNXwnGvvQXnwnKHueIspDIbpQGHQsltArgfRhj6g1ZqxOE8JitoUhgQJGg0qo7f8A9J6kncmsugVRfaxdSwQW9xb6RcRT4jLfDiSKVWDdsEYO/cCr1UN4t8Nx31pJbyAHUDoJJGmQA6HyN9if2z60FK8J+HbR44VuZ7hmuV98FtNIEhbW4IbkxKqbsynl7jJ6d62Pd2SSxtHIoZHUqykZBUjBBHpitPPbTNcWpeC6n4lbGOZxKIYI0giJWRLfzKjgs2Qw1E4XJXpVpufbLacsm3WWaX/DKmIDzaPNK/k+LyjSWydh6gJPh9/JYSJbXLF4HIS1uW6gn4bec/n2wsnR9gcN1sl5fxxLqldEUd3YKNvrVZ474ht7mH3dYZbprmFZOVGACscoyjySOQsPqCTnI2BxWPwUyzoLPiIMd3EgdJI3OJUxpEiuBhnUnDqRgNggYIoLpHIGAI6EZ/f5Gu1a78PccNnKbeZZHkOyxxjUVxrcnJfDhlKHYZBbzMSav9tPrUNgrnscZB7g6SRkfWg5kgVsEjcdP3B6/UD9qifcikeg9ObGQevlVoz/AEQ1NVH8XB0EjsCf2ST/AK4oIBLkBMnbBAPoCHgUjPyDEfpVd4Zq4hfQKmBHaFJ7lhvpmUuUgUnv5iWIGwGNiazOI8NuZ5jbwyfZtkSNgYhTmzZffOuRsRhV2+EE7A5uvBuBQ2saxwIEVQF9SQCTlmO7HLMcnuTQZ9VzijNcgHGLcNhf/ivvpcjvErAYB+I79ANVkrHvFyuwyQVYbZ+Fgf32oK5dsSmthg5566euCpVwBnIynb8zfSutldKzsM6CrGM5z5XKcxtORnHm1Z3/AJ1MXlopVRp6Ht0Go6upG41KtRdtaq7N6gxNqJwdg1u/XcHSgP7ZoOLsFSoGw2AUHOBzYj/Jg/0wKheIXTr+HGJNMXzIuLlowdsjyQjc+tTEyll0P9+jO6Z7hZIzk7YGS0YI/iNeV+mrmd/K5GBvqRr07Z75x1oImLW/EYI8DQl0XGOoWC0lRvqNU0e/8VbHqn+EbXmXV1cHOiN3tYQTnYMHmb669Mf/ANGrhQKUrg0FI9pl2zwtbRtpxFJczn0ihBMaH/xZtK47hXq7IcgHpnfHp8q1FDxRJOJSq85ErX0cU0LNFokijkb3ZYl+PKaUdiNvM4O/TbwoOkVuq50qBqOTgAZPqcdT86qnjstG9tcLEpWCVJJpjgMkYYRmNdtR1Cdmx0wjdyKtruACTsAMkn5VUZZn4oQsY08PV1d5W+K65bBgkS9odSjMh+IDCjB1UFwFKUoKvcN7lfB//d71wjjtHdYAjceglVdB/iVPzGrPmq17SD/3bcbDonmOfs8yIOdtv9n95/orxt4JOIjXI8kdmdoo4yY3uF/xZXGHWNvwxqRlcFjvgBneKuISBY7e3IE9yxiRj0jUKWkmI7lVGw7sV7ZqU4Xw9LeGOGPZIkWNc7nSgCjJ7nAqieJeGcP4cBcWxt7e5gPM08wK00WRzomVmy+pA2NshguDWwopAwDKQQRkEbgg7gig70pSgUpSghvFPhSC/hMU6g7HQ+BqjYjGpCeh+XQ961z4w8BzSXVgHkguZQ2lYeT7vCLeECRy+kuQC2hD1H2mAorb9VqzXVxe4LdUtbdYx/DJJOZCPq0aA/5RQR3g7iCxcPkvph553eaQIMnIcwxQRjq2FRI1Hr6ZNeTeGzO5mvBm5OCnLZla1A3VIHjJIIz5nK5c5z5cKO39lBeItDqHuyf7eYwDlbiYsijPdSVllCjcPk+lWJ29W/Rm/wCkqH+tBH2dxrZba/VHkyGgkZNInEZD5CkeWVCoLJ0IAYDGQtlUVDzcMjnQxv8ACSGUrpVlZTlXRkOzqcEHHanD+JyJIILrHMP3UqjCT4GTt/dygblO4yVJGQoTVedxDqUjOM5H7gj/AK16UoPOGAKMAYyST9WJJP7mvSlKBXWRQRgjIOxrtSgxpbXP9D8xuR+oJ2rG9x3ds+Zw3QY3KqD/ADQEfU1IkVim186t3Gcn1yAN/U5C/tQQvFrYudK5HODqSBkgTW77/LDRL0rE4p9lCZdmYI7KoHxySHCoPm0lxj9asM0BLKdzgj0G4fGf2dv0rAHAma5DOcxI7SqCckyMECk+gTS5x6sp/DQZfhvhRtrWKJjqdVzI35pGJaRv1dmP61J0ApQKhPFXFniiCQYNzO3JtwegdgSZGH5I1DOfkuO4qZeQAEkgADJJ7AdzVPsL1MvxO6LKr4hs00szLCzAKVRQWMs7aWwBnToHY0GF4gu7OxFjZtJEhEkTs741iOEtMZGPUGSWMKT3LtV0sOKwzDMMsco7mN1cb/NScVTeD+JWR7ieSyvAZ5gFYRpkRLiGEFDIJACVJxp6uakEtLC9cmLMF1HvqRDb3KZ2yQyguvyYMh+dB7eOY1kFrC5JjmuUjljBxzUKSEocblQVViB1CnO2asqIAAAAANgB0GPSqZ4YWWXiE5vNLTWcccMRVSoZJdTNcKp+EyaVQgE45bDODV1oFKUoKz7SJwvDZ9XwtojYdSVkkRGVR1ZipbAG5NRRubi7JM2u3tseS3jJWVlIwDPKpyg80f2ceMaxltmAy/FLtJf2kJ+7jSW7O2SXiKRoR66BM0gHcoKkpYjgsQAd8g9MEkMp/hBZhq/LJntQVweG7flskcMUaMCHCKMHK6WYkjXuobqc+Vz1K1I+AphE09mNlhKSRLn4I5QQU33wsscuNzgMo7V7SphiwGzHbHxA5G2/wuGA6/iQds1iWsQjv7eUH75ZLZsDSpGjnRMB9YZRvuM6T8O4XWlKUClKUCq/dqE4pA3+LbTxn58qSB1/YPJ+9WCq2SZeLYPw2tqGHze6kIz+i22P9VBi2p/2u/TUiyGSB/Np3hMCqoGoEHzpL/OpaGFgMKB89GFB9NllH9KjvFMHImivgdKoOTddPuGbKybg7xSEN/laSpYMCCdOT2YKsg/4Bn9x+9AgWQ9cg+vy2+bVzxSBXQRyJrRiMknGnBBD5UZVgdwRjBA3FeIc6SE5eT3GknY76kIT6dRXWG1YPqZQTnK4Vk07YPwlgT8zQTVKUoFKUoFKUoFKUoOMVzSlApSlBVeMub2c2aE8iLDXrD8WRlbUH1YEM+OiYH468Z73nXchXTy7LCR+huHXzyEdMRRtp/1S912kPBKj3ND3ZpWY92YzSZYnuT6monwuo90g2+KFWb+IuzlifUkuxJ76j6mgy0jJJBPkOWB7rHMQW+hSTS2f4X9KwuK2XNPMbWJVOpJFPmhbcZjB2wGWVCnRwUBzkGpOBfs4/mz5+eUcnP1JJ/U0fq36n+Vqf67/AFoMD2eXZuHvLmTRzjMLZtByoFqiphc7hWkaWQD0cVdKqXhNQLy7A2HJsjt6mOQE/XAG/wAhVtoFKUoK1fW2ricZ7ravjfGCZ4f0I23/APOpIwaVBx07dTpGdgO+MkfNf0rDlP8A3pH/APKS/wD5oazJXOF3Pxx/zYg/y2oO6W2xwuodtW2xBA9ckbDPcY64qM4hwthHnBJjkhuFbO5KMNYI/Ny9QJHXPrubEKUHNK4Fc0ClKUCq/FFy+Kue09qh/wBVtKwP8rlf2qwVD3f/ALQt/wDwLn/ntKCUngV1ZXAZWBVgdwQRggjuCKq/Ao5E5lvK2uS3YaCU87QN9y4ZWUnABRjudSN6irZVf4scX9ljbIuFOO68tW0n1GoA49QKDPjydt/o2rf5faIf61mRRY6gfoMf0r0Fc0H/2Q==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0492" name="AutoShape 18" descr="data:image/jpeg;base64,/9j/4AAQSkZJRgABAQAAAQABAAD/2wCEAAkGBhMSERUUEhQUFRQVGBgVFRgVFxoYGhgYFhgXGBkXGBgXHCYgFxojGhYXHy8gIycpLi4uGx49NTAsNyYrLCkBCQoKBQUFDQUFDSkYEhgpKSkpKSkpKSkpKSkpKSkpKSkpKSkpKSkpKSkpKSkpKSkpKSkpKSkpKSkpKSkpKSkpKf/AABEIALoBEAMBIgACEQEDEQH/xAAcAAEAAgIDAQAAAAAAAAAAAAAABQYEBwECAwj/xABJEAACAQMCBAMFBgMFBQQLAAABAgMABBESIQUTMUEGIlEHFDJhcSMzQlKBkWKhsRVDU3KCJJKissEXJXPhCDQ1RGN0g5OzwtH/xAAUAQEAAAAAAAAAAAAAAAAAAAAA/8QAFBEBAAAAAAAAAAAAAAAAAAAAAP/aAAwDAQACEQMRAD8A3jSlKBSlcZoOaUpQKUpQKUpQKUpQKUpQKUpQKUpQKUpQKV5zzqilnYKqgszMQAANySTsAB3qrS+KruZgbCz5sOx508vIVx35alS7DphyMH50FtpWuvDvtQlaaOC9tuSXkMAlWRWXmguNDr+BiVAG5G+x6VsQGg5pSlApSlApSlApSlApSlApSlApSlApSlApSlArA4pczRjVGsbgDcO5jP6MFYfoQPrWc3yrHuLctjzFfXGxI9Ae31G/zFBBR+OFUf7Tb3MG+MlBKM4zjMBcrtv5lG3XFTHC+OW9yuqCWOUDroYEg+jAbqfkcVjTRImCqjocYJBx6/wL033yTsMneB4zwmFwGdFVlOrWmYnQZznmJ9ooJ/CMu2d9IzgLoDXNUL3yaGMt77ONAJIuI4XAUd5CAjRg77Fy22++1SFj7QYeVrnWZEHSf3aYQOv+IraSUT5vjp1IwSFtpVDu/a1B7wIrWKS8GFZ2tvtCA2fgQA6tIGWyVxkdTVgj8RyEZ9xvAD6iDOP8vO1D6EZoJylRfCvEcFw7xoxEsWOZG4KSJq3GpW3wfUZFSlArgnFc1T/aHM8ka2scixCQNLPIylwlvEV1jQN3LsyJp7jXQd+Jy++NGyYktV+0QBHdJpFb4n0rvGmMqOjswIyEGZ2znZINc2cgFjtlsbkDYDUcbZwCdsgHIqq+AYgZpWTiNxcqFAaGeJoypbGiRQ4UgeRx5RpO42xWV7RL+6ijja3NsV1jXFPoBmOQQimRlUevXPTFBnT+H7O8Vy8OdXxghkOog7lemrz5DeuCDsK48F8ZaWKSGUs01pI1tK7DHMKfDIP8yFGPzJ+tdvCXFmljdJYBbTxsdcOQcBjlJBp2KsO4yMht6qPgHicQ4pxFc7ySArkksdLPG2o+gMY3buwA+LBDZ9KUoFKUoFKUoFKUoFKUoFKUoFKUoFKUoFKUoODUVdcWUr5Rqz075AbTqwN2BbYAfF8hvUtUTxHwzDMxc60c6ctG5XOkEAMu6uuGIwwIOaCMl4mqru+pyclsg6SAMkfheT5DCoPkMnGndQA24H4QOrHfOCdyTk5c9O3Qg+R9n0yvqjvScY+/hDnALNp1RvGQCW3xg7DpvnxuvCN+QcS27liS7apY2YdhuJAAuxCgY2HoMBh29ql5eQQMwaNQ9zNFjKlUKLErE/HqkbUd9xEOqkVM+KJUub22sC66GD3Nymrd44tIjiYd1aRwxHcRkdCapHEfZTxC5vY2aSO2gRdLNBNI76dbNtqVWLnPVjjO/wDDVyf2R2LziabnzlV0Ks8zSBR2wT5jjJxljjP0oLKt/Ek6WyjDtG0oVRgBEKJk46ZLAD6H0rPqi8U8Mf2c3v1irOIonSeCSWSQvACHxC0jNodCpIXockd6xeL8Tke5SZb+VLC4WNY3t+SVt5WwFE+tHJSQnZiRhtjtvQR3jaB4eM2MkX2ZeePHkiAlWQiKYK6KJCwDIWRy2QdQxpNbVFaF8T+07UjQEe9SW8izWt6gEGGAyjmNlw3dTjCuvTG1XLwX7a4Lsqk8T27swjDE64mdui6wBoJ7Bh+tBsmte+OZS800Vv8Ab3MkVvEbdATiNZnkl5z/AAwo8bgZYgnHQ5q7cZ5vu8vIxzuW/KzjHM0nRnO3xY61UeCeMuGWsCxo7h92kQxSvOZDjW0wCFjIWO5O3ptig9/AngtrRnmlWGOSSOOPlW+eWgTJZuw1uxyQqqowMZ3Jq3Hb0vdzpeG4RxzkgEUIkBjyvJRIuQ4uBICSxLjBBGF61duB+Jp7uUMkCx235pX+1fOsArGgKr5kOQzasdQNs5/EvDEM8gkcEEYzpCgPgjGvKkt0x16UFZ9l9tJyEaeDTNFF7tzg2VdFbUqDchtBYrq3AKsM1TuGIkXFrm4n53u0T4ZxHLJqeJnHNkkRSFVSdyTkYIACg429xW45ULBRjYquCF0+U4OTsoAGc9gPlVH4pamx93CSOkItrjVbg5jEUVu7yO+cmSRpni85+n4jkNiwzBlDKQVYAqR0IO4I+WK71FeFLVorG1jf4kghRvqsag/zFStApSlApSlApSlApSlApSlApSvOeXSpOCcdlGSfkB60GHxJbnrAYD6rKrjP+tCcf7pqLPiO6jOJ7BznobaaKUHHXyyGJ/8AhNSLTSEZzpOknSMMB03LYOTjPTb5NUa1soJ1edunT0GQO/pnByR6IKDzi9pdhnTLI1u3pcI8Q64+MjQRnuGqdsuMQTfczRSd/s3V/wDlJqvswOM4K5yQNwfQ5J83yJP0ZulVnxFwW3dwgiSFbeM3VxPFGFliiQkokUigFZJCj9hhVbIJZTQbH4nxSK3iaWZwkaDLMf6ADdiTsANyelREFzfzjUqw2qN8AmVppcdi6KyLGSPw6mI777VheFfBaKkdxdB5ro4kzPI8vILbiOMSEhSg21YyTk5GcC0pOj6lVgdJ0OAc6WwDpOOhwwOPmKCicb4g8DMg4pMbrGWjjtROi5+EGKGJ2hHTBLEn51DNxu8HMa4vLuONlDW4920PI6hsjK2zNFFum7Rhic4GBlszxp7H7WVM2WLe5HmCiQqsvqGyThvRwCc9c1SJ/CfE7RTqS+jySeZb3EkqIo6eWJi5OB+Je5/QJPh/je/lOInvicnUpktsoqjeSRprJVjjPYswPyqUvvGd2gj92vXmLlV1TW0QhBJAOmSNVeZQT8UaMPmNqqvhLxEkvEeXxB7q5gRG5cUxmnJnBQqTAAcnBYAMD6mrrwvwVeXSkT6reN/iaQq07L6KgJWM4x5nZiPyjsF48HcYe6soppQqyMGDhM6QyOyHGSTjK1RfbT4ZtYuHSTRW0SSa41Z40CHSzjVq0Y1Z2G+etbI4PwmO2hSGIEIgIGSSdyWJJO5JYkk+pNePiTgSXlrNbSfDKhXPdT1Vh8wwB/Sg+VLa3+71EocZGM4BAyCGzktt9Ac7bMTk8RkUpiMhtQ8yqMBMb5UDZRqyQq9MZGFYAcca4Zd8LlaC4jYDJ0k5MTKcboTsc6VyD+VcjK17cC8N3HEJwtmhLEnmSHIjVSMa2fAG+T5cE5G3pQbY/t83nCbMyuctEGkOBl5I3KrjOzO3LcjYhT5mHlVWyuFeGJGwEGuGEPHFIsvMYlSNQOSBufKPmrEgeVRze8ENnHHbAty+UsCuNPlTm5ZwGAGdIBYscapBswXA8+K+BoJZhNc3j8kBRawW32PLViftWxuz7MWOkHIPoAAzrZ5Y3R5UzKG+HUxVJXBkkVc/eHAeNMH+7BOdWKt/CeMLJbrI5AKgCQ9AG0qWI+W+R9aqnDfDF5bCYXV77xBHpktNeOcpTcq7EAHKjTnJ+Ikaa97O4jAJjQhFXGjUF1OutJCA5ZXCxxA43IGKDx8VcTKI7yErk40S7xJq/wBnZn7GMLIspUruEk3xuMWW2huphDbStdFjDFcTDSYobSHS7QB0ATXK6bquSdRzgKK8OLcdFsEmwszHzCNCwdkgByzFjsoTmnJznZNw1Sfg24e3upILkLFJdRx3SIoCxmQLonWMA7Mv2QI6tgn1oL2K5pSgUpSgUpSgUpSgUpSgUpSgVj3txGqkO6ICPxFRt/q2NZFeU1qj/Gqt/mAP9aCJPE45C3LZWC7lo2DdTjbRk5PTHU/IYJwJpHIB0tpbYYGdX1KgjHfbbrgHHMGdf+CLCbeS1gJ/MECt/vJhv51if9m1hjHJfGMY58+APQDmYFBGy3Yz1BJG3p5jgYPfOOufNg4E3anWXiKS6/tW0it8yGVzLM0iRxpHGUiRTqwQoSJunTfbetgSezuHGmO4vol3GlLqQgZGDjmFiu22xFUzjHhS3snWxtTKPeD7zeSM2qRo420xx6sDAMjlun4W65oMjxJ7Rp7kvBw/7JD5BcP1ZijMeWp3UADOo7/JcZqd9lRSOzePUNa3M6tqfUzMXJBYncsVA677VWliRQ2AMgCNV9DMyDHruNKf5RmpP2ZeFY5eHzi7VJ/eLqWUtjYspCa4z1XDK+lgQfSgyvaHeJzFjnXh7qVDRpdGSKRjnBEdwBohbI2Oc+uOtU82FzxGdLWCSVYVzzjLde+CJCpGdUbcvXvhFZnfOSdIG+yT4AgYaZZbyaLGOVLcyNHj0YAguPkxNT1hw6KCMRwxpGi9FQBQP0FBG2UVlw6JIVMMCE6V1FV1vpyck41OVXJJ3NSVvxGKT4JI2/ysp/oa1p7avDqv7rPGoWZpeSX5giBDRuVLyEgDToIBJ7kd8Vqy34rckSBGkmWIEyaoo7pY1ViCzM6NheuDnp3PWg+ps0r5isfF93CVMLR7jUQpkiXGM/3ciJ0+Xp88W3gPtgujKkcq7MwVSHV1ZiwAUgprAb4dQY6SwJBwRQbd43x21tlHvUsUat0EhAzj0U9cfyqJPiaSZR7lDiI403MwKRb9OXEMSzfLAUHs2K9zwmKaYTqC3vCIzs3XkKoKQJ+RXZtTDv5s9sefiG9MMRkYZcssaoW0ga2CqD6L3Prg56aQELxixaSHl+8S3EiMZZWYAKruMRIEjGkrrXHLGTgtl1BOqG4cNMDAfaHy6JlAHMlTlRFRgABSYoyNOdJA1HWTiY4gzRWk4jy8sgEfNbY67l1gVhpGABzBpAwAqgAuBkQfiTg/9lTM8YUWcpjUF5UTlPhgVUMfMmwkwNwwJHegz5nJUSkl1VZm+y1kaBHLGqHc5B5Bx1799z04lcxxSLGIzLOxkdIrcZlYq0qs+wBRCPKSWB0uQMlMVG+HUbiOuGzkURJgSTkglC5nlYJFqy+WnIDnCjT0bfGzOCeGIbXWyBmkkbXJJJhnZsYJLYG3U4GwycAZxQUy28OSLLA12we7uW1S7+SC2gf3iRExsUaXlA57v2GwmePcMhuuJ2yTKkkZtbrY7+YSWu4I3VhnYggioriHF9Uk91kYMnuluD05UDfbSk/lM+rO2CIkBwCxrMv77l3ljoQhtF1GMk5LOInxlhu50hiW6ZJPRqCUxc2HeS6tPn5riAeuetzGP/uD+OrBY30c0ayRMHRxlWU5BFYfBeI89NeVZc4BUEZI6nB6DfbvjB/FUZxK2a0d7m2GpM6ru3XHm2BaaMfhnC4JHRx/Fg0FmpWBwfjkN0heBw4B0sMFWRhglXRgGRtxsQDWfQKUpQKUpQKUpQKUpQKUpQKV43l4kSF5XVEUZZnYKoHqSdhVYk8drcEx8NT3uQbGQErbRn1kmx5iNjoTJPy60EjxbxrZ20gimnUSnBEahpJMHodEas3T5Vpnx549VuJNPbGR41ijRsxOuWj5/kOoBgBJKoOV6jHbfYfF7KLhlq02Ue/nIXnyHAad+srAnSkcYy3bSq4zVc42kT2YSK3QwWiDFzcK6yF3GrmrpdHi1swfUdROoHRpwSFT8Jx3vFLmWOMiEMwklY5JijwUBj1bElDoGBudRJG2PoThfDkt4Y4YhpSNFRB6BRgfU/Otb+y+GNbpGjXTz7FZHyxZmdJ2yzsxJZsSJv6Y/TaVAqjeLfH0sM5gtI4nMSGS4llJ0RgY+zUKQZJsEHQDnBGxzUr4y4gSqWcLEXF2eWNJ80cX99P/AAhU1AH8xUVGcWhThsSRWaDXLqWFCF5cZjRnknfAGoqi5/MxwM77BA3ccnG+WJxJawW7yRzctw3NmDcptGpfIigk6338xAXYtWNw22vfc7jh/C44fspXhku2OjWGCnYYJa4Acq5IwpG25wOvC7yS708O4bIwjiDC9vcZGWJ5ohJ2aSRyzahjAbptkXj2cposhBpVTbSS2zFRgOYnK8z6uMMfmTQap4T7MONWUnMthCH0FCwkRjpJB0rzUIQ4AGrHrWDw/wBlPEo5oXe0LBJFdik0J+Fg+kAuNiQR26n6V9GUxQYXDrcwwRJgkoiJt3KqB+21QHG78yO0cMYdxpWVpT5Iw3RdOCZCeukDGcZOQALTIO+cev0qqqp97cL0ljVhtnBTKEAHGfI8Zxt1322YI69thBZxpqOg3duSz9NKTCd9O58oWM4xkAD4mxmtf+1+zuLi1g4hLqXmSaIbc7cqF0Zl1DvI4TU3plV7VtLxVw6ORrG3bUVkuSzAknWsdvO7Bj6E6cjuNula+9pXHFur9Y2bTBaty1brmfrIdIGTpOlMgHBDfmoIn2UcKurYxcTdtNvJItqVJOXjlcRB+uFRJtGO5w3bruXxnxV4LVuUcTSssEHyklOkN9EGpz8kNQ3gfhST8EjgKsqsk0eGGGUiaQA4O4ZSAfqK8471ry7TWNrWPlsMZAu5UzMT2xHFhMnb7c+hoIeWFFkSJfuoWSKJVwX0xBWUvkbYD8xyf8RR1ZgmT4wkk5VtpblkXJj1kFvvYZgyaSMkkbEnu2Dk6qwOJwmO5lFvNomYF4AyZUvq3OnrIQzn/XICc4cJF2luwnjSY3Xv8BEmJpm04TKa1CARyRapDug1MTp6kghsUW5iRUBfSQMhjuckZBGe7bEA98Zy7MIu5nM7RWrY5U0hkmycl4YhrkGwHkZuWrHvr7bquPb8aEkYLMuZGwFT7TQvnXcjdyNMpJ6E6wPjU11e0kNw8+UiiihMPOlddCu0hd85IDLGYkU5+JyT0zkJ3jWm3vLe5TYSuLO4x0bmZ5LMPVJQF9cSmrQKrUAtb225VtcRyCKSJi8bCTDxSrMCcH8RQ757nrVmoFKUoFKUoFKUoFKUoFdJ5giszHCqCxPoAMk/tXeqx4xleZorCI6TdiTmv3S3j0iXH8T61jB7aie1BC2nDbjirpcz64bUPbzW0BYMssSkuWmQfjbyEA5C4HXerjacLS3WXkqMyO0pBOAZGAHXHlB0gdDis2GEIoVQAqgAAdAAMAD9K70FRHg8zTLd8QdHkiU8lI8rDb53LjXvJIOvMbAGBhRiqvfeF7jiA1wlJLYHSHmZ4pLlQo8wlCOwh1ZwMebU5GE0g3DxfNzwLCPJe4H2xH93bFsSux9WAMajqS2einFkjjCgAAAAAADoAOgFBWvB3gwWYMkjGS5ddLNliqLnVyogxyEB3yfMx3PoOPGPjNbRo4EaL3q4yIhI4VFA6yOWI2zsFyCx2yNyLRVF8aeHRcX1uoby3SmG5QrnVb27c/ZuqEu4Q46iTtig49mfD9ZuL1zLI9w6rHLN8TwoieZFwAkbS8wqoA20/I1IeI+ALe3sKSaxDDDI8gUlRIZmVFjZhvp0xyFlHXbOxwbTFGFAAAAAwANgANgAOwrtQV3id+lnHHbWcSc+QFbeFBpUAYDSPpHkiTOWPfoMkiuns81e4pqKseZP51GOaOfJ9sRk4Mm79fxVjePbXEZl6R4AlWPKzXLagsFqsi7ojSPvg53xsCTXPsytmhsuQxVvd5JIg6Z0vhtTFck7K7vH9UNBbaUpQYfEtl1FxGq+Zi3w6QN852H1PTrVG/7R+HLIrgzzOuQJIoZNHnxkKWxqXceuTg7nBqH9tnHizx2KsFXSssoLaQ2tisYbJGVUqXKjOTp+tVKKALGrOqknI0gMzEdMacebocjY9TggjAbetvENvfhJ7RuY9qzu0ZDJIC0MiBSjAEZLDBxg74rXfFeD8iQhjrKsGJbTqbXkyMVj8+NcjMQwPXfp5634e4nJZ8TtplbUplFu3ry5DpKH6F1bG+4XByGrbnizwfLNlYd1IwVZtsasneRnXUDkj7PAznOcEB38EXoteDK82fsBPryMMTHNKCMEfESMYx1PSsvgfD5o7YIyEzvmadugM07B3AbPRNWnIzsoABwRUesPMeCyA8vvM91MB8IjhnZ0U9NmnaPA7hG+dQPtv8fG1UWaBtU0bO5B0+UkoF1DcAkMTjc6QOjGgt8tvHDJrWSDmquBrdUOTglMnJVWIBJ3OkAAZyTWuM8CRZY7k31q05Ymd5ZzCMbaEg0MeWieYBTnckkk1F8X4pZcL4dYL7hBc3M8MZVWiTclE1M7aSzEu+MDc5PSszwbx0i9S0vuF2tnLMhkhMcSLnSM6T1ycA7g5BGCBkUHvB4DkmUSRGxZHUNG0Ty4DD4ZFcZL6SFYAnGRUN4i4m0tyQulba3klht1ddSc2IfazHPl5hdmAZugViMZJrZPhDZLhPwpd3AX5Bn5hH6M7Cqj414HouifKIpwZ1B2XnxBTMvplokWT58uTrmgrtlfyB0mgflugZVdwoyhJYxSpsXTVnYgdypXB0bP8M+LFusxyLyblBmSInORnHMjb+8jPr1GRkDbOrEuteZZG5UUfxSE6cKPhz1JbI6DcEYypjVnjOKe0SFdJigmbl6hFOrCJlcHaRMhs9GDBhh8tkZJyH0NSqn7MvGR4lYrM4AlVjFKBsNagHUB2BDA4+Zq2UClKUClKUClKrV548gEhit1lupVOllt1BVWyq4eVysanLLkasjO4oLIzgDJOANyTVDtfFts3EpLhmZYDDFbQTtHIIXYyO8mmYroA3iGSQDjYmuE48b+dILtJLSCRQUjcgm7JyTGZYyVVQFOYs6n7+UEG8SWqNGY2VShUoVIGkqRgrjpjG2KDvJMFBZiAoBJJ2AA6kk9BUBc+MY2JSzU3ko2IhI5SE/4s/wJ9AS3opqB4Jwlp55bO4Ie14e4VI2JYzcxVkgM2fiSKMlADnURk7qKvkMCoAqqFUdAoAA+gFBGeH+CtDzJJmD3E5DTOMhRpGEjjB3EaDIGdzlid2NS9KUCqLc8fY8aiUqOVHzLNcHzmWWKK5aQr/hqiIufVvmKzvEftFtbc8mOeB7kuI1RpFVUY/imfOEVep7noBk1gcL8JXSzy3sV5ayTXATWxtdSYRVUIjJPqVSFGdznY0F7pmoDh3iCQSi3vI1hmbPKZGLxTYGSEZgCrgbmNhnG4LAHGPfST3N5JbCZreKKOKRuWPtZhKZB5ZD90gMZHlGonuNsh28VcXVg1rABLeMA0aAZ5LdUnlbBESowDgnclcKCam+GWCwQxxL8MaKg+igD/pXnwng0NsnLgjVFzk46sT1ZmO7se7Ek1nUClK4JoND+0aIvxe4ZnVI1WGIM8scYLiHWVHM+LAmz0wMjJFVpZzbnku5eEA5LgHSARnUoLYIDpnQxDKQVLA+Xc/DJIOZecXkUCIx8qJsbtDBnVJ8zI4wvqqR+tVrwd7MILtTeXL6hLr/2eEvCkWZWdopMEMWRzpK4UDSNts0FZ9n3h5r7iMcuhhb2zLLIScjmAakQn8T6tJOOyktgtgfQJrG4bwyK3jWKCNY412VUGAP0Hf51lUENwDhmlpp2BD3D6sHqsa55aY7dWcj80jelaP8A/SLiI4hC2NmtgB9Vkkz/AFH719DsQBnpXzv7b+MC6mgljjPu/LlSKU/32lkLtGPyDICsR5ssRkYNBOe05ngfgs8Y1NDGWUEZBMawMAR6EnGe2c9sV0PG5Z+IcL1QR20UdwwSNZDI5aY6nYswGBt8OPxfTGT7U5WPC+FSq+gnlAv6K8Ckk/Lyg4+VRXEuFRx3llc20eEjuYSzSXDySypK8YE7xONMZYsGwrasOhZVBFBt3wif/Wx6Xk/89Df/ALVleJuC+8wFVIWVGWWBiMhJY90JHdT8LDurMO9YnhU/bcQHpeH9jbWxqw0HzB4y4kjzCBAYlhy8kRzhLmRiHQYGCI8BQc7nLZy1Tlh7LGueEC6tZme5IYtDpVVOgsrRDA1cwY2JONgMAYxsTxj7JI72c3EUzW8rjz4XWrHTpD6dSlX0gDOew2zvUPwjw2fD2h/eZblZ3KSW6xnfK6mmhjQt50VCWz1XI2OMhI+wng7wcL1Od5pXlxnJUALGAfRvszkdR0NbFzWuvEXBbYOt+DI9jMA1ysM0saAPgi70RMA4OwkGNx5vwnMjYwxcOkSWAkcPuVjUgFikMrH7OUBj5I5A4U4wAwQ9yQF1pTNKBSlKCocbkuJ/K4MFuVY6M4lmClMiRh9yhVmOlTqIG5Xda8+BWQSPGEXksiAKNIwgBGw6ZWND+9T3EINTlfWM6fqQ6N/zpWJBDq1MPxj0/FmTB/3ZV/3RQRXHuGiSN4iBpZCuCM4aMzlWHcFWUMCNxjaorwp48aCNo76RpAqhoZMZlkyF0xOqjeZtQKY+IZ7qSbPcLnJA66v+Jbhh/OQfvVPv4BHe2TAeUXMCkds8mSJG/iIycelBdPDHDJAZrmddE9yylkyDyo4wViiyNmZQWLEfidsbAVP1wtdZpQqlmICqCSScAAbkk9gBQJZgqlmICgEkk4AA3JJPQAVWZJWviQzPDaDScAlJLlXOFOoENFCSCMbM3fSDhsa6vGvGDHywJpljhdTm5VXGXfOMDONMfXJQuNwokoLoHrj+8Ck75UuCoJ7YfYZ7CgxIbKNAbeJEjjd941VcKpBhYgenMRTn+M1X7fgYgI5Za1umdlEkCqsZGU0iaDISYecZbAbG+c1ZYyu422GV0jORJpYAEDs4jGairpvu85JyuCe5KOpGe+WQfuKDPgnPELWWGQLFdwsuSp1KkqgSQXEZ6mNvK4+RZT0NZngqCM2wnAPNn887NuxlBKupPojBkCjYAbVU767kt545bZS8s/MsEHbUQr27uPyR6JyfkTV94Fwpba3jgUkiNQuo9WPVnPzZiWP1oM+lKUHBNai4pcTXaXN0txcRhY5yES40xmMalgCxLvrby6ifzHBzpxsPxqD/AGfc4OMROTg4yqjLjPbKhh+tYHFfDkcPDpEtkPkVJUXqWNuVkRCepzy8b/mNBgeI71De2HC41HL+/mQdFht1JhUj0Mirt30D1rN4RMg4teRRHA5NvLKnbnMXGtfmY1jDeuF+dYngHgpaW44lK0bzXhGgRtrEUC40RahsWwF1Y7gV5QW7QcZWRyokvWnXQrZIghhhEbt/riJ+XNxvvQXylKUFL8cXU9y7cOtHjSR7eSWYtgnl6liEYGfJr1t5+wXbrVd9vnhhpbCKWFCfdWOVQdInUAnA/CpRPoM+lWrwtbCS94hOUXa4Ecbn4/JbwxyjPZNS7D61ayM0Go7KGPi/DeGWqfaNEIJLhgfJEkQ0OjkdZHAIVOvc4A3leIeEnuuI8qWRQsRjvGeNCpdS+mKArrKrj3fdwMsFj28tbDhtlQYRVUdcKABv8hWpbj2ZPxmc38t28UMzfZxIm/IQlE8xbALKNXwnGvvQXnwnKHueIspDIbpQGHQsltArgfRhj6g1ZqxOE8JitoUhgQJGg0qo7f8A9J6kncmsugVRfaxdSwQW9xb6RcRT4jLfDiSKVWDdsEYO/cCr1UN4t8Nx31pJbyAHUDoJJGmQA6HyN9if2z60FK8J+HbR44VuZ7hmuV98FtNIEhbW4IbkxKqbsynl7jJ6d62Pd2SSxtHIoZHUqykZBUjBBHpitPPbTNcWpeC6n4lbGOZxKIYI0giJWRLfzKjgs2Qw1E4XJXpVpufbLacsm3WWaX/DKmIDzaPNK/k+LyjSWydh6gJPh9/JYSJbXLF4HIS1uW6gn4bec/n2wsnR9gcN1sl5fxxLqldEUd3YKNvrVZ474ht7mH3dYZbprmFZOVGACscoyjySOQsPqCTnI2BxWPwUyzoLPiIMd3EgdJI3OJUxpEiuBhnUnDqRgNggYIoLpHIGAI6EZ/f5Gu1a78PccNnKbeZZHkOyxxjUVxrcnJfDhlKHYZBbzMSav9tPrUNgrnscZB7g6SRkfWg5kgVsEjcdP3B6/UD9qifcikeg9ObGQevlVoz/AEQ1NVH8XB0EjsCf2ST/AK4oIBLkBMnbBAPoCHgUjPyDEfpVd4Zq4hfQKmBHaFJ7lhvpmUuUgUnv5iWIGwGNiazOI8NuZ5jbwyfZtkSNgYhTmzZffOuRsRhV2+EE7A5uvBuBQ2saxwIEVQF9SQCTlmO7HLMcnuTQZ9VzijNcgHGLcNhf/ivvpcjvErAYB+I79ANVkrHvFyuwyQVYbZ+Fgf32oK5dsSmthg5566euCpVwBnIynb8zfSutldKzsM6CrGM5z5XKcxtORnHm1Z3/AJ1MXlopVRp6Ht0Go6upG41KtRdtaq7N6gxNqJwdg1u/XcHSgP7ZoOLsFSoGw2AUHOBzYj/Jg/0wKheIXTr+HGJNMXzIuLlowdsjyQjc+tTEyll0P9+jO6Z7hZIzk7YGS0YI/iNeV+mrmd/K5GBvqRr07Z75x1oImLW/EYI8DQl0XGOoWC0lRvqNU0e/8VbHqn+EbXmXV1cHOiN3tYQTnYMHmb669Mf/ANGrhQKUrg0FI9pl2zwtbRtpxFJczn0ihBMaH/xZtK47hXq7IcgHpnfHp8q1FDxRJOJSq85ErX0cU0LNFokijkb3ZYl+PKaUdiNvM4O/TbwoOkVuq50qBqOTgAZPqcdT86qnjstG9tcLEpWCVJJpjgMkYYRmNdtR1Cdmx0wjdyKtruACTsAMkn5VUZZn4oQsY08PV1d5W+K65bBgkS9odSjMh+IDCjB1UFwFKUoKvcN7lfB//d71wjjtHdYAjceglVdB/iVPzGrPmq17SD/3bcbDonmOfs8yIOdtv9n95/orxt4JOIjXI8kdmdoo4yY3uF/xZXGHWNvwxqRlcFjvgBneKuISBY7e3IE9yxiRj0jUKWkmI7lVGw7sV7ZqU4Xw9LeGOGPZIkWNc7nSgCjJ7nAqieJeGcP4cBcWxt7e5gPM08wK00WRzomVmy+pA2NshguDWwopAwDKQQRkEbgg7gig70pSgUpSghvFPhSC/hMU6g7HQ+BqjYjGpCeh+XQ961z4w8BzSXVgHkguZQ2lYeT7vCLeECRy+kuQC2hD1H2mAorb9VqzXVxe4LdUtbdYx/DJJOZCPq0aA/5RQR3g7iCxcPkvph553eaQIMnIcwxQRjq2FRI1Hr6ZNeTeGzO5mvBm5OCnLZla1A3VIHjJIIz5nK5c5z5cKO39lBeItDqHuyf7eYwDlbiYsijPdSVllCjcPk+lWJ29W/Rm/wCkqH+tBH2dxrZba/VHkyGgkZNInEZD5CkeWVCoLJ0IAYDGQtlUVDzcMjnQxv8ACSGUrpVlZTlXRkOzqcEHHanD+JyJIILrHMP3UqjCT4GTt/dygblO4yVJGQoTVedxDqUjOM5H7gj/AK16UoPOGAKMAYyST9WJJP7mvSlKBXWRQRgjIOxrtSgxpbXP9D8xuR+oJ2rG9x3ds+Zw3QY3KqD/ADQEfU1IkVim186t3Gcn1yAN/U5C/tQQvFrYudK5HODqSBkgTW77/LDRL0rE4p9lCZdmYI7KoHxySHCoPm0lxj9asM0BLKdzgj0G4fGf2dv0rAHAma5DOcxI7SqCckyMECk+gTS5x6sp/DQZfhvhRtrWKJjqdVzI35pGJaRv1dmP61J0ApQKhPFXFniiCQYNzO3JtwegdgSZGH5I1DOfkuO4qZeQAEkgADJJ7AdzVPsL1MvxO6LKr4hs00szLCzAKVRQWMs7aWwBnToHY0GF4gu7OxFjZtJEhEkTs741iOEtMZGPUGSWMKT3LtV0sOKwzDMMsco7mN1cb/NScVTeD+JWR7ieSyvAZ5gFYRpkRLiGEFDIJACVJxp6uakEtLC9cmLMF1HvqRDb3KZ2yQyguvyYMh+dB7eOY1kFrC5JjmuUjljBxzUKSEocblQVViB1CnO2asqIAAAAANgB0GPSqZ4YWWXiE5vNLTWcccMRVSoZJdTNcKp+EyaVQgE45bDODV1oFKUoKz7SJwvDZ9XwtojYdSVkkRGVR1ZipbAG5NRRubi7JM2u3tseS3jJWVlIwDPKpyg80f2ceMaxltmAy/FLtJf2kJ+7jSW7O2SXiKRoR66BM0gHcoKkpYjgsQAd8g9MEkMp/hBZhq/LJntQVweG7flskcMUaMCHCKMHK6WYkjXuobqc+Vz1K1I+AphE09mNlhKSRLn4I5QQU33wsscuNzgMo7V7SphiwGzHbHxA5G2/wuGA6/iQds1iWsQjv7eUH75ZLZsDSpGjnRMB9YZRvuM6T8O4XWlKUClKUCq/dqE4pA3+LbTxn58qSB1/YPJ+9WCq2SZeLYPw2tqGHze6kIz+i22P9VBi2p/2u/TUiyGSB/Np3hMCqoGoEHzpL/OpaGFgMKB89GFB9NllH9KjvFMHImivgdKoOTddPuGbKybg7xSEN/laSpYMCCdOT2YKsg/4Bn9x+9AgWQ9cg+vy2+bVzxSBXQRyJrRiMknGnBBD5UZVgdwRjBA3FeIc6SE5eT3GknY76kIT6dRXWG1YPqZQTnK4Vk07YPwlgT8zQTVKUoFKUoFKUoFKUoOMVzSlApSlBVeMub2c2aE8iLDXrD8WRlbUH1YEM+OiYH468Z73nXchXTy7LCR+huHXzyEdMRRtp/1S912kPBKj3ND3ZpWY92YzSZYnuT6monwuo90g2+KFWb+IuzlifUkuxJ76j6mgy0jJJBPkOWB7rHMQW+hSTS2f4X9KwuK2XNPMbWJVOpJFPmhbcZjB2wGWVCnRwUBzkGpOBfs4/mz5+eUcnP1JJ/U0fq36n+Vqf67/AFoMD2eXZuHvLmTRzjMLZtByoFqiphc7hWkaWQD0cVdKqXhNQLy7A2HJsjt6mOQE/XAG/wAhVtoFKUoK1fW2ricZ7ravjfGCZ4f0I23/APOpIwaVBx07dTpGdgO+MkfNf0rDlP8A3pH/APKS/wD5oazJXOF3Pxx/zYg/y2oO6W2xwuodtW2xBA9ckbDPcY64qM4hwthHnBJjkhuFbO5KMNYI/Ny9QJHXPrubEKUHNK4Fc0ClKUCq/FFy+Kue09qh/wBVtKwP8rlf2qwVD3f/ALQt/wDwLn/ntKCUngV1ZXAZWBVgdwQRggjuCKq/Ao5E5lvK2uS3YaCU87QN9y4ZWUnABRjudSN6irZVf4scX9ljbIuFOO68tW0n1GoA49QKDPjydt/o2rf5faIf61mRRY6gfoMf0r0Fc0H/2Q=="/>
          <p:cNvSpPr>
            <a:spLocks noChangeAspect="1" noChangeArrowheads="1"/>
          </p:cNvSpPr>
          <p:nvPr/>
        </p:nvSpPr>
        <p:spPr bwMode="auto">
          <a:xfrm>
            <a:off x="917575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20493" name="Picture 20" descr="http://nl.toonpool.com/user/707/files/interview_2_103409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304925"/>
            <a:ext cx="2117725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4" name="AutoShape 22" descr="data:image/jpeg;base64,/9j/4AAQSkZJRgABAQAAAQABAAD/2wCEAAkGBhQQEBUQEBESEBUUFBAVFRUWFBESEBYWFBAVFBQVFRUXGyYeFxkkGRQUHy8gIycpLC0sFh4yNTAqNSYrLCoBCQoKDgwOGg8PGiwkHyUpLCotKSwsLCkpLSwpLCwsLCwsLCwsLCwsLCwsLSwvLCopLCwpLCkqKSksKSwsLCwsLP/AABEIAOEA4QMBIgACEQEDEQH/xAAcAAEAAgMBAQEAAAAAAAAAAAAABAUDBgcCCAH/xABOEAABAwICBQULBwoEBgMAAAABAAIDBBEFIQYSMUFRBxNhcYEiMlJTkZKTobHB0RQXI0JicoIIM1SDorLS0+HwFWOjwkNERVVz8RYYJP/EABsBAQACAwEBAAAAAAAAAAAAAAAEBQIDBgEH/8QAMhEAAgIBAQYDBwMFAQAAAAAAAAECAxEEBRITITFRFUFhFCJxkbHR8FKBoQYyM0Lhgv/aAAwDAQACEQMRAD8A7iiIgCIiAIiIAiIgCIiAIiIAiIgCIiAIiIAiIgCIiAIiIAiIgCIiAIiIAiIgCIiAIiIAiIgCIiAIiIAiIgCIiAIvLngC5NlXVuNsZszP97BtWi7UV0rM3gzhCU3iKLNR5q5jNrh7VrFZjr35DIf3sA/qvyDR+abN51Bxfe/Y3d6lU+KTulu6aGfUlrSKCzbLBaVGlcTdl3dWf9PWq+bTi3exeU2+KsqXRSFvfAyH7RsPIPerOGhYzvI2N6mgKRGrWT5zml8DFz08ekW/4NTOnbxthb5xHuU2h04jebSsdF03129tsx5FsbowciAesBU2K6KRTAljRE/cWizSftNGXvWbp1VfOM970aCsolylHHqmXMUocA5pDgcwQbgjoK9rS9Fa18FQaSXIEkAeC8C+XQR7luilae7jQ3sYfRr1NN1XDlj5BERSDSEREAREQBERAEREAREQBFXY3pBT0URmqpmQsG9xzJ4NaM3HoAJXINJOX+SR3M4XTm5NhLK0vkd9yFvvJ6gh5k7c+QAEkgAbScgOsrWsU5TMNpiRLXQ3G1rCZndREQdZcYboriWJkPxOska056jna57ImkRs9vQtswXk0oILXh59w+tMdceYLM9Sy3WY7yLefl+w8HViZVzndqRNF/PcD6l5Zy0Of+awfEXjjzdvYCr2hpo4m6sUbIhwY1rB5GgKcxxd0ryWIrMnyClnkjVzyvzDN2CYk0cebJ/2raMM0sM0AmfTTUl+9bPqCQi23Ua4kdRsehR6mvDcmd07j9UfFVzyXG7iXE/32Bc5rNr4fDoWX3LKnSNres5Il1mMPkORsOO/s3BeMLwx1RdzXDVBILrhxuNosN/Wo1RhwexzJNazgQdVzmEA8HNIIPSCtBrOTJ1O/ncNq5qZ+4F7h2c5HY+UFNLsey58XVv/AM/c8t10K/cp+Z22hwmOHvRc+Ec3eXd2KYAuE0XKrimGOEeIwiqjvYPNmSH7srBqO6iL9IXUNEuUWjxIWgl1ZbXMMlmTDjYXs8dLSV0MaVVHdisL0ILs33ls2dERegIiIDVNJ4NSrp5m5Eua0/he23qcR2LagqDSOPXnpWf5hPY3VJ9ivwolCxbZjuvoSLXmEPg/qfqIilkcIiIAiIgCIiAIiIAueco/K7Dhl4INWoqrd5f6OK4yMpG/fqDPjbK8Dld5VfkINFRuBqXDu3ixEDXDL9YRmBuGe8LjGAYCZ3c9OSWkk5kl0hJuSTttfadp9ayjHJhKSiSmU1XjM5qKqZzhmOcd3oHgRMGQHQLDjmt+wHBYaRtoWAEjunnOR3W7h0CwUOCUNAaAAALADIADcBuUllWpMasESVuTYYahTYqpUuG075j3IsN7j3v9T0BbhRYTHTtEkvdO3A7Segbv7uoep1tVGV1fbt8exsqqnb0P2jgJbrv7hnE5E9S81FYX9ywarfWev4LzNO6Z13ZDc3cPielR6ysbEOk7OK4/V667XWKutdeiRe1UV6aO9M9Os3Lf7F+slDeveVTOxG+d1jdiPSum2ZseGlW/Zzn9Ph9yn1e0JXPdjyj9S6fUqLLOFUSYmo78QurvCK7eZYVga9pY8BzTkQQC09YK57j+hOqeeoyWOadYM1iCCMwY37Qei/Udy211TdYpH3Xu5k84u6fmgXLW+JwpcVJc2+qKgj6Rm604+sPtDMbwdo7ZDM17Q9jg5rgC1wILSCLggjIi29fOWkOBNnGsLNkG/wALod8VI5NOUh+Fyikqy40rnWzuXU7ie+b/AJd9re0bwY1lTXNE2q9S5H0Qi8xSBwDmkOBAIIIIIIuCCNosvSjkopCOcrxwgi/af/Q+pXahYfh/NukcTrOkeXE2tYbGt7Apq0UxcU3Lq239v4Nlkk2kvJfn8hERbzWEREAREQBERAFp/Kbp03CqMvbYzy3ZA0591bN7hva0EE8SWjetue8AEkgAZknIADaSvlDlF0tdiuIPmBPNNPNwN4RtOTrcXG7j1gbl6lk8bwiqoYHVMzpZnOfdxc9zjdz3ONzc8ScytvhmsLDJUNC3UaAFa4fA+Z4jiaXOOwD1kncOlToQUI5kVFt7lLCLFk9zYXJOQG09gW3YJouTZ9RccI9/4yPYP6KVo9oyymAc60ku925vQwe/aejYtuiY2nbzsgu894zf1n+8utc9rdqueYUPEfOX2LDTaRtpz69hFE2mYHPA1rdxGLADs3e7rUJznSu1nm59QHAdC8lzpHF7zcnyDoHQo+OY3FRQumldYDK31nE7GtG8lcrOyV8lXWur5Lzb9ToYwjRHLGMYuymju45nJrd5Pw4laNV4/rOL3uFzxyAHAX3Kvw7DcRx6V0sDRBDct559wwAfVYdriODRt2lbrhvIBTAXqqmoqHb9XUiZ5LOd+0uz2boqtDDMuc31fb0X5zKHVTt1T5co/nNmo/4807HtP4m/FejiB25247vKt9fyFYaRYNqG9Imdf1ghUOK8hkkQL8PrH3H/AA5rC/RzjBbyt7VbK+L6kKWmmlyeShbUErMxyqGSyQymmrIzTzN4gNab7L2ysdzhl7VP5y2RyIyI3qbXWnzRV3Wyg8PkTOcXl0qi86vJlUjcIbtbMk0i1vH8PEg1gO6HrHBXb5FCqc1hOvKN1V7izbOQ/T0g/wCFVDuJpnHozdDfqu5vURwC7SvkKu1oJWzROLHNc17XDa17SCCO0Ar6g0K0mbiNDFVNsC9tpGj6sje5kb1XFx0EKmthus6WiziRTL1ERaTeEREAREQBERAEREBoHLZpL8jwt7GG0lSeYbbaGuBMp8wFv4wvm7D2XeO1dI/KDxnncRjpge5p4QSPtzHWd+w2NaFgNA+aZscbdZzvIBvcTuAW2vC5vojRblrCLzB8LkqJBFELk5k/VaN7nHcF1fAcBjpI9VmbjbXeR3Tj7m8B71g0ewaOki1GZk2L3/WcfcOA3eVbNhlIHXkfkxmZ4G27qVDtDXS1MuHDlH6+rPdNplDm+pno4WxM5+X8Dd5O4/31qFJK6V+u7ybgOAStrDM++xoyaOA49ZWWNoaLlc1qLlL3IdPqdDTUq1l9THWVbII3SPOqGi5Pq7TfIDeSubYXRP0ixXUfrNpKbungE7L2Dbj67yCL7g022BR9O9LDUPLI3fRRaxB3PeAQHdQJy8u9b9yCYUI8MM9u6qJpHE79WM820dV2vP4iur2Zs32WtXWL35dPRfdlPfqePNxj/av5Z0WkpGRMbHGxsbGANa1oAa0AWAAGwLMiKzMAiIgNV5QNC2YjTEAATxhzoX777dQnwXbOg2O5cYoaoviu6+vGRG++22eoT0ixaepq+kCuCaS0QgxishGTZQ6QDdd0bZ/3w7yqforGpbpVbSqTr3yvEnShcsNl5LrK6aOaSMrnLBKV+mbisT39K1s2pFTi8V2lbz+T7pFqVE1A49zK3nox9uOzXgdbCD+rWlYi64soWiWLfI8Spqi9gyaPW+486kn7DnKq1US/0Enu4PrlECKvLYIiIAiIgCIiAIURAfJvKJUOqcZqyLvJqHRNAzJ5u0LQPMW+aH6OCjizsZX2MjvYxp8Ees58LVeD4BatqqyUd06pquaB3AzvBf1nMDovxW3U6rtVdlbkenmYpc8lrhlGZXhje08BvKs8VqxlBHkxmR6SPh7V6A+SQao/OybeLR/T2k8FCpolzetv3FuR6vqW+kpwt+X7Geni3rUNPtJdRppojZzh9IR9Vh+r1u39HWtg0jxptLCXZF2xreLt3YNpXH6+pL3FziXOcSSTtJO1Wn9O7L48vabV7senq/svqV+1ta4LgwfvPr6L/pBqu6Dm3DbtsCb274HcOAV9o7yg4hSU7KWnqKZscetqh0Rce6eXm51c83Fa+I9Yq1oqDoXdKnjPmjnnfwI4RtEXKXip/wCbox+od/ApLeULEz/z1CP1Mv8ALVEymA3LIIRwW/2Go0PX3dy8Gn+J/p9D6Gb+UvY0+xL9PofQy/ylRCEcF6EI4L32Koweuu7l5/8APcR/TqL0Mv8ALVHO6WesFZU1ED3WAdqNkbcBhaABqAXsU5kcF+GJZw0lcXlGizV3TjutkctWJykPCwPUpohRI71GkKkSKJKVHmS60Rag5LX6wZlX05yVFVd8qzUdC60qwfX2jddz9HTz+Mggf2uia4+sqyWrcl82vg9Ef8hjfNu33LaVWFqEREAREQBERAFjmksF7JUOZ1yomqu4cOXVmUVlnLMTZq1Eo4Syfvkq60YowSZ395Hn1u2+rb12UPSOkPy17Wi5eWFo4l7R77q4rQIY2UzDsALzxO31nPyKkuuVdeTdRTxLMGGacyvLzv2DgNwWcPDG3NhkczsFtpKw07FrGnON6rfk7Dm8Xf0M3D8R9Q6VTaPS2bQ1Spj5vm+y82WervhpqnN9F+JGtaS40amYuB7htwwdG9x6Tt8nBa1MblTKh2SwQRaxX12OnhTCNFSwksHA8WU5Sun1ZmoaTfZW8DDsax56mkquxSC1O+3AHyPC3Xkx5NaKvw9lROJjJrzNdqyua3uXnVyH2SFlbetPiOBTp3qcyzgpW00niZfRv+C9ilk8TL6N/wAF0P5k8O8Go9O9fvzK4f4M/p3rR4lHsSPDJfqOeCkl8TN6OT4L18jl8RN6KT4LoXzLYfwn9O9PmXw/wZ/TvXniK7Hnhku5zz5JL4ib0UnwXl1NL4ib0b/gui/Mvh3gz+nenzLYd4M/p3p4iuw8Ll+o5nJTS+Im9G/4KNJTyeJl9G/4LqnzKYd4M/p3rz8yOHeDP6d6eJeg8K9TkcsUnipPMd8FCmjf4uTzHfBdoPIdhvgz+nevz5i8M8Cf08i1S12fI3R2du+ZwmoLgO8f5rlSVN77COxfSHzFYZ4uf08i/PmHwvxc3p5FFsv3vIm10bhZckD74JR/ckHmzyN9y3FV+AYFFQ07KWnBEcetqhzi53dPc83J25uKsFGJIREQBERAERfhQGOZ25RnLM9YnKl1T3nk3RKXEqJonFS76kbhbpvkfIXDtCoA4vcXHaTcqy0grL2YN51j1DJvr9igwCwuua1VrfIuNNXuQz5s8YhXNgidI7Y0XPE8AOkmw7VyyrqnSvdI/NziSeHQB0AWHYtg04xjXkFO05Ns5/3iO5b2A3/F0LWXbF9B/pbZvs2n48170/4Xl8+vyOQ25rOLbwo9I/X/AIRJzcqdh8G9QmtuVc0keS6iK5uRSzeEomWal12FnhNc3tIIHrstu/J+xa8NTRuNnRyNlAO3Ve0MdbqdGPOC1sMyVbSYq/CcRjxBjS6J5LZmjeHW51nXse3pA4FQtdU5QyiVs65Rm4vzPpJFFw3Eo6mJk8DxJHI0Oa4bCD7DuIOYIspSojoQiIgC59jvLDFTVctG2lqKh0JAc6PUIvqtJsL3yLrdYW0aWaTR4fSvqZSO5FmNvnJIR3DB1nyAE7lwjBmyc3JUSOPO1Uhe4gkEtDy5xy3OkP8AplSdNRxZYImq1HBjk6C7lxYP+mV3mtXn59Wf9trvNb8VpT3v8Y/z3/FR5JH+Mk89/wAVY+HR7letpy/Sb27l7iG3Dq0fhZ8V4/8AsDB+gVnkj+K55KXHa9/nO+KhzNPhO853xWMtnJeZnHaTb6HTT+UNTDbRVg7Iv4l5H5RdL+h1f+j/ABrjeJuIHfO84q55J9GjX4pEHC8cB5+W+YtGRqNPW/VFuF1XW1KBY12OR9QwSFzWuLSwkAlptdpIuQbbxsWREWg3hERAEREAXly9LyVjLoeoxOCiVj7N68lMcqLSWq1Izbbaw63G3suVSa57sH8iRTHekkazUT85I524nLqGQ9SjY5izaWnfM7MMaTbidjW9riAskCkVWhbcUop43nUJtzLs7NkZmHEDa3MA9BO+yo9Lp/aNRGL6efwLa+zhweDjNHXmUmR5u5xLnHiSbn1qY85Kh5iSknfTztMb43Fr2ncR7QRYg7wQVbtnuF9c0lkXBR7HAaul7+8ZaVmauYGqupGq0hCl9CvkyVEFknoBIwsc3Xa4Wc3ZfgQdxG4+64X5A1WdOxeNZWGQ3Nxe8jXMErq7B3udRO+UwE6z4HAnrJYM2ut9duRyvwW94Ty90bwBUxT0r9/c89H2Ob3XlaoQoQ7d8VjqdHGyd+1kn32MefOIv61WW6ODeU8Fxp9qzSxOOTaxyxYVa/yvs5mpv5ObVPivLpStGrSRTVTzsu3mY79Jd3XkatfOhMF7/J4PNd7NaykQ4KIhaMNi/wDGxsZ84DW9a1R0Cb5skT2skuUWa9iTqnEZhUYk7Va383Ttu0NB3Bu1gOV3u7o7r5WkyDebDIAACzQALBoG4AWCs30gbuUGdqs6qY1rCKa7VTvllkGRRpFKkUWRbjZEiyqHUuspczlR4rWWFlrumoQySNPW5zKnEqjWcvo7kd0MOH0AfK3VnqdWSQHvmtt9FGeoEkji88FzPkb5PTXVArahv/54HXaCMpZWm4HSxpsTxNhxX0SuatnvSOkrjhBERajaEREAREQBeSvS/CsWDwQtL0sqLvDftOPmjVHtK3UrnmkEl5upo9bifeqHanJRXx/P5J+iWZ5IjXWC6LhNHzULGbw0X+8c3eslaFhEHOTxM3F4J6m90fYukBZbHqxvWfsZa2fNRNA5UeTJuJx8/Bqsqo22aTk2Voz5t53HwXbthyOXABK+CQwzNdG9ji1zXAtc0jaCNy+v1pun3JlT4q3XP0NQ0WZM0XJA2Nkb9dvrG47j0lVrgVM61I4nh84IVxA5UmJaOVWGSc1VxloJIZILuhf9x/uNiOCk0tcuhptVkTndTQ65PsbDT7Va0wWv01YFb0lYFuZU2QaL6nap7GqqpqoKwjqBxUK2LySqJRwZntUOoapD5xxUKoqBxWNaeTK6UcFfUhVNSp9XUhU9TVBT0QoRbZgmKhTSWSprFTVmIbhmTkAMySdgCxlNQWWWNVUpvERiNcGgqfoByey4xPzj9aKlY76SXYXEbY4uLuJ2N67A7JoVyNS1bm1GJB0EO0Q97PJ9/wAU39r7u1dwoaFkEbYoWNjYwBrWNADWgbgAqPU6niPCOh02mVaPOH4fHTxMhhY2OONoaxrdgA3f13qSiKATAiIgCIiAIiIAiIgPwrm2OC1Q7qb+6ulLQNLqbUn1tzh7Df8A3DyKk2rD3Yy+JP0L99o/dE23qmdDZD+zb3rfQubYFWiKoY85AGx6A4FpPrv2LpIK27JkuE16mOti1PPofqIitiEYK2hjmYY5mMlY4Wc17Q5p6wVzrHuRaJxL6GUwHbzb7vh7Hd839pdMX4s4WSg8xZhKEZrEkfPuJaG11J+cp3uaPrx/Ss6+5zHaAq6HESMv/a+ha/GIoRd7hfgMytdq6H/EjnTxCPxkkbXOI+ySL+Tyrf45GD3HHefaPX7ESWx99b0Xur16HKocZI3qYzHzxXSzyW0JaAYnX3ubJI2/YDYeRRZOSCjOx9Q3qew+1is47Qqa5poq57KnnlhmgHSA8VHmxsneuifM7S+OqfOi/gWaLkjoh3xnf1yAfutCy9vpXf5GK2VPsvmcmnxS+9RoTJO7UhjkmdwY1zz5Ghd1o+T2gizFLG4jfJrS/vkhX1PSsjbqxsaxo3NAa3yBaJ7SX+kfmS69mY/ufyOJYPyR1tTZ05bSMPhfSTW6GNNh2kdS6Vovyc0mH2fHHzkvjpLPk6dXKzPwgdZW0Iq2y+dj95lpXTCtYigiItJtCIiAIiIAiIgCIiAIiIAqbSXB/lEXc9+3NvT0e1XKLVbVG2DhIzhNwkpI5Ibg2IIIyIO0dBV7g+lz4QGSDnGDIZ2e0cAd46CtlxjRiKoOtnG/wm2z+8N/tWvTaDTDvHxvHSXNPksfaqH2TU6ee9Xz+H2Lf2ii6OJ8i/h0wp3DN5Z0OaR7Ml6fpZTj/iX6gVrTNCJyczEPxOPsap9NoF4ybsY23rPwUqNuuly3V+fuR5V6Vf7Mz1WnUY/Nsc7ryCix1lZWfm280w/W71vlO3sCvqHRqCHNsYcfCd3Z9eQ7ArOy3rS3Wf5p8uy5Gl3VQ/xx/dlHh2ikbDrykzP+13nk39qvALL9RTaqYVLEFgjTslN5kwiItpgEREAREQBERAEREAREQBERAEREAREQBERAEREAREQBERAEREAREQBERAEREAREQBERAEREAREQBERAEREAREQBERAEREAREQBERAEREAREQBERAEREAREQBERAEREAREQBERAEREAREQH/2Q=="/>
          <p:cNvSpPr>
            <a:spLocks noChangeAspect="1" noChangeArrowheads="1"/>
          </p:cNvSpPr>
          <p:nvPr/>
        </p:nvSpPr>
        <p:spPr bwMode="auto">
          <a:xfrm>
            <a:off x="1069975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0495" name="AutoShape 24" descr="data:image/jpeg;base64,/9j/4AAQSkZJRgABAQAAAQABAAD/2wCEAAkGBhQQEBUQEBESEBUUFBAVFRUWFBESEBYWFBAVFBQVFRUXGyYeFxkkGRQUHy8gIycpLC0sFh4yNTAqNSYrLCoBCQoKDgwOGg8PGiwkHyUpLCotKSwsLCkpLSwpLCwsLCwsLCwsLCwsLCwsLSwvLCopLCwpLCkqKSksKSwsLCwsLP/AABEIAOEA4QMBIgACEQEDEQH/xAAcAAEAAgMBAQEAAAAAAAAAAAAABAUDBgcCCAH/xABOEAABAwICBQULBwoEBgMAAAABAAIDBBEFIQYSMUFRBxNhcYEiMlJTkZKTobHB0RQXI0JicoIIM1SDorLS0+HwFWOjwkNERVVz8RYYJP/EABsBAQACAwEBAAAAAAAAAAAAAAAEBQIDBgEH/8QAMhEAAgIBAQYDBwMFAQAAAAAAAAECAxEEBRITITFRFUFhFCJxkbHR8FKBoQYyM0Lhgv/aAAwDAQACEQMRAD8A7iiIgCIiAIiIAiIgCIiAIiIAiIgCIiAIiIAiIgCIiAIiIAiIgCIiAIiIAiIgCIiAIiIAiIgCIiAIiIAiIgCIiAIvLngC5NlXVuNsZszP97BtWi7UV0rM3gzhCU3iKLNR5q5jNrh7VrFZjr35DIf3sA/qvyDR+abN51Bxfe/Y3d6lU+KTulu6aGfUlrSKCzbLBaVGlcTdl3dWf9PWq+bTi3exeU2+KsqXRSFvfAyH7RsPIPerOGhYzvI2N6mgKRGrWT5zml8DFz08ekW/4NTOnbxthb5xHuU2h04jebSsdF03129tsx5FsbowciAesBU2K6KRTAljRE/cWizSftNGXvWbp1VfOM970aCsolylHHqmXMUocA5pDgcwQbgjoK9rS9Fa18FQaSXIEkAeC8C+XQR7luilae7jQ3sYfRr1NN1XDlj5BERSDSEREAREQBERAEREAREQBFXY3pBT0URmqpmQsG9xzJ4NaM3HoAJXINJOX+SR3M4XTm5NhLK0vkd9yFvvJ6gh5k7c+QAEkgAbScgOsrWsU5TMNpiRLXQ3G1rCZndREQdZcYboriWJkPxOska056jna57ImkRs9vQtswXk0oILXh59w+tMdceYLM9Sy3WY7yLefl+w8HViZVzndqRNF/PcD6l5Zy0Of+awfEXjjzdvYCr2hpo4m6sUbIhwY1rB5GgKcxxd0ryWIrMnyClnkjVzyvzDN2CYk0cebJ/2raMM0sM0AmfTTUl+9bPqCQi23Ua4kdRsehR6mvDcmd07j9UfFVzyXG7iXE/32Bc5rNr4fDoWX3LKnSNres5Il1mMPkORsOO/s3BeMLwx1RdzXDVBILrhxuNosN/Wo1RhwexzJNazgQdVzmEA8HNIIPSCtBrOTJ1O/ncNq5qZ+4F7h2c5HY+UFNLsey58XVv/AM/c8t10K/cp+Z22hwmOHvRc+Ec3eXd2KYAuE0XKrimGOEeIwiqjvYPNmSH7srBqO6iL9IXUNEuUWjxIWgl1ZbXMMlmTDjYXs8dLSV0MaVVHdisL0ILs33ls2dERegIiIDVNJ4NSrp5m5Eua0/he23qcR2LagqDSOPXnpWf5hPY3VJ9ivwolCxbZjuvoSLXmEPg/qfqIilkcIiIAiIgCIiAIiIAueco/K7Dhl4INWoqrd5f6OK4yMpG/fqDPjbK8Dld5VfkINFRuBqXDu3ixEDXDL9YRmBuGe8LjGAYCZ3c9OSWkk5kl0hJuSTttfadp9ayjHJhKSiSmU1XjM5qKqZzhmOcd3oHgRMGQHQLDjmt+wHBYaRtoWAEjunnOR3W7h0CwUOCUNAaAAALADIADcBuUllWpMasESVuTYYahTYqpUuG075j3IsN7j3v9T0BbhRYTHTtEkvdO3A7Segbv7uoep1tVGV1fbt8exsqqnb0P2jgJbrv7hnE5E9S81FYX9ywarfWev4LzNO6Z13ZDc3cPielR6ysbEOk7OK4/V667XWKutdeiRe1UV6aO9M9Os3Lf7F+slDeveVTOxG+d1jdiPSum2ZseGlW/Zzn9Ph9yn1e0JXPdjyj9S6fUqLLOFUSYmo78QurvCK7eZYVga9pY8BzTkQQC09YK57j+hOqeeoyWOadYM1iCCMwY37Qei/Udy211TdYpH3Xu5k84u6fmgXLW+JwpcVJc2+qKgj6Rm604+sPtDMbwdo7ZDM17Q9jg5rgC1wILSCLggjIi29fOWkOBNnGsLNkG/wALod8VI5NOUh+Fyikqy40rnWzuXU7ie+b/AJd9re0bwY1lTXNE2q9S5H0Qi8xSBwDmkOBAIIIIIIuCCNosvSjkopCOcrxwgi/af/Q+pXahYfh/NukcTrOkeXE2tYbGt7Apq0UxcU3Lq239v4Nlkk2kvJfn8hERbzWEREAREQBERAFp/Kbp03CqMvbYzy3ZA0591bN7hva0EE8SWjetue8AEkgAZknIADaSvlDlF0tdiuIPmBPNNPNwN4RtOTrcXG7j1gbl6lk8bwiqoYHVMzpZnOfdxc9zjdz3ONzc8ScytvhmsLDJUNC3UaAFa4fA+Z4jiaXOOwD1kncOlToQUI5kVFt7lLCLFk9zYXJOQG09gW3YJouTZ9RccI9/4yPYP6KVo9oyymAc60ku925vQwe/aejYtuiY2nbzsgu894zf1n+8utc9rdqueYUPEfOX2LDTaRtpz69hFE2mYHPA1rdxGLADs3e7rUJznSu1nm59QHAdC8lzpHF7zcnyDoHQo+OY3FRQumldYDK31nE7GtG8lcrOyV8lXWur5Lzb9ToYwjRHLGMYuymju45nJrd5Pw4laNV4/rOL3uFzxyAHAX3Kvw7DcRx6V0sDRBDct559wwAfVYdriODRt2lbrhvIBTAXqqmoqHb9XUiZ5LOd+0uz2boqtDDMuc31fb0X5zKHVTt1T5co/nNmo/4807HtP4m/FejiB25247vKt9fyFYaRYNqG9Imdf1ghUOK8hkkQL8PrH3H/AA5rC/RzjBbyt7VbK+L6kKWmmlyeShbUErMxyqGSyQymmrIzTzN4gNab7L2ysdzhl7VP5y2RyIyI3qbXWnzRV3Wyg8PkTOcXl0qi86vJlUjcIbtbMk0i1vH8PEg1gO6HrHBXb5FCqc1hOvKN1V7izbOQ/T0g/wCFVDuJpnHozdDfqu5vURwC7SvkKu1oJWzROLHNc17XDa17SCCO0Ar6g0K0mbiNDFVNsC9tpGj6sje5kb1XFx0EKmthus6WiziRTL1ERaTeEREAREQBERAEREBoHLZpL8jwt7GG0lSeYbbaGuBMp8wFv4wvm7D2XeO1dI/KDxnncRjpge5p4QSPtzHWd+w2NaFgNA+aZscbdZzvIBvcTuAW2vC5vojRblrCLzB8LkqJBFELk5k/VaN7nHcF1fAcBjpI9VmbjbXeR3Tj7m8B71g0ewaOki1GZk2L3/WcfcOA3eVbNhlIHXkfkxmZ4G27qVDtDXS1MuHDlH6+rPdNplDm+pno4WxM5+X8Dd5O4/31qFJK6V+u7ybgOAStrDM++xoyaOA49ZWWNoaLlc1qLlL3IdPqdDTUq1l9THWVbII3SPOqGi5Pq7TfIDeSubYXRP0ixXUfrNpKbungE7L2Dbj67yCL7g022BR9O9LDUPLI3fRRaxB3PeAQHdQJy8u9b9yCYUI8MM9u6qJpHE79WM820dV2vP4iur2Zs32WtXWL35dPRfdlPfqePNxj/av5Z0WkpGRMbHGxsbGANa1oAa0AWAAGwLMiKzMAiIgNV5QNC2YjTEAATxhzoX777dQnwXbOg2O5cYoaoviu6+vGRG++22eoT0ixaepq+kCuCaS0QgxishGTZQ6QDdd0bZ/3w7yqforGpbpVbSqTr3yvEnShcsNl5LrK6aOaSMrnLBKV+mbisT39K1s2pFTi8V2lbz+T7pFqVE1A49zK3nox9uOzXgdbCD+rWlYi64soWiWLfI8Spqi9gyaPW+486kn7DnKq1US/0Enu4PrlECKvLYIiIAiIgCIiAIURAfJvKJUOqcZqyLvJqHRNAzJ5u0LQPMW+aH6OCjizsZX2MjvYxp8Ees58LVeD4BatqqyUd06pquaB3AzvBf1nMDovxW3U6rtVdlbkenmYpc8lrhlGZXhje08BvKs8VqxlBHkxmR6SPh7V6A+SQao/OybeLR/T2k8FCpolzetv3FuR6vqW+kpwt+X7Geni3rUNPtJdRppojZzh9IR9Vh+r1u39HWtg0jxptLCXZF2xreLt3YNpXH6+pL3FziXOcSSTtJO1Wn9O7L48vabV7senq/svqV+1ta4LgwfvPr6L/pBqu6Dm3DbtsCb274HcOAV9o7yg4hSU7KWnqKZscetqh0Rce6eXm51c83Fa+I9Yq1oqDoXdKnjPmjnnfwI4RtEXKXip/wCbox+od/ApLeULEz/z1CP1Mv8ALVEymA3LIIRwW/2Go0PX3dy8Gn+J/p9D6Gb+UvY0+xL9PofQy/ylRCEcF6EI4L32Koweuu7l5/8APcR/TqL0Mv8ALVHO6WesFZU1ED3WAdqNkbcBhaABqAXsU5kcF+GJZw0lcXlGizV3TjutkctWJykPCwPUpohRI71GkKkSKJKVHmS60Rag5LX6wZlX05yVFVd8qzUdC60qwfX2jddz9HTz+Mggf2uia4+sqyWrcl82vg9Ef8hjfNu33LaVWFqEREAREQBERAFjmksF7JUOZ1yomqu4cOXVmUVlnLMTZq1Eo4Syfvkq60YowSZ395Hn1u2+rb12UPSOkPy17Wi5eWFo4l7R77q4rQIY2UzDsALzxO31nPyKkuuVdeTdRTxLMGGacyvLzv2DgNwWcPDG3NhkczsFtpKw07FrGnON6rfk7Dm8Xf0M3D8R9Q6VTaPS2bQ1Spj5vm+y82WervhpqnN9F+JGtaS40amYuB7htwwdG9x6Tt8nBa1MblTKh2SwQRaxX12OnhTCNFSwksHA8WU5Sun1ZmoaTfZW8DDsax56mkquxSC1O+3AHyPC3Xkx5NaKvw9lROJjJrzNdqyua3uXnVyH2SFlbetPiOBTp3qcyzgpW00niZfRv+C9ilk8TL6N/wAF0P5k8O8Go9O9fvzK4f4M/p3rR4lHsSPDJfqOeCkl8TN6OT4L18jl8RN6KT4LoXzLYfwn9O9PmXw/wZ/TvXniK7Hnhku5zz5JL4ib0UnwXl1NL4ib0b/gui/Mvh3gz+nenzLYd4M/p3p4iuw8Ll+o5nJTS+Im9G/4KNJTyeJl9G/4LqnzKYd4M/p3rz8yOHeDP6d6eJeg8K9TkcsUnipPMd8FCmjf4uTzHfBdoPIdhvgz+nevz5i8M8Cf08i1S12fI3R2du+ZwmoLgO8f5rlSVN77COxfSHzFYZ4uf08i/PmHwvxc3p5FFsv3vIm10bhZckD74JR/ckHmzyN9y3FV+AYFFQ07KWnBEcetqhzi53dPc83J25uKsFGJIREQBERAERfhQGOZ25RnLM9YnKl1T3nk3RKXEqJonFS76kbhbpvkfIXDtCoA4vcXHaTcqy0grL2YN51j1DJvr9igwCwuua1VrfIuNNXuQz5s8YhXNgidI7Y0XPE8AOkmw7VyyrqnSvdI/NziSeHQB0AWHYtg04xjXkFO05Ns5/3iO5b2A3/F0LWXbF9B/pbZvs2n48170/4Xl8+vyOQ25rOLbwo9I/X/AIRJzcqdh8G9QmtuVc0keS6iK5uRSzeEomWal12FnhNc3tIIHrstu/J+xa8NTRuNnRyNlAO3Ve0MdbqdGPOC1sMyVbSYq/CcRjxBjS6J5LZmjeHW51nXse3pA4FQtdU5QyiVs65Rm4vzPpJFFw3Eo6mJk8DxJHI0Oa4bCD7DuIOYIspSojoQiIgC59jvLDFTVctG2lqKh0JAc6PUIvqtJsL3yLrdYW0aWaTR4fSvqZSO5FmNvnJIR3DB1nyAE7lwjBmyc3JUSOPO1Uhe4gkEtDy5xy3OkP8AplSdNRxZYImq1HBjk6C7lxYP+mV3mtXn59Wf9trvNb8VpT3v8Y/z3/FR5JH+Mk89/wAVY+HR7letpy/Sb27l7iG3Dq0fhZ8V4/8AsDB+gVnkj+K55KXHa9/nO+KhzNPhO853xWMtnJeZnHaTb6HTT+UNTDbRVg7Iv4l5H5RdL+h1f+j/ABrjeJuIHfO84q55J9GjX4pEHC8cB5+W+YtGRqNPW/VFuF1XW1KBY12OR9QwSFzWuLSwkAlptdpIuQbbxsWREWg3hERAEREAXly9LyVjLoeoxOCiVj7N68lMcqLSWq1Izbbaw63G3suVSa57sH8iRTHekkazUT85I524nLqGQ9SjY5izaWnfM7MMaTbidjW9riAskCkVWhbcUop43nUJtzLs7NkZmHEDa3MA9BO+yo9Lp/aNRGL6efwLa+zhweDjNHXmUmR5u5xLnHiSbn1qY85Kh5iSknfTztMb43Fr2ncR7QRYg7wQVbtnuF9c0lkXBR7HAaul7+8ZaVmauYGqupGq0hCl9CvkyVEFknoBIwsc3Xa4Wc3ZfgQdxG4+64X5A1WdOxeNZWGQ3Nxe8jXMErq7B3udRO+UwE6z4HAnrJYM2ut9duRyvwW94Ty90bwBUxT0r9/c89H2Ob3XlaoQoQ7d8VjqdHGyd+1kn32MefOIv61WW6ODeU8Fxp9qzSxOOTaxyxYVa/yvs5mpv5ObVPivLpStGrSRTVTzsu3mY79Jd3XkatfOhMF7/J4PNd7NaykQ4KIhaMNi/wDGxsZ84DW9a1R0Cb5skT2skuUWa9iTqnEZhUYk7Va383Ttu0NB3Bu1gOV3u7o7r5WkyDebDIAACzQALBoG4AWCs30gbuUGdqs6qY1rCKa7VTvllkGRRpFKkUWRbjZEiyqHUuspczlR4rWWFlrumoQySNPW5zKnEqjWcvo7kd0MOH0AfK3VnqdWSQHvmtt9FGeoEkji88FzPkb5PTXVArahv/54HXaCMpZWm4HSxpsTxNhxX0SuatnvSOkrjhBERajaEREAREQBeSvS/CsWDwQtL0sqLvDftOPmjVHtK3UrnmkEl5upo9bifeqHanJRXx/P5J+iWZ5IjXWC6LhNHzULGbw0X+8c3eslaFhEHOTxM3F4J6m90fYukBZbHqxvWfsZa2fNRNA5UeTJuJx8/Bqsqo22aTk2Voz5t53HwXbthyOXABK+CQwzNdG9ji1zXAtc0jaCNy+v1pun3JlT4q3XP0NQ0WZM0XJA2Nkb9dvrG47j0lVrgVM61I4nh84IVxA5UmJaOVWGSc1VxloJIZILuhf9x/uNiOCk0tcuhptVkTndTQ65PsbDT7Va0wWv01YFb0lYFuZU2QaL6nap7GqqpqoKwjqBxUK2LySqJRwZntUOoapD5xxUKoqBxWNaeTK6UcFfUhVNSp9XUhU9TVBT0QoRbZgmKhTSWSprFTVmIbhmTkAMySdgCxlNQWWWNVUpvERiNcGgqfoByey4xPzj9aKlY76SXYXEbY4uLuJ2N67A7JoVyNS1bm1GJB0EO0Q97PJ9/wAU39r7u1dwoaFkEbYoWNjYwBrWNADWgbgAqPU6niPCOh02mVaPOH4fHTxMhhY2OONoaxrdgA3f13qSiKATAiIgCIiAIiIAiIgPwrm2OC1Q7qb+6ulLQNLqbUn1tzh7Df8A3DyKk2rD3Yy+JP0L99o/dE23qmdDZD+zb3rfQubYFWiKoY85AGx6A4FpPrv2LpIK27JkuE16mOti1PPofqIitiEYK2hjmYY5mMlY4Wc17Q5p6wVzrHuRaJxL6GUwHbzb7vh7Hd839pdMX4s4WSg8xZhKEZrEkfPuJaG11J+cp3uaPrx/Ss6+5zHaAq6HESMv/a+ha/GIoRd7hfgMytdq6H/EjnTxCPxkkbXOI+ySL+Tyrf45GD3HHefaPX7ESWx99b0Xur16HKocZI3qYzHzxXSzyW0JaAYnX3ubJI2/YDYeRRZOSCjOx9Q3qew+1is47Qqa5poq57KnnlhmgHSA8VHmxsneuifM7S+OqfOi/gWaLkjoh3xnf1yAfutCy9vpXf5GK2VPsvmcmnxS+9RoTJO7UhjkmdwY1zz5Ghd1o+T2gizFLG4jfJrS/vkhX1PSsjbqxsaxo3NAa3yBaJ7SX+kfmS69mY/ufyOJYPyR1tTZ05bSMPhfSTW6GNNh2kdS6Vovyc0mH2fHHzkvjpLPk6dXKzPwgdZW0Iq2y+dj95lpXTCtYigiItJtCIiAIiIAiIgCIiAIiIAqbSXB/lEXc9+3NvT0e1XKLVbVG2DhIzhNwkpI5Ibg2IIIyIO0dBV7g+lz4QGSDnGDIZ2e0cAd46CtlxjRiKoOtnG/wm2z+8N/tWvTaDTDvHxvHSXNPksfaqH2TU6ee9Xz+H2Lf2ii6OJ8i/h0wp3DN5Z0OaR7Ml6fpZTj/iX6gVrTNCJyczEPxOPsap9NoF4ybsY23rPwUqNuuly3V+fuR5V6Vf7Mz1WnUY/Nsc7ryCix1lZWfm280w/W71vlO3sCvqHRqCHNsYcfCd3Z9eQ7ArOy3rS3Wf5p8uy5Gl3VQ/xx/dlHh2ikbDrykzP+13nk39qvALL9RTaqYVLEFgjTslN5kwiItpgEREAREQBERAEREAREQBERAEREAREQBERAEREAREQBERAEREAREQBERAEREAREQBERAEREAREQBERAEREAREQBERAEREAREQBERAEREAREQBERAEREAREQBERAEREAREQBERAEREAREQH/2Q=="/>
          <p:cNvSpPr>
            <a:spLocks noChangeAspect="1" noChangeArrowheads="1"/>
          </p:cNvSpPr>
          <p:nvPr/>
        </p:nvSpPr>
        <p:spPr bwMode="auto">
          <a:xfrm>
            <a:off x="1222375" y="922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20496" name="Picture 26" descr="http://www.animaatjes.nl/plaatjes/i/internet/animaatjes-internet-9040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111125"/>
            <a:ext cx="131603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7" name="AutoShape 28" descr="data:image/jpeg;base64,/9j/4AAQSkZJRgABAQAAAQABAAD/2wCEAAkGBhQSERUUEhQUFRQUGRgYGBcXFxgVFRUXFRYXFRQXFBQXHCYfFxokGRUUHy8gIycpLCwsFR4xNTAqNSYrLCkBCQoKDgwOGg8PGikkHCQqLCwpKS0pLCwsLCksLCwpKSwsLCksLCwsKSksKSwsKSwpKSwpLCksLCksLCwsLCwsLP/AABEIALQBFwMBIgACEQEDEQH/xAAcAAACAgMBAQAAAAAAAAAAAAAEBQMGAAECBwj/xABIEAACAAQDBAgEAwUFBwMFAAABAgADESEEEjEFBkFREyIyYXGBkfChscHRBxThI0JScpKissLS8RYzQ1NigpMXc+IVJFRjg//EABoBAAMBAQEBAAAAAAAAAAAAAAIDBAEABQb/xAAtEQACAgEEAgEDBAEFAQAAAAAAAQIDEQQSITEyQRMiM1EUcYGRBSNCQ2HBFf/aAAwDAQACEQMRAD8A9czRsGOTrGxEKY049YExrGgudeZgqBcbp5wmzxY2PZBmNVudDxPdDtNB4D5QiJuvn9IeyeyPAfKC0fbBu9Gxx98I4xHZMdrqfKOJ/ZMWT8WJXZBhDfyPzgptIDwna9fnBjaQrT+AU+zqAcZXMKV1HHuMG1gPFdqO1HgdDsJldkR3xiOSeqI74w2PigX2czeyfD3xgbCnrevGCZvZPhAuF7XrCLPuIOPiw337vGlPv2Y3Glir2LA8YesPD6wRh+yPf1gfG9ryHzgjDHqiJa/uMY/FHZ19/eNTeyfD3xjZ1993fHM09U+Bh76YC7A8KeuNfXug+F+EPXHn8oYAwnT+LDs7NJpAO1CeB4c4OU29/eAdpG48PrHX/bNr8gjBdgefziY8PfAxDgj1B5/MxMTp74Q2HggH5G2Nvf2hVhmOcXOo4mGb6HwhXhe2PGEX+cQ6+mNh790jQ46/GMr7tGKdfGKciwXHk0XXXv7oUyWOSXc9leJ5LDTaRsPP6QskDqS/5U+Sx5uo82U19DiTwjcZKGkZF1fQlrk1G40Y2ISjSOsC47s+cFHWBsaOrCrPFjI9gvFfP5Q7kdlfAfKEh/d8T/dMOsP2F8BG6PtnXdHfE+Ucz+yfCNgX9PrHM/smLJeLJ12D4PtesGHSAsIet6wYYVR4B2dnUB4o3998FCBcVr6Ruo8DIdhEnsiO+MRyOyI74wyPigX2zU3snwgTC9r1gqbofCBML2vWE2fciHHxYdGLGRoRT7FgmN7Q8B84nww6o98YHxvaHl84Iw3ZHvjE0PuMa/FEh19fpHM3snwMdHX33RzO7J8D70hz6YtdgOD7Y8/lDGF2C7fr8oYwrT+LDs7NJoIB2lqPD6wcug9/SANpdoeH1jr/AAOr8gnBdgefzMTE6e+HjEOD7A8/nEraj3wMMh4IF9mTDY+B+XjCzCdseP0MM5vZPgflCzB9se+BhF/nEOHTGg9+6xpfv71jqscqfr8/GKhYDtdqL4Kx+EAqtMg7l+kF7bPUb+R/7p74HPaXyjzL/NlNfQzl8I3GJwjIvh0Ib5NfrGRhjcICZGYHxnZMENrA2L7Jhc+mHHsFP7vj/haHGF7C+EJjovj/AIWhthZwyC49+cDpWlLk25cE41998amjqnwjnphXUac/1jJs0UNxp74xc5La+RCXINhe16waYAwzgNfv+UHdKOYhOnklHAdi5NiBMZr6fOCVnCmo9YFxcwV1HD52jb5Jw7MguQnDnqj3xjvjEMiYMov7rHZnDmPWGRnHauQWnk3M0PgflAmF7XrBM2cKG4098YEwzgNc8/lCbJLfEOKe1jCNCOenXmIimbQlouZnUKOJNB84p3LPYvDIsbqPL5wRhuyPfGFJ23InNSVNRjpQG9jwB1hnh5y5RcezE0GlY8jZL6UTnX33RzO7J8DHDYpai4907+6NTcQuU3Ghh7nHDASeQXBdv1+UMYV4WaA9zz+UH/mV5wmiSUXkKaeSRdBC/aXaHh9Ymm7UlItWdVGlSaX5eMVfHb/YQzggmGhtnpRAeRJNfOlI25qUMI2uLyW3B9ge+MSnUe+HhAGzNpynlqUdWF7g1FawQ2MTmPde6DjOKiuQGnklmjqnwPy8IW4MdcefyMGTcUmU0I0PD9IAws4B7nTXzFoRbJOcWmMgnhjenv2Ixfv70iH80nP4fpHKYtOfw/SKXZH8itrA9vdhv5H/ALpiI9tffON7amhkan8DfI90Yf8AeD3zjzrXmfH5KYdDJNR74RkaTURkXw6J5dmVjcahZvLjjKwzstiaKDyzHLXxpCUw8Z4K7vRv90LNLkKGcWLNdQdLAa38rcY8825vPipl3nPQcFOUV/lWgpAkza2ZmfhoPAWHw+cDzMQrgV1gor8obx6J8HvTPQVVyKXoLDuh3gvxIxJRpedOkIGV3AseI5VPMg0ppFXMtaEe7QrlrVwBqTQedh5wzZGXoBtoa7V3gxomVmz54Yjq0mEArWtQEOWkCYfe7GISVxM4V/8A2OR6EmBcfjK0UVolQK663+PyhcndD4wWOUIk3ng97/Dbel8bKImUM6XQMdAymtGoONiDF2GHbu9f0ikfhRsmVKlF5dS8zJnJ7lNALWF2j0Me9YiVcZttDpNxwmAysMwAFvX9IhxIpYkA1U68mB+hjyrfnfbETXmS5cwy5IqAF6rMotVm1vc0HC0ecTcW3EkgQS0ya4M3tPk+o5chiK2p4n7RqZhGqOzbvP2748Q/CjGzWx8sdLMWWK5hUlWqCFQitLtT0j32l/fdG/p49Gb32BPhWpw9f0gZJJLkil6C/cDDSYLHwMBYTtD3whNlUYySQcZtps22EYCtreP2jzTb+zJ89elJJuaKGsADagPC0etUigbexLplVJeYMdb2NTYL5e+PXx+JraN0/wBbaZQpOxZvWLHKwqVv1vUaGPWN1hNm4SU7lSxW5qamhIqba2igT2mdOVKqFBodetQ3oa8qx6JuY7dAwY2Vyq9wAUm41ux1jK38jxIbqIKuOYhkzZzGl156nw5d8bfBMASSvr+kMTqPP6RxP7LeBh7ogk2RfIxPJwpaYSCL8+4RDtzHDCy87lSTZVBux7hy/TnB+B7fr8o627sqXPkssxQwHWHAgi+vlCIVJwchjl9SR4ztXa0/FOciNS/WbReNlW1PWK/ikEvU5mOpIvwrQcI9P25JCoUTKg7tBwA7zFCxe75WYAxrmpfnzHvnGU3R6fBZOl4WAncLeVpWKRC1Jc1grA6VawbyJj0neneOTgRSa2aY1CJaCrUFTVqkBR7AMeXPsD9tI6MFDNYLxIUki9zyqdf3YC3jlzDPmdKzMxZszE1LGvH4Q5RrseSecJweGW6b+MYBthiR/wC5f+5Fh3W30w2OdgjGVMHWKzaAUAFSrg0It3G+keNScJndUHaY0+9If5xh0CS9K0cmzM3MkcOQjZ1VrhLkGG6R6/M3gwoYocVJDaXrT+rT4w2kYLMAyspVhUEVII4EEG8fN2KczHKioCir99TZRyieRtmdLoEmOiiwCsyhacBQxyoh7MefTPoDacgqjA0NV4ekS/8AEHvnHkm7v4nTAehxTZ5bAKsw9pL/ALzfvLrc3EetoazARcHl3iJbK9kgk8oYS9RG4xBce+EZFseiWXZqE2+GGL4OYBqBX0hyYU72YzosJNambq0p42hQ1do+acTPI6vj8/0+MQ/mTBG1ZZMxzQ0qTfvP3hZW8XxWUJk2mMpGLNonwcwmYtBVswpzrW1IVyX4Rd9jbFRXkECpFWmMSdSLKBoAPWFWSjAdVCVn8Fb2xhB0julShY3I0JJta2oNDbSJJOxZquilQOkI78tQD1qaEAg0hrg91ZnSBpnVVSSASGZr2rwA0ixJN9a1JrqaUqOQoBbnWET1KXEeSivS5y5cF6/DvAGWh61RZQOPVU9Y+OYWi7MlQRzt7tFa3PwuSTLJ7TjMePaqV8OqRFnjNN4vJPqHmfB8zbcqjzAx6ykingae/GE8vBO+gJ7h40+dY9L/ABl2KkudKnILzlbOOBZMgBpTUhr+EUfdYTBO6qhk/fDeNfEHvihy2xbMjHfJJ9Fp3TwTSZQIWjlgxqaaG2nhHtez8YJ0tJi6MK/cacDaPJhjFpQG/HhePUN3SThZNTU5BcCkRaacpSk2V6uEYxikMZmh8DAGF7Y8/lB76HwMUbeP8QJWDmCWiGfP06NTQKWHVDGhuajqgV8Idam5rBHDpl7pFN3g2hLDfsXDkFcwRlZhmbTWi1I48Kx5VvXv9jpzGXNcyhb9mnUW4BGal2seJhl+FOIWZPmYdjlM6XVGHB5XWFuNUL+kHdV8kQqZ/HPkPbGMZrFgdTmNVtUkiyk+vfF63V3wwTSxKE6Wk1SQyORLYtWhIzUDVtoTFaw+7xmTZrz5qNJkuysqNUky6Mc9AKClPGPImz4qfMZFqzmZMy2FrzCAOJpwHKFaevDbZRqrVPCifVgNaU5H6RzP7LeBj5r2ZvVjdnTWRJrKUOVpbETJdv8ApNR5r6x7PuPv+m0pUwFMk6WtXUXUg2zIaWFeB05mKZL6WQrsfbP7fr8oZTEqCDoQR6iFmA7fr8oaQnT+DDs8jzjauzJIxbCrFrFVLFgMq5qkaga8hYQp2iVB61P9Y9L2zsZcRKK3V6dVgcpB72Cm3O0eX7xbIxINFkzGKDrkBiop/CzXewrappEdmnkpL8Hp06iLjj2dbHxH7RSAWOag4niopXSxhXvXsRjNbLctQ68SaU8SdI62FiChRq0AYVOtjZvgTDfa00LVjW+pBobXFzwqB5QOJVST/I2W23KPPd38Iz4ySgpUtY8AFVmJp4CsEbQmEvXQfX0h9u9sOYmMkOihmGtNMjAhr20DfCF2/WxxJnNlqc9wBqCT2aC5vpSK1YpzX7Ekq3WmKsCyrLnsdWcqO6lKQrx0+5Fdb/WC8SryZASYpVmYsVYUIFAtwfCFkwVF9dIpglnJPOXGCOXNvHsf4T71mbTDTDVpYrLJ1KAHq17vlHizCLFujtEyJ0ucuqMK+Fbj0+cddBSQup84PpxeEajUhwwUjQio8CKiMgIrgCXZoxWt8toK2GdFNWOn8NeFTxvDLbOLoCo1Na/aPPd4NpMaS1UsRwqAK99DUn4CE4HxXs842xnFVKEAjXW9da+p84QtIYG6n05xdMbPetHCgcSDUjx5iHO7GMkvTDYlFIb/AHT2Dof4c3I8O+3GH/I4rhA7FJ8spextjsxzuKKBYHU17vOLnu5jpSzZK4g0QnIDpcg5czcBmIv3wVtzYZkCoOZDWh0NuDDn3i0UbaqMTmrUDhy5kD5wn73LKG1THET1bb270xQTKBdeX748tD5X7oV7pbtrjcw/M9G8snPK6OrZa0zKxehFbVpY+IJO/D3ev8zKEqax6aVQZv41sEYnnw7zTiRWpStszMLjGxKA5kmPmXQOhdgRbgVIue48IXXUoNxaClZOceGe3YNKFQNBQegpB8/EKilmNAIVbKxizVlzJZqjhWU8wwqK9/CFm8eLGdleYBrlTjQcYnnqHRW2lzkVCr5ZpAO3t4OkIWgMscCAa8L+sebbzYbLMqq1DXAXUeFL18PSLTOcVIrX6wDOGZ0YDrymDCosRodNQa6cwIi090lZvlzk9iVEYw2xJtz94nkyyEByMQxE0iYSSq1GagIFKW4V5x6hsTa64hMwGUglSNaWBFO6nyjyyfhyjqwoUdAK1r1kJAJBFQctvKLt+HbVlzTXRwP7IP1i+iyTtx6fog1NUFVu9lufQ+BjxDbCq22J7i5lhiF0q6oqG/ChJbyEe3ObHwMfOs7ahfajODn6V3Fhcq1cpIA4AL5LF803nH4IKWtyz+Rhitn5WmzMqsTJZTUVoRUnXiVoPI84q+6m1TJxciYGK5Zi3GoDdRv7LGLZt3aiypDsTUzAVXmSwp6cY85lzaUPKh9LiB026UXko1rippI9Fn7xmWMYwoony2RAp/gTKrN3mrknWvjdHs/AKFw2JwquzI6rOl1zEto9OIBB5aOORgLEy86t/wBVfibfMQf+G21wk15Tf8YLk5Z1Jt4kEjyAjZJxg2hVbTmlI6/EfA5J4a3WqDTQ0uprxqD8KcIsX4FzR0+KXiZAI7gswV/vD0hd+KUoErlFcmUtTQdUqSfPIK+HOF/4UYxZe0ZeckZ1dFoaDM6kKDzBNvEiNqeaTL1i0982eev6/KGhhVs49fyPyhqeMBp/BgWdmDSPLN/97S7vKlHqJ1SR++44fyg0HfHqLzAqljYKKnyFfpHz3sv9tipa/wAbjU21zfNfhDZ4xz6Mr7Ge8GMAlsqgKxdkoNANSw/mBH9R5QjbeAzlClSBL6pv2stq30rSDt5GpMVQKVVCasGJIBSpItov14xU8HU1prMcgdy1qTGLFsU2McnXJpHrOxMJMmdA0jUgdbgE45jypbxtG9vYAdIGmAHLXUctIbbqTEwGyGnkAk5nA4lmOWWhPeaE8sx5RSts74rNStTmACzCRbPlGelBe/LSILdNKLTh+S+i9TlifRRd4ZxM010Wi04AKKWhdnPrFwO7n5mUZiEHjXg1NfOK6+zstuXOL6rItbfaJb6ZKW70xWXvBeAxGUkVpUfGOmRV1oYHaeOAEPfJIk4vJ9P7l7VXEYOS4NTkCt3MoymvpXzjceL7i76Ps+pp0ktxdCaX4EHgYyELjgZKDbyj1XbuNy5qGjNW/IVuR3xRZxzMUllRXU0LM3PN+ph5tid0kxidKmvrpC786iWUe+cJHLgAm7GABq2buIGX0/WE87ZIHYNxpy8uUE7W3g5ny0H+kJBtgk9pR4UtBpSBbRZNs7zzJ2ESWw66MRMYi1lojHvJJr3jviiPtU161LeVwYsC4oTFKsVuKZhrzFRCLbOGAm2WtQCaXvS58IOtJcGWcwygnYe3Dhp6TpR7JunMfvr3qR6G9LWt++MhWmSp8q8jFIFBoOq6KcmnEqPVSOEeavhiLi3d+sXLdrbHTYKbhn1lET5Xih/aqPFSW83jbI/7kDTPDwei/hJtYPhhJr15Lnq8RLdsykd2YsPSLXtmXdiAK/E6cfSPn6TtSbg8QJspsry2zKeBVr0I4qRYjuj1TYv4kSMa2R/2Ux1uGNFL1plRibjlWh4R5n+Qpk6sxWecjqnts59Crb2HNS4GVhQ245b352ECrOrelufcYe7YkU4Edx636iKvMboyUYW4cip0+0eXT9Uce0e8nxkLfHmnRtQkMSDxpTQ+vwiz/hfjyZk+USMoo4HEmuRj/dijJigRm/eFUJ8KU9QQfOGe6rYmRN6aWGdamqgLR1JqVzslALC4PDWPSqarlmTwRXw3QcUehfiHvEMJgnNaPNBlp4spzN5LU+NI8D3c2ioxK52yq+Zc9LqWUhTTiK6jkY9h3mmSMaJbYiXXow1JfSMVq1K5qUDGgEeWb74CTK6NJUpULVK5K5uFQxNS9Tpe19Y9CGohZLYjynROEd7Fm9eMBcIGDZCSWWpWrAWUmhNONhe3C6KsXTbu4Yl4pMOswIUwonznYMeuas4ygk/vKo8Kw62dsJUwCBJqE55rlxKqWyqGVQzXFkOvOKcxhFIS91km2VTZUl5xCyhmYjSw0Arc24QC+yZkomblGWW2btrXquvAGouyio5x6Dj1SWJbKFd1kTLkFa3QN2CCxVM59bWitMhaQxaWoEwylz9daGZM063VNQoNNeqx4GAjLk1xJcfi+kkT8R0stldcoUV6QuzCzqRRMutia0FDSKpg8c0uYkxDRkZXHipDD4iPTtq7a6PEymWXRZlKjM4oAyhaqCBQhzwiv4/dWXNcspZS7OzMcuUMSpyqlQQAS2pqYGNkYrnobKqc3x2exbl7dTGS0noCAwNVOqsO0vfQ6HiCItLaR4vu5vaux8OsqZLM1s0xsyMoQ5qZbmpBoLggU741j/xhxWLYScJKEtnBW37SYTQ1KsaBaDjS1K1jK0knjoXNPOH2Xr8Q98EweHKChmzQVANDkBFGZxWuhNOZ8I8e3Zmg4qTmNAWoTStKy3FaQ3wf4YTJil8RNMt2JJVRnseLuWux7q+MKcTIl4Sf+ydnMpu01ACwBBsL0ueMZvjYnGL5CUJQw2c7x4/PiJzUAy9UACgGRQgFDcXWB9g4ENNROHVT17RheZ7TGLVu4J/7ya1J4mt6RZtzsIPzUpRxLGveEY/MCDa2V8ekYvqn/I33q2sUw6YaXxmu9OGauRa9wyTD6RQNoOFAWtQOPFibsx8TUwdvJtJulN+xnP8AW7Ko8gWPnCSZLFKsasb86cgOUMrWIoCyXLLDuFvB0U7ophHRTjT+VzZT4HQ+UEbalAYhwlqG57+Pxiu7EkgzM1Ozp4mw+FYZ4iZS3M1PMxPOtKzcj6P/ABdWat8+vQPicOraknzgGbs0C4JgysZWGRbRVdpKLYv6efyALMJGWtBz8oyNYqUVNtIyHJJnytkZQltZfdobZJY+J08YTztrXOtNT3gcPX5wJi8Sc58T8zAU6eKXJ9+EJUTHIjmP0jFnCVPFmPygiVgkI0l+S/UmBkbiqCnM6epiWXNY6An+UW9dPSDYCOpmya9kZTzUn4qfpHUmUzArMBZkHVF6MK2qvGh1rEqZqVmEqvKpqY05GUmWzZqGxUgMCKEA86QKYWBc0gA3ap7ifpaDNmOJcxWU3BqRpmGjLXvXMPOJsPi5RHXlBzSxqVPi1NTHQ2fmtLKqzaBiKeRA+cE2Yl7Rxt3D0RaGuWqVprS6H4f2oTSJlOMPMXg5yplyiZSlcp6S450NaCg4QtmYNAOy4NgaGyk86i3gY2PCwFa90soY7N3rmyey705Mc48laoB74cbP3sksKYnDhyb5lZgxPNjmqT5iKpLwCk0Dt4kCg+N/hEy7OFf99XnRCfjmpCbKK5ev/Aq7rI9M9R2fIkNhzPlYcBWbKGZSRUcczk5iL6Vp5Qzw2JJACgueJocteWY2PrE2w3/O4cPJAlScMpliUas1VUPWooLqVGmoPOO/zoI1r3/6x4Wo06Uuc4/c9ei3dH1kr8/pRLcjoQwsitMu16VNBRRlqdSe6GGwN2naZLnzkRZ0vsPLbOtK8FqaH3Xkn2nXpGAVXJsAyBmaugVhavJaRcd0pM2TKKvhZpq2ZasgABFaZZjLlvw74u0644WP+xOqW1Zz/BufsJnxTTTJll3XIZjFmYqKdUqyALUCmphdhsAwSiyzKQ9HV2GUAugD8BxVySOdK3FLJjdsCQAzSzUs1swAl5QO0VDU4aVhNtLHB5FkQoMvVJYVJ1sVUkUK0ppSKWkuyGLZTRvXh5mSVIV3aWhVTMk53Z6ks6MrllLE5qn+EVhlNpMyypkmVLStVzpKlipLZTLDHKWoKVN6fxaxTtqbNltiGMuT0C36oZmqa6gt2fAWje1tkq65lBDC1tPSHYWUAsnqXQKJkqZNIR+i6MkBiJqp2GLKSLZyaGugNbCBpOz8Q83OrBJUw9UNlJ0AsF1rax5xVNjqww6K0nLRrOC7TBXKSQWa4qt1NqE6axZcbt9c0qXJAejFXqHzAM4Eq+YUZg1rE1PdCZdjYNrrsq21fw/xWIIPS4ZFJIGZmzkjuKi9DpWCNnbjjZqNiHxKdLlyAkBUXOQCwLG5AGneYsu98lUwr5hkyzragtVQC1TqT5ajlFYlbwKMDi5GJmf7wNkRizNUqMpA17WU+K1jtza2egsf8nsT47faes9lE9Xw60uejzta+WwOttO/jFZxO0VZizMTUk0Avc1ux7+NIVdE38LehiZdmTiKiVMpzyNT1pFka4R5RLO2UuGdydoAHSldaV+VYuO58wripJGozH0ltFKXZcwMM6Mq1FSRQUrzMWnYe0Vlu8w0qJM3Jx/aNQL5dqsZaswaRlb5yxRNnCdOnOdDM+C1sPWBsdOBPVA5exHJxAErIuoNSado8Tfut5QPhVLuoJtWp8BcwaWEdFOclFex1s5Mi31AzHxNlHpGmTidTEkoEq3eR7+MRzWvEzeWfc01xrrUV6IyY5JjDGQQm2eeDTCsZGUvGQR5s0m84OZ02rG9L+PGIhiCNGpW1REk6a4r+yp46fGFk/EEngPCGJHzbeBkuGOuUv4moicYpxS1PKE8nHEcSPCDEx7c6xziwlJDKW+Y1KV7yfpBSz6/w07xaFAxpOpMES8aKVqB74QtxYaYZicAJgJSgmcgbN66HvhOMYVNGBBFjWxENpOPXg1/C36xLMyTLOqseZFxXhWMTx2a1nlAEra2XQkQ9lbwESsNL6RlM2a7sQ1BkXIi5gTQiqzKVhSuzJJHZYEWsxAPfQ1pHM7YksjtulBY1DUvyIB+Mc9r4OjlPkvK7n4SaKlXUscxKubmtdKEUrwAjX+xuDTMM00M1gWYdU/xAUGbwMIdmbddJYVZhagAByBTbU6mvwhphdvFWAmTGK1GaihqAm9qCto8516iPUj0FKiXLRZNz1/JB5at0yzWDfuyytBlIoWoRQDiIwbOZVo7AcsrVtzLaD4wZM/D+SjNipbvMYjOE6qSaUrVZaAcL3JgKbPrqfX7RNqJNcPl/kfp1F5ceECyJ0qVME1kmFZZqSCDdbhgMtWoaGndHoODxYmy0dHejgEWUMAdMylbekedzdTTLpxqPQiLZgsIGQBZoqqrmUdIuWqlh2dYfpZtrArW1riQfN2KKFsxZg6uM9wCK1zBTetbWFKcoUbfwIllyGd3JUVLaKEAOamtSW8NeUMAElAr0oLHUAMW0zce4QLi8NM6Or5qnUnieN/KLG0+CFZRSsdhKmvOJMLs6tIPmSLwxwOF0gkaSz8IFlg0Y5RWgFT5CBd22RpzupRZzKUVmGaWWWoXL1lzFTqV5WuLtdplllnL2qW7jwMULZO6JQhp2KyAdVFJaiktmzNVaU7gb11EA485TCUltaaH21Npz2mlCXCJQKxUstVHWPVJK+hhhu5tEy5pzAOHFDc5l41CNTNpe1flAB3RxTLMaVMlzBmfomY3IDkATFy0tQioNxS0CnYOKoROkoGt1pc1WVv+1iGU+sSOucZbi/5Kpx2FT/EXGg4+dMlvmlzMjKymqkdGqmh0sQQYqxSY1erQHiSBbz1j0hMFOl9USnp3Lb1W0VXb0orNJZSpNyCKX5+cWw1DfGDKP8fVZLDn/QgxEtwo6p8qEfCI1kzWBAQjxsPUwzoQK0IB0NwD4HjHPTc4f8jKv/j05zveBZ/9LmVAIoOJqCBDSThERKgVal2Ot9R3RqZMrGZ6DxjHJss0+gooe5c/uFS7ADzPzgWYYJrYnwgRzAHoN4RyY1WMJjljTWDR59tyXBvNSMiNK11jcHg875JPoX4iazGrMWPwgcjlBEyUgN2r3L945zE9haD4w1HzrIGWmsaD00iV5NBUxDGmE8ufzgiSy1v8/pC+OlJjGjkx0+VVzAjwrcnlGJijTW5pClT74RJ0p1INIHaHuGiYzLY6k/IUjmZi2mHKP9BCo4gk19gchDXCYrDhaP0/fkEsV82J+UY44NUshoxqpYXIGvL7x0u06dkX5m5jqRP2caZpW0H8JslflLhnhTs4Uy4DGv8Az4gD+4BC2l+BibPTNx9tg4KT0rrmowuQDQOwApxsAIFXYcwnRaVNAM1Suo62UgWpzjrYO2BLkr0OBKKAAAZq1oOZK1PnBU7f0qb4V6/+4n2jzpU7pZaLIWygvpG+z8KVXKMNKANK1OYnlXMl4IweygDMNKZqEAGgIFTTNyBJppaEuG38Z7jCPTvmyxDOVtx2UzGliWssFh1w2bqmtaAUAHedYojHDESbZBjtjCW7TXmW7u0epQBa1vUgeAMAScUCgU1qKipqdTU3PfeGUzEfmcr6rfLypUivnT4QLjMIBpG7cPg7c35C9sPUwwwknSIUlwfIWDRjJXk1EINqSyXCiw19DFkWFuMw1SxGtDTlWlq+cdJHJjnd/DCXh5YBLBgXq1j+0OeluRakHOO6KhJ2xi5ahFXDlVAArnrQWFYml7exnGXhv6po/wAJgZcmKLQTjBMr1kIH8tvhAsjIzBXCuCbg0IPIEHmbecSNvDigKmRhz4TZn1lwun73za9fCSm//pXTxSJHp3nKZVG5pYwUnfjbzTJgAumUXPWWtesqA9VQuhoAecVQzakaWPIfKLbvTvBIeVN/+wWVMep6RX/frXMQLMe/vihyNoA2NR5W9Ytrg1E9jS62raq5LAdjpSE1AoSa9Wqi/JQaAdwiJMGNTW3/AFfeOi1QI66SC5Rf8FUucI282ISYxmjmNSButWNqZhgeY1YnZKxC0ukMieTqIz/HBytQbRkbXWMgiRLBCjLyPjSo+EbN9CDFmn7FwXCehPeCD/UAQfWIm2HhDczh/V+kJ+eK9P8Aoj/SzfTX9lVnNEPlFobYmDFzOr51+kcPKwi2q7eAoIJXp9J/0A9LL21/ZWTG1UnSLB+Zwy9mRXvY/rE8rbYqAiBSbAIqk17qCsb8kvUTFp4e5IXbPw0wKaSM3N2UtlHdwXxi2bn/AIevjXHSDJLF2IFDTmSOPIfSDsBskmjTSSf4SagHv5mL9sjeWVh5YSXImHixLICzcTr8INbsZfZkoxXEQVfwR2eP+d/5P/jEi/g1gBwm/wBYP0hj/tyeGGb/AMqfaNHfdv8A8Y/+Vf8ALANSB2nGF/DLCS+wHHmp/wAMHpudJHZLDyX7QC2+0zhhx5zCfkkcHfWb/wAlP6mP0jNsguRyuwABQTDT+VYhfdRG1dv6VEKf9tZv/Ll/2vvHD77T+CS/Rv8ANGbGbljo7ty5akhmNBUdkX4cOdIFmNMQA5EaWLtQkTCKaAHqm9eIhFsHfLE4vGTZTKiyJQuyqwLOKdXMSRQE6DlDvH4/KCOcLmscM1ZYVh8aZiVSWFUmxagI0zGi176XjjEiBtm42wWDJojo4aNawwJUgmWIipE0uCMJlMQ4pTlOXXh5Xp56RMIwmOOJsHg5M1A65iG/6jY8QaHURMNly/4T/U33ihvtGfhcRNSW1FYh1qARla5FDybMPAiCBvniRr0Z/wCz7GO2N9HF1OzJf8PxP3iE7DkVvLX4/eKgd+cR/DKP/a3+aNf7e4j/AJco+Tf5oz4pHZLPiN0cG/bw0pvFaxGu5mBGmEw//jU/MRXf/UGcP+DK9X+8ct+Ik2lRLk+ec/WM+Ofo0sOL3GwToyflpK5hTMiKrL3qwFjHjW+G507ATKE55T1yPSot+63I90egf+o88f8ACknzmD6mBtpb8NPltKm4aS6NqC7jzBpY98FGE4vodXbKDymeO/njWjACJRj1BvX0g3bmxgCWA6tTS9adxNBXxhM0gHUsKc7w/CC/U3QluTz+4xXFq2hjoisDLhl1X4GOiGEDhei79XOa/wBRJ/sShBXWMjJRrGRmQkk1lYFRmHmfWOOmPMxkZD8HzbbMM9uZjRc8z6xuMjcGZZzmMegbg7HlmV0xqXzFQTSgA5Clo3GRoUey4LhR3/D7RPLwg5n4faNxkaPJ0woobn4faO8NhhStTU66faMjIWwkTflh3/D7Rgwann8PtG4yBNMGBXv+H2jl8Avffw+0ZGRjOLLhdjy5SBUFAB3VJNySaXJN4W43AqW1Pw+0ajIlmbAyTggGFCfh9oanCCmp+H2jIyMgFIi/Jiup+H2iRcGOZ+H2jIyDAZJ+UHM/D7Rr8oOZ+H2jcZGgirb+zVKBjWqmxtx14RXfyS9/w+0ajIbHoI4bBL3/AA+0QzcIO/4faMjIJHAk3DDv+EDJhRUi+lfOMjINHM02HHf8IjaV7tG4yNOQBjMMCCDWkUTaq5JhA0vr4xkZHGS6IZE0k6xN+ZZTYxkZAtAwbC5OJJpUKfL7RkZGQpotjJ47P//Z"/>
          <p:cNvSpPr>
            <a:spLocks noChangeAspect="1" noChangeArrowheads="1"/>
          </p:cNvSpPr>
          <p:nvPr/>
        </p:nvSpPr>
        <p:spPr bwMode="auto">
          <a:xfrm>
            <a:off x="1374775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20498" name="Picture 30" descr="http://paul.bartosekfamily.com/wp-content/uploads/2010/04/meeting2-450-x-29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216150"/>
            <a:ext cx="17526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9" name="AutoShape 32" descr="data:image/jpeg;base64,/9j/4AAQSkZJRgABAQAAAQABAAD/2wCEAAkGBhQSEBQUExQVFRUVGBgYGBgYGRwXGxwaGBgaGhodGBodGyYeGhwjHBgXHzAgIycpLCwsFx4xNTAqNSYrLCkBCQoKDgwOGg8PGiwkHyQsLC8sLCwsLywsLCosLCwsLC8sLCksLCwsLCwsLCwsLCwsLCwsLCwsLCwsLCwsLCwsLP/AABEIALcBEwMBIgACEQEDEQH/xAAcAAABBQEBAQAAAAAAAAAAAAAFAAIDBAYHAQj/xABGEAACAQIEBAQDBgQDBgMJAAABAhEDIQAEEjEFIkFRBhNhcTKBkQcUI6GxwUJS0fByguEVJDNikvFTorMWQ6OywtLT4uP/xAAaAQADAQEBAQAAAAAAAAAAAAABAgMEAAUG/8QALREAAgICAgECBAYCAwAAAAAAAAECEQMhEjFBBBMiUWGBcZGhwdHwMrFC4fH/2gAMAwEAAhEDEQA/AOQLlx0YX7iP3w77mfQ48DP/ANwD+2JaTei7+o/Q4nQRv3U9j+v6Y80Ri0tf/F8j+xGPRX9T9B/XBOK6J6/lOJRTj19t/wAxiZBPRSPbD1UTtH+aMK0VjkaGikndvorfo37Yd93T+aPcEYRy4PRvpOH+Xb4gPe2J8X8yvvwfeNP8/wBmiLRGzDDAsYtPkWiwUj0M/TDDkHX4lIwyT+ZGUoN6Vff+SAKScPrKCbT898SCn7/TCM++OsTiu7IgMOejEGLGb7bdsP8AlhE+pwLBxfiiPTvfHug9h+n0nDynriWuwYjSumBBvM+uOsSUpR0VypHfHu/riaiokajA67/thsj3xwvuOyvoGJ8sGUym8bwD+oIx7JiRa8WH74jaTaScGhZNyVUjw0SDJdVJ3vf6LiXzqYT4ixmdtP5xiqVwwrg1YjhfbLS11YiAJJjmlvzxHWJ/mP7fKMV0YqQQYI2xL5buSQGJO5jAqmDgov6fUYtTv9emEWvtGJ6qbbCAAZZQbe39MR1aawDqHv8A3++ODzTIfNOPPNkb/LDmpQNifmBiIt6D54NIbTPASNjj1STuThCcekRbvjhGeu0iP3tjypTiPX+7YZoOHUm0sCRMEGCY2744KQwoATIP0j/thNUU7DpeT+oA/PE/la9bHeLSTc/S/wCWIzkyOw6746ysZ1pkOr1I9InCxKKR9PrhYFl+UC15ft9CMTU0tsLYhekB9f3xYfm9PY4owI9NEEbfphv3cdseeUf5j+X9MMlr3Fh2whQpVHucTZTmMWFsVsE+CJckgGbCZ9zYMJ6byL4d6REenDmadImLmJMAe2LlLI6QdbPI/hSD0EyxOld/+YyNsX2y8AQ7bzGkAA+gmPpGHNl2QdADMXA2n2M2PvHXEuQVTfYOOaeR5aBYm45nM/zN/wDaF3wyvnHQg7swII6QI37n9IB32IDNF1jWxA6FiR9JxDmcgGjcEbH0PpH745S3sdwj4ZS+9a1UHp6n6f33xE4vgrQyoVQovHeMetl17DA5qxeP1BLDDlp4tHKXuDh4y49cc2icnRU0Y8i+L6ZWeuGVMge4wvJErb6KZx58sSGmZw1lPbDJDpsZp9cPp0/UfPDRbCBw1BTj5Q1qF8RVPbEpjDGbB2B8fBE7kEwfpiOsxJgmTt3xKzYjZ8ECiuyApthunEnXDNOCE9aoYA1bf30F8Ts6uwAsIAvA2t7fliALizlMtN+mFdEMlRVjvuwUHrHY236WxWb/AA4uVr4YKeFQuOLe2VgD0EfLEiqfXFunl8TplcFs0qBQ+7++JNJ6ybRvi41DDGp4UdIqmiMLEhUYWCEZVFsTbYiqnlO/0w9D3n6Ycoh6rN8Nppzkeg/XEin3+mPAw1/L98LTHtHqZBZ2xPTywV0A2vh9Oop64lZhqS+xwu2I5IkrnSJkDbcgbkC3eN8Nrp8HqY+uLIrL3GK+arry3FmBwqso3GuzyjlwgMdf7GJhlWa4vpgtyzyzczsALC/8wxEKwN5wq9Qyt7TcdNxGBbslOUUi+F6YrZslpVQswDJ9+/fFtmB64ravxP8AL++JpvsVqJLRqhU0lVLAA6oAN1Bi1ox6HDAELE3sT29ce12LsxJJLXJ+UWAsLAC3bEuWo8i+wwspGadRaRSVuaP9f1x7WsCSbATsOnzx6uX01el+gLEbRbUSd5O/XHmbPKfY4qkNFP5kFDKrUUMCBNrggz8iev6j1iucsIkOp/zH9xizUEaYB7mYKnaLbg79du2KOVpCIvFyf6flingo0eldJgkH5jC+5s0kKT8if0xEFBdoJIBsSNJ+Ykx9TiVLBjqg8sC8nuQQIt6x+kkFMr1KJG4j6j9cRFbevvgiqqabl6pVtkWCxNgd55Rvfv74FJW3BveO+CnZ3Guxjj+4xEVOJ1O0wBP7xhlZrjpg2AjVYIkWw9Qh6n54aXv7YlydQDUCJlbbbyN5FxE9sFgPaWWk2uMEHpQAqgn2BwOy9RvMkSoG/T5fPFnzb2JHse+EatkJQ5yV9I8fe/YYkpqMe1eIVGMsxb/FzfrhU8wCfhHvtg0aUqLdJBi8KapuNTdRsB7xcn6R64rcPcGoo/5h+uL2TzNKYrowvdqZhvWVblP5YRv4qLJfDZUrOpBkRtGn3vMnt+2KnEaHltEgiAQe6sJB+hwf47xsMq06C09AKhNMl7EROoDmJi/vc4AcezE1As6iiqhMzLAcxnrzEifTBFBpfCwlS2FjrFJ3SxxJTWw9v2x6dseUvhHtiiRc9ZsN08w9jh+2PKXM6gdZwehJSovZVLYdmn5lPriSpAEdsUsxU+H3GEsgpWXS+K2aew/xL+uHlsV83U5fmP1xPyar0WQB2GPa9CQpjrghwfhTVpI2GL+cpqukRcHbCJ7MWXIm39CNeF2Fh9MN/wBhzUsBsenqMa3h3Ci6a25U7n9sXsnllqVAtMTAMn54mk278EvdctrpGYy3hm0lcTjgWlRI6Y3FagKdiJMYpPT8wdvTDKHzM/GUpcpHMeIUStQW3xSrpKk32PU42vGOAMagPKbd/fAPNcGeDYbHbFLo349IBmlPf64rCnpTr1/XBupS0jbAhqZPQ7noe5xykOVsnlHdm0I7bzpUttJOwOwx4abAklW/6T/TGw8DVvINR2Fh5oN4+NNI39SMTfd5IW3vP8wH7YLmh4xbMCysSSQRPcdh0xXy63b3ONr4hyrChTmI1NBF+4PttjI5endvc47lrQyi7plcjl+v64hqnmGLZXk2/ucQ1k51xVEqImG+LnDssJ1N8K/me2G0MoXfSBc/0xPxCqFhF2Xr3PU4WTvSMmeTb9uPb/REWczeo4rqcMIw5Ew6VF4QUFSJlIxIjAYhWn74kWlglC4tTF5OIow/Ep6j/MraGPvYg+8TgWKXvGJPK98TcVdjpuqLOczwiKaaBIJOrUxja8CAOwA+cDA5hidkxG6YAaFTUQMLEyLYewwsJYaGfPEKVLb/ANzhxbFUPY+5xbkc0PetjRZDh/limwU1KlYA00U6jpJIuFNmJHw729cZV3kHG98GUFGfyXlv5gBR35Suli11vvEi4sZwspGXPNxjoD1KDBtJVtcwVMzMxEbzOIPJLVAgpuWn4QCWJG9t++NlxnMKnHY7ZkE/Ngf3xb4bQNPxIsiPxW/8yt/XCJmdeoako1/xswmSpGrUCJSd2aQFWST7CcXeH5Ba1QU1phZJksCQoUSS0BjtODPg0aONUo/8Zh9dQwS8I1UFatT8uahqViHnZfKcaf8AqvjtMeXqppOkv8bKfDuJksuUy6oodwNR3JNrxsPQYLcE4KGqQyqXDEXPKSszPU7bYb4B8HeYtPNvWFKKkKrLdisRBLCZPYHbFd+Lp981kigVqgHW6C4aDdVIAsZkmNpvhZY+jPkwTySq6VX+LNKK9bMsALIIsLAD06Y1CaKCBRAaAPXa0nraP9Mc3yniSo2nyrAbFLzeJ7Y2nDCgcVMwHL6aekC4GlAJ3E6oDek4Ef1Njg6S8BLM5JiOrEgGI7icZHxIKiuUQkBbdpsMa4ZxmqjTUCfhqZNh7CbTP6YEcdNPzXk3tJ/yjFHVWGEKBHhvIVKtT8UsaSoxMWuASJIv0NgcNr+H2qjLw9X8bVIVVhRrIkW/lvH54u8HzIFcAbaKvrsjb/X88Kl4lCplAKjLqBWAAQwFQi8kQbYVcfIs58bbZiszwN1ldTa9ekTYadMgmdj0w6nwrTmaFLnCsaa1XkfEWh9JvEYMvxxGBYoCCQAJg/CYuMDePVWy2gzpYQwBHMLk8wMiQRHba14xNy3o7lfw3vZV4fwzVxA0NdQUy9VZViCQoaL/AOUdMWPCmVqOrkNYTqDKH1AFYEkSt42IJv2w7wpULZym7fERUY2i5pucQ8DzTLOiCASWBi4kDeJF+3fB5D4pNZafyX7l/wAdZc06YohKfM0glwGGmQwVQJuGuTHwjrjA5PJSXiLEzjc8YzxzTj8LQUYhQrsRdQfh0gG0X98ZThvDCTUZrc2mx674Ccao3ScnOyo+SH3dW7n/AOvFPM5T8dR7/pg/w/gLtlXqqh8tGXUzEDdhGkbkcvTriqVVa4qMLKCQO5iw9up9PfF+VGaelZBVo+RTb+dx9Fj9Tv7e+ANQS2D+bzPmLVZtyf2wDLXw0V5IYsPG3Lt9/wB+gqeXkgY6V4P+x5c5k6eYOYamXLcvlhgNLFd9Y7Y5xSzGkzbHQPCH2vPlKVLLmijUkJkgkPDMWMSdM3OKIsHz9gQ6Zv60f/6YGj7GnOaeguYXkppULGmR8bOoWNR/kJn1xpqn24ZXTajXLdjoA+uo/pgLk/tGy9evWrZo1KdNxTQUaY16wkn8R7HTLtKiAdjOxakGyhlPsjq1WIpVqb01sasMELAxCb646sLdJJmGcR+yWvQKaqtIU2Ok1ObShPw6+WVB21bA7xOOkv8AaRkKR8tqjUyoXlNKoNIIBAgJaxFumKnFvtY4alJprCpqU8mh+bpBBWINxe2BSOs5232S5k5k5cVKJcUxVnU+nSWKAfBMyD0+eJK32IZ7o+XP+dv/AMeJch9reXy2bqPSSrVpNTp06YdgpQKWYqDDEqCxiTIEDpjX8E+1EZt0UClSBJ1l3BhQJhRIknb9sJJxQ8U2cMzIZHZCVlCVMSRKmDH0wsEuKrlzXqFGZkLEhiu4Jno1t9sLEuS+RRwdlKhwyo9GpWVSadOA7CIBO3WTuNpwJO7C8T29Bi+a6gXYfXFZXUliDIt/f5YlFjSRXHW393xvvDfF6afc1poUc1U8xpnXDLEW5QBFupOMGXF8bXg9Ko1LKV6oVaFF9CMFUFmkMVsJYjeTt3w8ra0YPURco0jQeNeHBeL1HP8AOjfkuCvGNKcfosbFqlI/9UD98C/tZzbJnzFgy0zPuBj3xhWji+Wc9DQP004m8iV18/5JZMXGcF84yf2VgzJVxS42tvhzRH/xCMX+C8Jarn6+Xa1MZwkuLHWoraFudmAMiDOn60+M5UrxmpG4zQI+bgj9cO41xR8hxjM1VTzNNfzNGrSD8Rk79HP1ODCXf0LywVKD8Sgg34Z47lGKpmGrvX82FAsg+EDqABqm20dMYbxtkloValOmulVr1VVRMAKxAH99sQUuLpSreakuVqagTyg802FyPnjQ5HiJzuaNZaXxZjzQnxEReAbTf97YaU1GNvwVx+lUXFR8rf4/UpeFeNJQpqXExciY3baelsbWt9oj0CAqBCadORUU6pVdwJHKSbN1j0xheJ0S2czcXvVcQCBuW2NxHY3xHU4XmqjGUYlEVETSdRWSAFABmDq39O4xP3V2mao+n+NcuvJ0NvGlJfLetSZ0NFY0kDn1EXMi0A4C+JvFGqqYWAQpF+hRSB8gY+WKud4HVy/Ca5rAB6dRaQsCCrFSGV4kjmjtYdsDsv8AZzxB6QK5d73ElVJBFrMwIt0MYSOSWRP8RIYOMoNvpO/0oLeE+PF66JJCstUkTuVp1In2k/XHgzSxkDIEl/8A1v8AXAk+CczSpDzl8oozBpIMSrODyk7hY73HTA/jnh7MUEWpWXyk0wpJBDGxgaSbwZvFge0Y5yV8SWT0XuJu6v8Ah3/stVMyNLKGvqH/AMrYMpnKTfc2qMrKppByRI+M6tQ9Bv7YyeQyDs7GEbQDrDVFSx+FgSQTuDPcYvcapqlFCHGmejBjsZkry9I74GtJBXpUpuT+v6qv0Do49RXiRqeYopmpXOvpBVwvyMiPfADgvEgKyEsQkvqHcAH1/wC2M7miQFkGeoJ/pcW74dRE6Bq0wSZv12ExH59cWUPh/MZwjHLyXyivyOhUeIaahZZBYyvQgaVUk7/2fXFTLLpSrsQ1S3SWYgR8mJE+hxncvxGolYQ2osIIMmI5hE7dMEvvapkQ1TWX8xtajlVJOqmQD/MSTPTbfGWUWkvsaoyi20H8kjJQq5SRpdUqOSbzLWST1IY/Id8DaOR81KZWoTpR2YcoKU7s4NgSdRAO5EjAGnxMVOYhj2USxMzBIEb6bbfnOKWVrhqqJUDaGcAmQDpY7menubSe+LpTrbJyULTSCr8HSqtXyS3IJ3Z9VwPhCnTAm5I/KCH4bwwvUCFahmbooa8EiARcTA+pxo6b5fJM2lqlW7wQ4ClQSgEaSZifSGO84o0eKivyrSK01kqirrOqOZrpJMAdtgBikZutdCOKsCcR8P16JAqJpLSRtcC0xvH99MQ5XJVdVkLHtp1flBxrquS0qpaU6QxBI6+0G8e22DfBmp0yGY7RPKG379hefbF4ZE18TJyxyTXFWYD7rVsGpMBIn8PT6bgDpgjkskQtVjl9QuVIY8o0/wCK+31+mN1xTxFV0VdGXYBQb6QYNiCYaCpXV8M3GMmczVanU1O+mF5VXSAENxyiIM9r6RfbDc8cfI0cGbN/jHoB5vj2YqE1Krh2IEtUSmzGBAkssmAPywN4oruwlQsLeLAczE22G8wMbHKeC6jUvNV6TJDtTiWLMu6QASC17kaek7DFvhfBxTbVVp1KaPTKlUXzXUn4YOjTqnraIF+uGhFt6Qk6S3+hhKXh2swB0NcwBG9pt3tizl/DjsHYQqpualh7A3BaxOnf0xdzVJXa9U0CJQipZlC9r/KRGJOK8bc5UoHFQ025yVDnS3LqDtLKZCgwROq+Cot9sVuPiwW/CczPLSd13DBTBBuCIEYWKr+KK8mK7gSYAJUCegAsPlhYnxY/JHV+DPQ18KYU8qjMp88aUWQ0LJUJcm5E7H5SJ+3NFGdolQAHy6wAIHLUqTt74zWQ4yqvRYjV5YQACRIBBgn3GPftB462aqU6h18uoAnsxmBicXyGkZrRGCFLOkUlvYN8pE/6YhymUd6ZcCQJmOgHft88RpTJpNAmGO3y/qcLaegcK2aHxh40bPVFqMgQqirAM/CN798N4l4vq5mrTqsqymgKoBM6IibyZjACowFOCrB7kG0RFrTO/XCQ1VXzAGVf5gIHbcD1+eFUFX3Dkx44yg+6VL6X2tms4j4jrZnM1q7UxSdirR8OkgWgNcnlH1w7O5+rmHrVq5BeohBPKLqo3UbCI6T+eCXhnh2SbhyV6pIrg1ATJJJUsRAMjYKAQN7TjF5bi0UjppoCQEc3JJIPNvbY7Wv8sTTcnJL5lnUYwT8LX4Cp02cqiIzOzAAC8zYACJknHcvAX2ctkzTaq/4pBZkAkLNgoM3Ii57m3c8S4bxIUq1KqCZpujwP+UgwD6xjveS48+Zp06wp6KVRFvrLNBk6bKIJ2JvaY74XNaVONryL7itW0n0M8QZHLiialBfKq06juzJRJL6dQZXaNmmZJg2sRjzgFUVqaM71NSOdBEABQyHSIgkQFBmRy22wziArZjRRkqlQspgEgtdlGoQBZHsbHUuB+Z4XUBNEZmnTCSAo1apZl08u5M9JgQL7nGS5SXX0LqUI6cgl42oa+F1KakBA6QOtnn2idowercfFOkXbM0AqqCeQsduwqySegAxzPP8AGagzRywptUqEqGpkmkTpaJkFpBM3k397AeKeMqTsyKoOoKAAHa9ioDFgLm117A40Y45ku6/gjOcJdfXZ0RPE+VzdUow/EcadT0dIsriTJYix3Pt0xD4s4DXr5fLZemFrClVSVCtTVVRCINQkGACBIve0kYl8J8bo0iKdWmocgfiLTVQD0QgIukjawaSbnoCHiH7SsrlyFZh6iRIkWMbkd+1u8Ynu9bfYJyaVUZhvD2RKkVcuEYsQGpmoLWA1MvWepEeuA1YcKpgUfMUxqZdNUsNRIMVDBK7sDF/ninxr7SvODiktiIkwoBItPsenpjP8GzlLzVOaphqOoEmmZIjpaYBMSZmNomRXDjyVc7/MjJJ6iyfjGfV8zVqqisFAV9AZkbSpUEHULkKX1DoCfTFjhNAtrBoJCwokC6m08qfFAmf1wcznEi6fg09NJm1BNIp+WAWUcxGppXSTJN9iNsRgMLmNjMjV07TH5HFuSWiixfNgesopVkeAyU25kDadQG4kyNhtY4GZviqUgdaFmKqASx20rEofjAg3DASfTBfMZSm45GZdSayegWQObqu+3vOBCUSab2Vw7adbhtameXSZgCBMR326tDHeymoQaXba/S7/ANlT/aFSuKugBKbWhFCgeWmoCALCFuSTibh3A3LIx1KrTDAEkkKWZR/zETH7xgocvUFFtT0g4dKYAKpJJgFF0jULQTEXIOCeutl1NIkmkAoaWIiIqCW2JBZzEm8Yqsct1pHZPaioq23Vv6P5fYocFy6qaZemKhDaXXWUEQACQyXPMTyndLi+NV/tupSq0xSpBKLAgJaGOkgHVZpgsSdQ/hHfFD/2UzmZqOiKKQdUZSQFNwB9bE9D13tgDnq4FYZeppoCgrEM01dTBAVUgGOYqB2kzHTDv03JfERWdL/FGgL0mqK+arAtrAUsxqGTaCQfhI6Hp8sWaXEBSzHlZWnTqFi4PMUUtJUGQDpkAGDJgeoOMuwq1itSmC4BRWQyw1LZCZHNbaTaOm+Pc1x1suayrTRKurVyMHF+sxzW7GcVWCENIXJ6rJm2+6JqHFjUzdVM2NLs4GhhZIBXk0gBWUQQVie+4xf8JvQr1VpO+su0U1YgSEYmSkSGKiTc9b4G8NpPxEkNVRH1amqsNgRAWBvsO231lrKuQ41lJC2IDMNitSaeq9/4jv267mvtJNNrokvUSimot7Wzs1DhqhFEWAgDsBEfQWj0xBnMisbYzn2n+Lcxk6FL7sg1Pr1VCuoIFA6bSZ3NgFxz/hf2q56jU1Zo061MzykKjemgovfuCMankSdMhBOrNF458C/ewGptpqICFnYg/wAJ6i+x6SbYyNXIj7iF8kUc1ScUap2LiCUYdw4JU9CQp6Xm4x9r2aqSKS06I9Brb6tI/wDKMZnJ+I6pqt5jljUKyzSxDA2O46EiNoO1sZZuMU+JauTVlM8Pqkk+U5/ynCws1xeo7ltZE/8ANG1tseYz3ItUDf0eCha9AUVDVBTSooJgErUl9XU8s2F7dMWvHKI4OoARc9Y+eGcI4ylGrSrzTerTslJzFyCs6hOmNROwF8DPEeZq5hiG8oVmc6qav1HMx7CmJ+It/CelziWRuTXgtKHFIC5fUiMqEhWHMLCxtzH8t8e0MgfLaGpaZEy6k32gLJxc+4otNnApZmogt5obReSfLQRqiP4yN/gGH8W8RZmkdFMrT0osijTSmAxEn4Vm0jrjuNvQW2lsq1/C1RY1trhQw8vU8ar35AARYkDbY+mmT7LwUX/euVxPIqvvcAtr3iJA6ziXwl4V8+jTzecz7ZUMQRqqlSxuZUlhBK6Wgbax7DReNKdCj5Wir5jsJeoBTGuYCMzKB5h3veZBnumSUktMmscn5/HWuv75I8n9luWo0qXmZyqNZhEAVJZecn4W7bm3Triv4g8B5Cjw+q1JS1UFYYuXIhhJmdO0iw64ucH4rl0pN95r00HluEpkczOxA1KQLiCoj1k7A4A53jbUUYaogyARb0Pt6+mIvJNtUZskckoun/5v9jHcO4D5pJLFFBAuB192H6HG6yedr0aNNUVtFNQsnUNl3BIRSYPScZChxFjVVcsTIEyYUQBJbVM0wovqtH5Ym4ZxXLCuQiVMxUYPzu76CVRnIRBDFZFi5kz8K40OEp9mmLjrX5m0zPijMU2p6HIZNWqmShVm3U1Cdo9D7kRjPcO4RUzTVcy7+Win8ao7ElmfZVABLMSRAUWsJvgHR8TZqpWFIqlIVCFBWn5RS4OrVGogDcE3E9YjolDgRyS6M5nBWZ+ZaWg1Cr/wsGJld42g3kHHe3wVIKac+fkzPHeG0SKZStUqahzVGDK4ZSUIIJFlW2kjqT/EZB5V0y+ZpnQlVUVRpYb2IBkXkWg+g7YP5nJk1VYOVqvUARtWkCqxtAmBcD6YF+LPD1TLuuudemSNJ2HUGTaexOBjdvirKzikm6Wij4i8R6s0K1DVTUCnppl9UeWAAH7mQSQb8xwGz/GqldiX/iPSO0GCbgfPBLN5qm9YvQpU0VKZ/wCIVqSAwE6WBGq+xLSJv0x5laT5gt+Cjs0KNIFO8qFChYQWjpG5ONCUYkOEmwdQyr1A+hCVpoWbaAFIkzMHbpf5YjymSqVzFNCVEy2yiFLGTtsDGNcQ2VPk6alF1psrKWkMGDTysSgBBUT1At0xR4C4WaRlV0nRawcggBxMkg36xjlkbtpD+yk1bD/DaoWnTo6laoAim+wESSIk2wapcFyxrrSzLuKNWAGBZVdmMaQ17qQC2wGoTacGvss8F06VJ69RQ7uYUm/Ifyv+w6zjQeKOKtlaNNaNGnUGorpY6VEQZ+EjqTisMC19SM822jnvE+DcKoZo0vNrpWpwjAVKYSQN9bgkSsW7nTvgVlM9Syx1B0BaSFrkmARBkqF1bzAjYdsS+NPtTzqlqQWjR1DmKRUYzfc2FovpnHMqmZLsWYksbknfFHCpdhWWoNOKt+fkdc4LwilVyrTUV9HmkMpC2sUPWWMQFICmBYxefwjlWq5dqlYuWUm3MCnliCCwTtG3b1xzzw+takRWCsaQu6yQGC9DDBhvuNv16Bxr7RAlCmKCkI0Lp+CQrKTtMQIFzJ1A7baIUZpdBGpwB6ymrrqA0lJpqpPPA1oIMaGAMC/UHocck4lU8yq7NquepkiAAASbmI63xu+H+Jzmw9J3dREhjVgg3ABhQNj84M72fl/AdFqr1ndDSpKS1MuZdtOoaSvM0gNYRsIm+C5RcuN7KLDkWFZGtN1f/XZX+zquaqVaaVKFFVRRUat/E7M4GmSALACfQQMQcWyeTXK1GrA/eERUpspYhnVmA1QSrcoUSeg77zcPGWzlZ6NCi9CnBZWpIW1VBHxkkgAxAMgC07k4dxrwzQy+WK1GZ6riVA5VBHYbkr13wiaSOdyegd4K4JUIapKolXYvInRMx3ufyxQ4n4frPmz5zkAKG1tJAQywgx05hHdTgbWy9GpXW8U1hBJgwDuVJsYOw9cb3wdxsZmeH1xOsRQ8w9BPKzReIJXc3gdMJKXLSOjGu2VOIeLjVpljUNZPKembBIsQX0xBaDeN8c94rwVwSRUpVAoBPlvMfJgCY9AYx0vJ+CqlHPihmaQamxnkHIVAJBkAQthIMfncV9rXAcvQNF6IWmzFlKKABAAIaOkbfMYS3eyrS468HNi2HZekX1kEAIuok/QD3JjEVY4N8P8AC9apl/MFNihI5gB62F79cdJpdk0rC/AfEeXp5emj5XLOyggsygseY3JLb4WAh8NL/wCLHoVv+uFifwlbkbrLeHMlTUNUzKVG3KKQvTYkBzPSwxJ4h4hkzl6SZXLqr6jrOtnJCiygtpaGJWZQAgHeDASl4xoAhaWWpIWstSrqrQempSQsHYkC299sbLhOR4vWcEUKJSY58vQSmYN5ldXTGFQaq+zS5LwY7OcCc2rVfL1rqMIzFiWYEpoGl1AA/iAv64T5ANmqlRUqGmzE3OhiG39uvtjqPHvBCUqQqpl6VKq+kVBSbkBuSyqY09uWfiEj+IZMUb7YnkyOLorCClFS/ujzh2aLV6jVMsCvlqlJVYEIFBtzAQCT0GwA6YB5jK+VcnaeWLKCSYXsLnGrA+uK+c4elQQd/wCvfEFkd7HnC0AuDZp61VVSkjGkNYNQKVGogTzcvQD6/LUr4NIpivnKy06Zst/MZtUnSiLM9bA97Yy48P1abjyqwG5AM/Qb2+WGZfxTUGdXzirrS0oSzMQOjMB0mRqtcL0xoilJ/CZowSiuS2anidPhtHJv91mXYUq0qEJkFgrqyaoJgiCOhklRGNo5WjRzAfzBSbRUYC8gNSeNIgwSSIk3F+2CnGuKZCpl1FF6wesza/MWAuhi1OItqkxu0LUMxgX/ALDTzSK1ZoI0q0kgELZwAdTKJW6gjpiqu/P4D8VWvzKWUz7+YgUSCFI1HSASbE72EXNxEnD+E1GOZarVDapZmcgsSxBUgt11H6kDFnJ8UaiC1SmgFQOunQo1rpCgksCWUm5iNp7QuG8ODMj5h1VGDsPLF1IgjrNoMA9AYnD1J2vsD4Vv7hGlx1/NFLLhjU1QFBgm9h2kGwHqJx2nL0qdRpqMrVKajzKXKdIa/OLgG0/IfPi2arjK+RVoxTeiYIcAOdipYKxEQCRPQ42fDg1Sj55q0g1Y+Yw+Itq/m7EAAXIgz6Yvhx0utmfNNOtpD/Fvg7LZtK1JGT7zTptVouCPxE/lqkCWZANM7kFSZM4wHA6r5fNNQqKjUT5csFVSwptKEMrWaWIPeIONnlOJtUqrmkXyKdMRqgHWoJUkzABIMECe+MWviAJnuWq8BSimixRCpUNaNwSSZ6kz1nF8mKM0yGLI468lzxnQFas2apuDTdlQK12mmsN0i1rSfzGIH4o+YqUwiLSNKkiageaoaamS3qSZHp+er8M8WoZrlqvrNNTpViC09TMX3H0M455xjM6cy6UebS8rpv6gesbHsRhIw4x0X5wun99m48E+PM1TzVOjWbXTZmDKUUEE6jK6VBnV3J6+mDnivMmvVOimXemCUpsSFPmFdyCLkIDHT3xjqWXd1RyihyJZlu0iYN7AwNxvE4IcGzFY16qmoTUIQoSAViDNrHVb8sUcqRn4Jso1+CzR01qKpVYgfEzcrSL6pmBa5mcAaHhNZ0lgmksXnY6Se9thjU8XzdPzIqVqXmITqD1AlhNhvfVYL2FziTLcCrVaaVwAqOxAZmEAAHUSb2AHvb54hyfZfitIwnFOIslQKJQJYEW3E9x0jFZc/TqEFy4hjqO5IIt+YHe04P8AizhYRKLkEs2rWQfUaTHTl6HuOuMlW5WIAhdx6++LQnbslOHHRs/E9BTQygo00VUDKzoWIa5PMTZjLEzvzRsMQcEyxrv5OolVU1AZkjQVld+pIidjjpmR8Afe8kv4gprUSlUAAB0uVDNABELewmcNyf2fHIU3qLWmoSod9IH4U3VbnRJKsWueUYO02cnF8f7RgKXD83lqhXKtUXUoIgiSrC6t6gj8hixxXg2eq0qHm87KW/illVgJ1EmT/rjXeGOBVqeZZnQ+WXYCY72YyJg9CTg9xDidAEo3pB3kiwt1Fx1vjF776NTwpPlWzidTKqOV11MsgspHcmZB3kze/LiTI55stVp1UDEJVkMbhmplWN+kgDG7y/2X16iz5tJJJj4jy2KkCIveR+ZxqOHfZ7QOTo5WvzGi5qak5dbGZnrsR/040pPsnKLRslzK1qC1F2dFcezAEfkcfMP2mVSeK5lT/CwUD0CrH64+lqZFJNAsoAC+gAiPoMZzwRVSqtevyqKmZrkNAkhanlrf2QYv2jN0fOHCeDPmq1OjTjXUcIJ2GrqfQQSfScfS3hrIU6eXpppWKaKsbiSLkT7HEdXIZVOJUtOXp+dWSq5rKoVhpUKZI6nURgP4Z4hCVKbHmRgD/kLLf8sZs6qNlsXZW4lwXIvVZmRZMemwAH5YWKreGq9TnUqFbad+2FjMpMsznfhHw1rzdOoealR/Fa1tX/u1bpzMAY/lBx1DKeLs5WoeZlmShQQQpKK5I/nqs1l1XMCN9zvjmnhnjVQkUXJSiSZggLsQNQiTMARO2DPFePLqzFIeYaYY05Lqqnlh9ICAqN+UEi99ziU5zUvsXhjjKOjW0PG1fMUkJQCo1iV2NyAUkncQfnvgJnM2tMMzmy3aLtfaFFzP5Yy1TxK9GjSp040BYLadR1gmIO6nr6zfFHw/Qq5vOUqYqNSUsQKhnSojdog3AAgnc+uJrFKbvwU5Rgq8mjyPG/NruKNVGAhmWr+EqKq82lzA1Eyb298A8hxTTmqrFyPMc/CCwImxmYMTEfLDeIUVP3llKKihlAQGCFOktfbVBbSO+CXB/B/m5XUX0vrVZNiAV16+YQy/D2sd7jFo4dfiI8i8ePyIfvZzLprq06N2tOmoFGkS1/8AFAI/h9cP4nkadLMrRHl1T5aGo5EzUb8RFAc25WQEmREjvinwKhSo8bFOrUKUqdR1LsFMBUYB21ArBOltrSMDj5laq9UeZXZnZi6qz7MQCYuBAFu0DGhYVHozPLfgu8TarTphtC6KjwGZTIZRMA9NJG0Xj1gVchng1VWqwWc6ZkzcwI6AeuOn53wRl34XUapJKKaoeT8YE2vsZI9jjl2fztOkmgUqbv8Az6fhG4g7lus/riyxJUTnklbsOcOqUqFTSzGrToliKkGJG40dQDI9TJiMQcJ4rQqNX1ISSrLRBEBdTDZdgQpN+3rGH+BeGDN+YSYZbwTbmm/wmb9Le+IOJfZ3XolfJb7wSQoVFIeTawkyPnbfacUWFqPIi8qug/Q8O+fVbytAIVWbUZWBIkyTvYRbAfjWQq5XiHkJULLyNAYkKrDUVWbC+r3GNj4I8AZwB2zCPQcgAElGDLa0ISVNtyD8sAPGvGPKr+VSHmPRaoDWAjmeJUi/mBSIExHrheLrZ3KLdrYZydWpUrhFRvKKsUtpBIG/NaCN77xvjPZrwK2TzHmVnRkVGcEFj00KII6Fl2mYGNR4J4y+YUmvWNSrT6EKsK20AAdr/L0xc8V8Q81BRpEa3IQE2AYmBB9+vrOLqCULZGWSTy8YrRzzhmeanLJSqrpYlaukIRB5SJMi/wDQ46DxfguRrZN89lQEqrzVLkGSQ1QMCTe5YHr3OMBW4llyopuWDII0mxRlUhwfWV27k4XBvEdTzc1QEGnmKXlkTsUsjL9SOxB9sLCTeh8kF2bPwhnaOYRlVlFZANQYxKyQCvf4gLXtjY+A+BCnWrVqyhajsEo6xDeWqjUV1AHmYm0bKMZ/wH4XpZQ+dVYakUs7zYC3KvuYHcxHpibif21U6dYU3ytQIdm1rq9Dojv64aWPhqXZKOd5k3jWl5+ZznivCUr5jNVKreU5r1G0xaGYtaPRl/PGj8KZ9nqrk6HMHIaDYa6WsNM7AqD3sV7RjM+Ic0tXMVXo6mWoVdLXI03EQIgzI6acFvs5qjLZ7LVqx0jUymTt5isst23BxifdM9Rf42kdepeGsplctUqZlKfNz1Sw1gE9FkSTJPSWPyA51mczwipmFc5DNFVJaTADCBGqkak6QLgn1x1nxMoeiKRMLVOlo30xJHsYg+hxic3lssy6Kqn8MhFdbNKi8H5EYMsig+KJKDntmv8AD3HctmKP+6kBUgFNOgp2BSLe4tbFTxFnglGoWuAJj0BBP6Yw+U4rRy+YytSkxv8AhuYgNTqbBwOqtBBxN9o3HR92q00qL5pKqEDXkMpIYA/y9I2PScVjPkiThxejX1M5S8ioWqKg0/ESInp73G2MPwmvQq54tUrxRQqUL8gZtlALXIm97mBjmvE+I1sxU8xgq2VdCTTWF7KD1NzJNz7YPeXmcrTSpUUMliRMssEHm6xYT+2JwwpU5F5eobejvYgARiKq8QRuL4xHgLxbTrO9BWEaBUUAyBcBwsgGJKmIEEtjY1XtjU3Zoh8cbG8bUvRbSzKWUwyxqBIsVm2rtPXAbw3lEyuTpUGdVKEgl2F3jU9ybw7vf2wTzGcAyxcmAuqT6Am/0xwzx14ibNViiqq00JUHTzsRIJZt9ywAFvffCIwTVM7RxvxXw+i6O9egayKQgDhn5ugCzGqeoxhslmvNzVZ1srs7EdYBJj645JT4XUZtNNWY7woJP0E42XgU5halUV1cKlN2BaVMtYWIv1M74hnTaHxNI6FV8VlTChSABG/YdsLHLM74hqJUZVYQIH5YWIKDNPJLwUOAcIbPZhKWsU2aeZw2kkSWAibi9rTBvhvCeLrlMzzjzwpqDSZEG6hhfeYMX7euNPwzhCZWq9anmELKjlVC3SVMkBrECT0i5xmnqrVV6tvMY62MLp1AkkBYiSTMjti3tp6ZL3XHcWe1a5rHSWKoIlTYkjf2aTi54Z4nRoVEVqrJzSSGYEmRZ/w9JHTeD6dKeZpoaZfWCzAwALzEyTPy+mKKpFNTU2JGoKBqCg3jFYY6VEJZG3ZrOM+HAlGrVZmXmOhZlWDEkiIkWm5J/PGZyrMzBS3IPh1cwBtsvyA9sbvgHAnzOVo0cw9SmKpApSNR03vr+EKADa5+HacAuPeGBlaoVG1AagSbzBIkWAiIO3U4HttPkWeePt+23tvRecoOF1lChqqvT1tHM6apAJ7C9uwGK3hDj1KjSr/goXbywiMDpklrtaIAI9TGJ8z4Xr+QAqAsyqWBJgaiNKxsTdZmR9MGuL+FPuvC1rKi06pZHaBMm6sIJMATMC0E9cMnW0RcvDCnA+Oir/umZVfKrTSaCVKlrALfacD/ABd9muXogU0dkVQSC3wif52gAX6nvjN8Kzwr5mjTqOKas6y7GBpBn+Kw2gbdMF/tk8WJWqpSoV1ekurzAjSNUyAxFjE+oth0uUbYkpcZaMbw3MVaFSpSoVhzAamp31RJAUkT1O3546R9n/HajZunSqfHoZw0QSBYyNuo23HTvxt8xoZWSQd5n1tHa0D5YP8AhHxU1DPrmWpvV0owYJvBWJ9tsLyfQVFWrPqmjUDAEemPmrxbwirQ4jmiaqkNWqMFm5DMWHpaTaehx1TwZ9pFKpknqZirTp1A1TkBuqj4JE3MdbT0xh+MVcqVpCsHfVq/EnnF9UEezD64nlycaQ2PFbbM3wniTUs2khgrAyb3EEiIIkXGIuI8betULkw3SP4R0C9o74O8U+7v92p0lhBADG5FzJPWT+2AnCPD7ZrPjK0yLswLbgKkkt62GLYctpi5MdOx3DvD9fiddilMVaxMuQQg2HO1oAY9JkkGNsdQ8I/YlTpL5maYmqSTpptCKLQJiSZnsPTG68MeGaORoilREDdmN2Zu7Hv6bDpguWxyVO0LJ8lTOO+Ncv8AdR5LuxV6gIjqq8yg/wCaCf8AB64x3FvDa121iqsgCxN4Fh+/54P/AGx59/vgQMAsC3oT+Ww/LGM41mTSrUx0UHb2j+v1wuWblK2Nhxxxw4roWfy/kBdDalIBDCRck9PkLemFkuKCdNRtrhjuSdp9pP0wIz/FCyhegC/ljynTZ/hG4n/U9hiTgpF1kcD6EzXHGTh+QruklkXV0s1NTM7QYxjM7xcvSAjeoT8zcf8AqAY0vEvFwocNyaCn/wAeilLQOZgrUtOoWuV5SBF7j1w/gXg0gNWalCqZpI8ry7XXeTvfsN8R9RC2qGwzpUznNYh0p3KLqMuATpEssxuY3jAziXA3yVUNrFajVJanVUMqva8yNQcTcA9ZnHWs/wCHlC1AaRT/AIYK203Cubbhl1OpiZ9OuczHhJ3yeZiy0FapTU/GWUySOhAp6lnrqHyGGTi+IcsVJcjIDPqaZlB26SZ25iCT8hPriM8aqCn5ZPw7aheOk3tb54CU+JkmFEwRuTcnsF5j8se55CoGoFQf5lKT7LE42mUP/ZrnfL4zSCXFQVEOmwgoWtHYoPpjuddmPKogm31tj588L8UGRrJXlXdSBoBDEq26gidEgxJv1i2OzcO8Z02FAufKeurhBuA8MFvbcqY9So6466RswTSgwd4g4NVq1BR88LRRmBhoVmO09o5rRuT2GBlf7PKGojUzMPT/APbr79cdEpcBpE05EhJ+c7n1OCeU4alIm12vJx53PJJ3dBkoLvbOV5PwBWpIalCq1IbkFdQMC4ZGgyOl8R5nw75lOqK2YYMwLB006dIsoKElhuSVBHWD36xxan+H6bH54wvGuEg0SNiJKn9QcPGXx1IS7h8JwTPp5dV01atDFdS7GDEiemPcWOMZc+e80tJBggFokCJ33b4j6m2FjWZ6Nf4l8SA01ZUUwGsQRZlKQTa3MLDtjn1DKvUMKJ3PQC25j2nCwsUaszqTRq/D3gHMZoa0ZVWygmLknQIAvv1MfPGf4hVq0cxUoVYY06hRo66WIMH1jCwsInotLTo3vj7jaUPulDIqabGmtYsLWqDkGkkgGASffffEXCqtbMVXp5mDVVUINvhJkzFtVxthYWHi7lRk9Z8OJzXa6NzS495jGoFUIQpJPZTNh7DEWd4n5qFKnNKMQQICFgVJHWflv9ceYWMSmz0nFHC8xVOo6iSZMk3v1nHuWpGoYGwwsLGqTpEIq2Hsvweg20vUQamWCBp9CTE+8423hfgQpZmnWo0UelmgxCNEJDTEmSCu0gXvbHmFjJKTNsIrshy3CUbjmZofDSZpZVsJKqxA9NTH5E7YzHiPL6KxpaTr8xrEzAJlL/4I+mFhYM23JL6AjFKDa+YS4N4cfzELGwEkA7m4A9r/AJY2uSpHLuHRURx1VRN9wTF5wsLHj+oyzWSk+j6X0GKHsq4p3d3+J0Th3GRVo03iC8gjsy2b5Ti75si2FhY+gwycscZPykfK+qgseacI9Js+d/tFzAfP1C+y7gekkD9zipmUpuVFUEOoAMXH1/PCwsK3seMU4X9V+4Ifw/eQbRIPpMC3zxK9DSI20xabG0if7thYWOvYiSdnXfs3UZ7OeeyxTyVKnToqYnUy6dTR1hWj/EO2OrkYWFirIIo5vJFmNlKsAGB9D0t1Fj8sQ0+HJTpmkolTIIMRDTI+YJ9PqcLCxLik7Ht9HzhxPghyrtpr+Wg6DXIE7W3wPemGHIGJMc7RLXsFEnTfqST7YWFi7JMIcA4Sc3nVoa4fUF1EaghY828F20q5LnfSB1wd8V8JzVPiVOlQRW+7eWUuoWIVlMM07AAydx64WFic3UWUh3R1fLcfKLTaoqjVAYAklWO42gieowWqZnzFkEgY8wsYWtG9U3ZJls1qGhpkdT1GA3EVvp6tMf5TB+tsLCwiehZRSbSMXmfD9JnJk39BhYWFi/JkqP/Z"/>
          <p:cNvSpPr>
            <a:spLocks noChangeAspect="1" noChangeArrowheads="1"/>
          </p:cNvSpPr>
          <p:nvPr/>
        </p:nvSpPr>
        <p:spPr bwMode="auto">
          <a:xfrm>
            <a:off x="1527175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0500" name="AutoShape 34" descr="data:image/jpeg;base64,/9j/4AAQSkZJRgABAQAAAQABAAD/2wCEAAkGBhQSEBQUExQVFRUVGBgYGBgYGRwXGxwaGBgaGhodGBodGyYeGhwjHBgXHzAgIycpLCwsFx4xNTAqNSYrLCkBCQoKDgwOGg8PGiwkHyQsLC8sLCwsLywsLCosLCwsLC8sLCksLCwsLCwsLCwsLCwsLCwsLCwsLCwsLCwsLCwsLP/AABEIALcBEwMBIgACEQEDEQH/xAAcAAABBQEBAQAAAAAAAAAAAAAFAAIDBAYHAQj/xABGEAACAQIEBAQDBgQDBgMJAAABAhEDIQAEEjEFIkFRBhNhcTKBkQcUI6GxwUJS0fByguEVJDNikvFTorMWQ6OywtLT4uP/xAAaAQADAQEBAQAAAAAAAAAAAAABAgMEAAUG/8QALREAAgICAgECBAYCAwAAAAAAAAECEQMhEjFBBBMiUWGBcZGhwdHwMrFC4fH/2gAMAwEAAhEDEQA/AOQLlx0YX7iP3w77mfQ48DP/ANwD+2JaTei7+o/Q4nQRv3U9j+v6Y80Ri0tf/F8j+xGPRX9T9B/XBOK6J6/lOJRTj19t/wAxiZBPRSPbD1UTtH+aMK0VjkaGikndvorfo37Yd93T+aPcEYRy4PRvpOH+Xb4gPe2J8X8yvvwfeNP8/wBmiLRGzDDAsYtPkWiwUj0M/TDDkHX4lIwyT+ZGUoN6Vff+SAKScPrKCbT898SCn7/TCM++OsTiu7IgMOejEGLGb7bdsP8AlhE+pwLBxfiiPTvfHug9h+n0nDynriWuwYjSumBBvM+uOsSUpR0VypHfHu/riaiokajA67/thsj3xwvuOyvoGJ8sGUym8bwD+oIx7JiRa8WH74jaTaScGhZNyVUjw0SDJdVJ3vf6LiXzqYT4ixmdtP5xiqVwwrg1YjhfbLS11YiAJJjmlvzxHWJ/mP7fKMV0YqQQYI2xL5buSQGJO5jAqmDgov6fUYtTv9emEWvtGJ6qbbCAAZZQbe39MR1aawDqHv8A3++ODzTIfNOPPNkb/LDmpQNifmBiIt6D54NIbTPASNjj1STuThCcekRbvjhGeu0iP3tjypTiPX+7YZoOHUm0sCRMEGCY2744KQwoATIP0j/thNUU7DpeT+oA/PE/la9bHeLSTc/S/wCWIzkyOw6746ysZ1pkOr1I9InCxKKR9PrhYFl+UC15ft9CMTU0tsLYhekB9f3xYfm9PY4owI9NEEbfphv3cdseeUf5j+X9MMlr3Fh2whQpVHucTZTmMWFsVsE+CJckgGbCZ9zYMJ6byL4d6REenDmadImLmJMAe2LlLI6QdbPI/hSD0EyxOld/+YyNsX2y8AQ7bzGkAA+gmPpGHNl2QdADMXA2n2M2PvHXEuQVTfYOOaeR5aBYm45nM/zN/wDaF3wyvnHQg7swII6QI37n9IB32IDNF1jWxA6FiR9JxDmcgGjcEbH0PpH745S3sdwj4ZS+9a1UHp6n6f33xE4vgrQyoVQovHeMetl17DA5qxeP1BLDDlp4tHKXuDh4y49cc2icnRU0Y8i+L6ZWeuGVMge4wvJErb6KZx58sSGmZw1lPbDJDpsZp9cPp0/UfPDRbCBw1BTj5Q1qF8RVPbEpjDGbB2B8fBE7kEwfpiOsxJgmTt3xKzYjZ8ECiuyApthunEnXDNOCE9aoYA1bf30F8Ts6uwAsIAvA2t7fliALizlMtN+mFdEMlRVjvuwUHrHY236WxWb/AA4uVr4YKeFQuOLe2VgD0EfLEiqfXFunl8TplcFs0qBQ+7++JNJ6ybRvi41DDGp4UdIqmiMLEhUYWCEZVFsTbYiqnlO/0w9D3n6Ycoh6rN8Nppzkeg/XEin3+mPAw1/L98LTHtHqZBZ2xPTywV0A2vh9Oop64lZhqS+xwu2I5IkrnSJkDbcgbkC3eN8Nrp8HqY+uLIrL3GK+arry3FmBwqso3GuzyjlwgMdf7GJhlWa4vpgtyzyzczsALC/8wxEKwN5wq9Qyt7TcdNxGBbslOUUi+F6YrZslpVQswDJ9+/fFtmB64ravxP8AL++JpvsVqJLRqhU0lVLAA6oAN1Bi1ox6HDAELE3sT29ce12LsxJJLXJ+UWAsLAC3bEuWo8i+wwspGadRaRSVuaP9f1x7WsCSbATsOnzx6uX01el+gLEbRbUSd5O/XHmbPKfY4qkNFP5kFDKrUUMCBNrggz8iev6j1iucsIkOp/zH9xizUEaYB7mYKnaLbg79du2KOVpCIvFyf6flingo0eldJgkH5jC+5s0kKT8if0xEFBdoJIBsSNJ+Ykx9TiVLBjqg8sC8nuQQIt6x+kkFMr1KJG4j6j9cRFbevvgiqqabl6pVtkWCxNgd55Rvfv74FJW3BveO+CnZ3Guxjj+4xEVOJ1O0wBP7xhlZrjpg2AjVYIkWw9Qh6n54aXv7YlydQDUCJlbbbyN5FxE9sFgPaWWk2uMEHpQAqgn2BwOy9RvMkSoG/T5fPFnzb2JHse+EatkJQ5yV9I8fe/YYkpqMe1eIVGMsxb/FzfrhU8wCfhHvtg0aUqLdJBi8KapuNTdRsB7xcn6R64rcPcGoo/5h+uL2TzNKYrowvdqZhvWVblP5YRv4qLJfDZUrOpBkRtGn3vMnt+2KnEaHltEgiAQe6sJB+hwf47xsMq06C09AKhNMl7EROoDmJi/vc4AcezE1As6iiqhMzLAcxnrzEifTBFBpfCwlS2FjrFJ3SxxJTWw9v2x6dseUvhHtiiRc9ZsN08w9jh+2PKXM6gdZwehJSovZVLYdmn5lPriSpAEdsUsxU+H3GEsgpWXS+K2aew/xL+uHlsV83U5fmP1xPyar0WQB2GPa9CQpjrghwfhTVpI2GL+cpqukRcHbCJ7MWXIm39CNeF2Fh9MN/wBhzUsBsenqMa3h3Ci6a25U7n9sXsnllqVAtMTAMn54mk278EvdctrpGYy3hm0lcTjgWlRI6Y3FagKdiJMYpPT8wdvTDKHzM/GUpcpHMeIUStQW3xSrpKk32PU42vGOAMagPKbd/fAPNcGeDYbHbFLo349IBmlPf64rCnpTr1/XBupS0jbAhqZPQ7noe5xykOVsnlHdm0I7bzpUttJOwOwx4abAklW/6T/TGw8DVvINR2Fh5oN4+NNI39SMTfd5IW3vP8wH7YLmh4xbMCysSSQRPcdh0xXy63b3ONr4hyrChTmI1NBF+4PttjI5endvc47lrQyi7plcjl+v64hqnmGLZXk2/ucQ1k51xVEqImG+LnDssJ1N8K/me2G0MoXfSBc/0xPxCqFhF2Xr3PU4WTvSMmeTb9uPb/REWczeo4rqcMIw5Ew6VF4QUFSJlIxIjAYhWn74kWlglC4tTF5OIow/Ep6j/MraGPvYg+8TgWKXvGJPK98TcVdjpuqLOczwiKaaBIJOrUxja8CAOwA+cDA5hidkxG6YAaFTUQMLEyLYewwsJYaGfPEKVLb/ANzhxbFUPY+5xbkc0PetjRZDh/limwU1KlYA00U6jpJIuFNmJHw729cZV3kHG98GUFGfyXlv5gBR35Suli11vvEi4sZwspGXPNxjoD1KDBtJVtcwVMzMxEbzOIPJLVAgpuWn4QCWJG9t++NlxnMKnHY7ZkE/Ngf3xb4bQNPxIsiPxW/8yt/XCJmdeoako1/xswmSpGrUCJSd2aQFWST7CcXeH5Ba1QU1phZJksCQoUSS0BjtODPg0aONUo/8Zh9dQwS8I1UFatT8uahqViHnZfKcaf8AqvjtMeXqppOkv8bKfDuJksuUy6oodwNR3JNrxsPQYLcE4KGqQyqXDEXPKSszPU7bYb4B8HeYtPNvWFKKkKrLdisRBLCZPYHbFd+Lp981kigVqgHW6C4aDdVIAsZkmNpvhZY+jPkwTySq6VX+LNKK9bMsALIIsLAD06Y1CaKCBRAaAPXa0nraP9Mc3yniSo2nyrAbFLzeJ7Y2nDCgcVMwHL6aekC4GlAJ3E6oDek4Ef1Njg6S8BLM5JiOrEgGI7icZHxIKiuUQkBbdpsMa4ZxmqjTUCfhqZNh7CbTP6YEcdNPzXk3tJ/yjFHVWGEKBHhvIVKtT8UsaSoxMWuASJIv0NgcNr+H2qjLw9X8bVIVVhRrIkW/lvH54u8HzIFcAbaKvrsjb/X88Kl4lCplAKjLqBWAAQwFQi8kQbYVcfIs58bbZiszwN1ldTa9ekTYadMgmdj0w6nwrTmaFLnCsaa1XkfEWh9JvEYMvxxGBYoCCQAJg/CYuMDePVWy2gzpYQwBHMLk8wMiQRHba14xNy3o7lfw3vZV4fwzVxA0NdQUy9VZViCQoaL/AOUdMWPCmVqOrkNYTqDKH1AFYEkSt42IJv2w7wpULZym7fERUY2i5pucQ8DzTLOiCASWBi4kDeJF+3fB5D4pNZafyX7l/wAdZc06YohKfM0glwGGmQwVQJuGuTHwjrjA5PJSXiLEzjc8YzxzTj8LQUYhQrsRdQfh0gG0X98ZThvDCTUZrc2mx674Ccao3ScnOyo+SH3dW7n/AOvFPM5T8dR7/pg/w/gLtlXqqh8tGXUzEDdhGkbkcvTriqVVa4qMLKCQO5iw9up9PfF+VGaelZBVo+RTb+dx9Fj9Tv7e+ANQS2D+bzPmLVZtyf2wDLXw0V5IYsPG3Lt9/wB+gqeXkgY6V4P+x5c5k6eYOYamXLcvlhgNLFd9Y7Y5xSzGkzbHQPCH2vPlKVLLmijUkJkgkPDMWMSdM3OKIsHz9gQ6Zv60f/6YGj7GnOaeguYXkppULGmR8bOoWNR/kJn1xpqn24ZXTajXLdjoA+uo/pgLk/tGy9evWrZo1KdNxTQUaY16wkn8R7HTLtKiAdjOxakGyhlPsjq1WIpVqb01sasMELAxCb646sLdJJmGcR+yWvQKaqtIU2Ok1ObShPw6+WVB21bA7xOOkv8AaRkKR8tqjUyoXlNKoNIIBAgJaxFumKnFvtY4alJprCpqU8mh+bpBBWINxe2BSOs5232S5k5k5cVKJcUxVnU+nSWKAfBMyD0+eJK32IZ7o+XP+dv/AMeJch9reXy2bqPSSrVpNTp06YdgpQKWYqDDEqCxiTIEDpjX8E+1EZt0UClSBJ1l3BhQJhRIknb9sJJxQ8U2cMzIZHZCVlCVMSRKmDH0wsEuKrlzXqFGZkLEhiu4Jno1t9sLEuS+RRwdlKhwyo9GpWVSadOA7CIBO3WTuNpwJO7C8T29Bi+a6gXYfXFZXUliDIt/f5YlFjSRXHW393xvvDfF6afc1poUc1U8xpnXDLEW5QBFupOMGXF8bXg9Ko1LKV6oVaFF9CMFUFmkMVsJYjeTt3w8ra0YPURco0jQeNeHBeL1HP8AOjfkuCvGNKcfosbFqlI/9UD98C/tZzbJnzFgy0zPuBj3xhWji+Wc9DQP004m8iV18/5JZMXGcF84yf2VgzJVxS42tvhzRH/xCMX+C8Jarn6+Xa1MZwkuLHWoraFudmAMiDOn60+M5UrxmpG4zQI+bgj9cO41xR8hxjM1VTzNNfzNGrSD8Rk79HP1ODCXf0LywVKD8Sgg34Z47lGKpmGrvX82FAsg+EDqABqm20dMYbxtkloValOmulVr1VVRMAKxAH99sQUuLpSreakuVqagTyg802FyPnjQ5HiJzuaNZaXxZjzQnxEReAbTf97YaU1GNvwVx+lUXFR8rf4/UpeFeNJQpqXExciY3baelsbWt9oj0CAqBCadORUU6pVdwJHKSbN1j0xheJ0S2czcXvVcQCBuW2NxHY3xHU4XmqjGUYlEVETSdRWSAFABmDq39O4xP3V2mao+n+NcuvJ0NvGlJfLetSZ0NFY0kDn1EXMi0A4C+JvFGqqYWAQpF+hRSB8gY+WKud4HVy/Ca5rAB6dRaQsCCrFSGV4kjmjtYdsDsv8AZzxB6QK5d73ElVJBFrMwIt0MYSOSWRP8RIYOMoNvpO/0oLeE+PF66JJCstUkTuVp1In2k/XHgzSxkDIEl/8A1v8AXAk+CczSpDzl8oozBpIMSrODyk7hY73HTA/jnh7MUEWpWXyk0wpJBDGxgaSbwZvFge0Y5yV8SWT0XuJu6v8Ah3/stVMyNLKGvqH/AMrYMpnKTfc2qMrKppByRI+M6tQ9Bv7YyeQyDs7GEbQDrDVFSx+FgSQTuDPcYvcapqlFCHGmejBjsZkry9I74GtJBXpUpuT+v6qv0Do49RXiRqeYopmpXOvpBVwvyMiPfADgvEgKyEsQkvqHcAH1/wC2M7miQFkGeoJ/pcW74dRE6Bq0wSZv12ExH59cWUPh/MZwjHLyXyivyOhUeIaahZZBYyvQgaVUk7/2fXFTLLpSrsQ1S3SWYgR8mJE+hxncvxGolYQ2osIIMmI5hE7dMEvvapkQ1TWX8xtajlVJOqmQD/MSTPTbfGWUWkvsaoyi20H8kjJQq5SRpdUqOSbzLWST1IY/Id8DaOR81KZWoTpR2YcoKU7s4NgSdRAO5EjAGnxMVOYhj2USxMzBIEb6bbfnOKWVrhqqJUDaGcAmQDpY7menubSe+LpTrbJyULTSCr8HSqtXyS3IJ3Z9VwPhCnTAm5I/KCH4bwwvUCFahmbooa8EiARcTA+pxo6b5fJM2lqlW7wQ4ClQSgEaSZifSGO84o0eKivyrSK01kqirrOqOZrpJMAdtgBikZutdCOKsCcR8P16JAqJpLSRtcC0xvH99MQ5XJVdVkLHtp1flBxrquS0qpaU6QxBI6+0G8e22DfBmp0yGY7RPKG379hefbF4ZE18TJyxyTXFWYD7rVsGpMBIn8PT6bgDpgjkskQtVjl9QuVIY8o0/wCK+31+mN1xTxFV0VdGXYBQb6QYNiCYaCpXV8M3GMmczVanU1O+mF5VXSAENxyiIM9r6RfbDc8cfI0cGbN/jHoB5vj2YqE1Krh2IEtUSmzGBAkssmAPywN4oruwlQsLeLAczE22G8wMbHKeC6jUvNV6TJDtTiWLMu6QASC17kaek7DFvhfBxTbVVp1KaPTKlUXzXUn4YOjTqnraIF+uGhFt6Qk6S3+hhKXh2swB0NcwBG9pt3tizl/DjsHYQqpualh7A3BaxOnf0xdzVJXa9U0CJQipZlC9r/KRGJOK8bc5UoHFQ025yVDnS3LqDtLKZCgwROq+Cot9sVuPiwW/CczPLSd13DBTBBuCIEYWKr+KK8mK7gSYAJUCegAsPlhYnxY/JHV+DPQ18KYU8qjMp88aUWQ0LJUJcm5E7H5SJ+3NFGdolQAHy6wAIHLUqTt74zWQ4yqvRYjV5YQACRIBBgn3GPftB462aqU6h18uoAnsxmBicXyGkZrRGCFLOkUlvYN8pE/6YhymUd6ZcCQJmOgHft88RpTJpNAmGO3y/qcLaegcK2aHxh40bPVFqMgQqirAM/CN798N4l4vq5mrTqsqymgKoBM6IibyZjACowFOCrB7kG0RFrTO/XCQ1VXzAGVf5gIHbcD1+eFUFX3Dkx44yg+6VL6X2tms4j4jrZnM1q7UxSdirR8OkgWgNcnlH1w7O5+rmHrVq5BeohBPKLqo3UbCI6T+eCXhnh2SbhyV6pIrg1ATJJJUsRAMjYKAQN7TjF5bi0UjppoCQEc3JJIPNvbY7Wv8sTTcnJL5lnUYwT8LX4Cp02cqiIzOzAAC8zYACJknHcvAX2ctkzTaq/4pBZkAkLNgoM3Ii57m3c8S4bxIUq1KqCZpujwP+UgwD6xjveS48+Zp06wp6KVRFvrLNBk6bKIJ2JvaY74XNaVONryL7itW0n0M8QZHLiialBfKq06juzJRJL6dQZXaNmmZJg2sRjzgFUVqaM71NSOdBEABQyHSIgkQFBmRy22wziArZjRRkqlQspgEgtdlGoQBZHsbHUuB+Z4XUBNEZmnTCSAo1apZl08u5M9JgQL7nGS5SXX0LqUI6cgl42oa+F1KakBA6QOtnn2idowercfFOkXbM0AqqCeQsduwqySegAxzPP8AGagzRywptUqEqGpkmkTpaJkFpBM3k397AeKeMqTsyKoOoKAAHa9ioDFgLm117A40Y45ku6/gjOcJdfXZ0RPE+VzdUow/EcadT0dIsriTJYix3Pt0xD4s4DXr5fLZemFrClVSVCtTVVRCINQkGACBIve0kYl8J8bo0iKdWmocgfiLTVQD0QgIukjawaSbnoCHiH7SsrlyFZh6iRIkWMbkd+1u8Ynu9bfYJyaVUZhvD2RKkVcuEYsQGpmoLWA1MvWepEeuA1YcKpgUfMUxqZdNUsNRIMVDBK7sDF/ninxr7SvODiktiIkwoBItPsenpjP8GzlLzVOaphqOoEmmZIjpaYBMSZmNomRXDjyVc7/MjJJ6iyfjGfV8zVqqisFAV9AZkbSpUEHULkKX1DoCfTFjhNAtrBoJCwokC6m08qfFAmf1wcznEi6fg09NJm1BNIp+WAWUcxGppXSTJN9iNsRgMLmNjMjV07TH5HFuSWiixfNgesopVkeAyU25kDadQG4kyNhtY4GZviqUgdaFmKqASx20rEofjAg3DASfTBfMZSm45GZdSayegWQObqu+3vOBCUSab2Vw7adbhtameXSZgCBMR326tDHeymoQaXba/S7/ANlT/aFSuKugBKbWhFCgeWmoCALCFuSTibh3A3LIx1KrTDAEkkKWZR/zETH7xgocvUFFtT0g4dKYAKpJJgFF0jULQTEXIOCeutl1NIkmkAoaWIiIqCW2JBZzEm8Yqsct1pHZPaioq23Vv6P5fYocFy6qaZemKhDaXXWUEQACQyXPMTyndLi+NV/tupSq0xSpBKLAgJaGOkgHVZpgsSdQ/hHfFD/2UzmZqOiKKQdUZSQFNwB9bE9D13tgDnq4FYZeppoCgrEM01dTBAVUgGOYqB2kzHTDv03JfERWdL/FGgL0mqK+arAtrAUsxqGTaCQfhI6Hp8sWaXEBSzHlZWnTqFi4PMUUtJUGQDpkAGDJgeoOMuwq1itSmC4BRWQyw1LZCZHNbaTaOm+Pc1x1suayrTRKurVyMHF+sxzW7GcVWCENIXJ6rJm2+6JqHFjUzdVM2NLs4GhhZIBXk0gBWUQQVie+4xf8JvQr1VpO+su0U1YgSEYmSkSGKiTc9b4G8NpPxEkNVRH1amqsNgRAWBvsO231lrKuQ41lJC2IDMNitSaeq9/4jv267mvtJNNrokvUSimot7Wzs1DhqhFEWAgDsBEfQWj0xBnMisbYzn2n+Lcxk6FL7sg1Pr1VCuoIFA6bSZ3NgFxz/hf2q56jU1Zo061MzykKjemgovfuCMankSdMhBOrNF458C/ewGptpqICFnYg/wAJ6i+x6SbYyNXIj7iF8kUc1ScUap2LiCUYdw4JU9CQp6Xm4x9r2aqSKS06I9Brb6tI/wDKMZnJ+I6pqt5jljUKyzSxDA2O46EiNoO1sZZuMU+JauTVlM8Pqkk+U5/ynCws1xeo7ltZE/8ANG1tseYz3ItUDf0eCha9AUVDVBTSooJgErUl9XU8s2F7dMWvHKI4OoARc9Y+eGcI4ylGrSrzTerTslJzFyCs6hOmNROwF8DPEeZq5hiG8oVmc6qav1HMx7CmJ+It/CelziWRuTXgtKHFIC5fUiMqEhWHMLCxtzH8t8e0MgfLaGpaZEy6k32gLJxc+4otNnApZmogt5obReSfLQRqiP4yN/gGH8W8RZmkdFMrT0osijTSmAxEn4Vm0jrjuNvQW2lsq1/C1RY1trhQw8vU8ar35AARYkDbY+mmT7LwUX/euVxPIqvvcAtr3iJA6ziXwl4V8+jTzecz7ZUMQRqqlSxuZUlhBK6Wgbax7DReNKdCj5Wir5jsJeoBTGuYCMzKB5h3veZBnumSUktMmscn5/HWuv75I8n9luWo0qXmZyqNZhEAVJZecn4W7bm3Triv4g8B5Cjw+q1JS1UFYYuXIhhJmdO0iw64ucH4rl0pN95r00HluEpkczOxA1KQLiCoj1k7A4A53jbUUYaogyARb0Pt6+mIvJNtUZskckoun/5v9jHcO4D5pJLFFBAuB192H6HG6yedr0aNNUVtFNQsnUNl3BIRSYPScZChxFjVVcsTIEyYUQBJbVM0wovqtH5Ym4ZxXLCuQiVMxUYPzu76CVRnIRBDFZFi5kz8K40OEp9mmLjrX5m0zPijMU2p6HIZNWqmShVm3U1Cdo9D7kRjPcO4RUzTVcy7+Win8ao7ElmfZVABLMSRAUWsJvgHR8TZqpWFIqlIVCFBWn5RS4OrVGogDcE3E9YjolDgRyS6M5nBWZ+ZaWg1Cr/wsGJld42g3kHHe3wVIKac+fkzPHeG0SKZStUqahzVGDK4ZSUIIJFlW2kjqT/EZB5V0y+ZpnQlVUVRpYb2IBkXkWg+g7YP5nJk1VYOVqvUARtWkCqxtAmBcD6YF+LPD1TLuuudemSNJ2HUGTaexOBjdvirKzikm6Wij4i8R6s0K1DVTUCnppl9UeWAAH7mQSQb8xwGz/GqldiX/iPSO0GCbgfPBLN5qm9YvQpU0VKZ/wCIVqSAwE6WBGq+xLSJv0x5laT5gt+Cjs0KNIFO8qFChYQWjpG5ONCUYkOEmwdQyr1A+hCVpoWbaAFIkzMHbpf5YjymSqVzFNCVEy2yiFLGTtsDGNcQ2VPk6alF1psrKWkMGDTysSgBBUT1At0xR4C4WaRlV0nRawcggBxMkg36xjlkbtpD+yk1bD/DaoWnTo6laoAim+wESSIk2wapcFyxrrSzLuKNWAGBZVdmMaQ17qQC2wGoTacGvss8F06VJ69RQ7uYUm/Ifyv+w6zjQeKOKtlaNNaNGnUGorpY6VEQZ+EjqTisMC19SM822jnvE+DcKoZo0vNrpWpwjAVKYSQN9bgkSsW7nTvgVlM9Syx1B0BaSFrkmARBkqF1bzAjYdsS+NPtTzqlqQWjR1DmKRUYzfc2FovpnHMqmZLsWYksbknfFHCpdhWWoNOKt+fkdc4LwilVyrTUV9HmkMpC2sUPWWMQFICmBYxefwjlWq5dqlYuWUm3MCnliCCwTtG3b1xzzw+takRWCsaQu6yQGC9DDBhvuNv16Bxr7RAlCmKCkI0Lp+CQrKTtMQIFzJ1A7baIUZpdBGpwB6ymrrqA0lJpqpPPA1oIMaGAMC/UHocck4lU8yq7NquepkiAAASbmI63xu+H+Jzmw9J3dREhjVgg3ABhQNj84M72fl/AdFqr1ndDSpKS1MuZdtOoaSvM0gNYRsIm+C5RcuN7KLDkWFZGtN1f/XZX+zquaqVaaVKFFVRRUat/E7M4GmSALACfQQMQcWyeTXK1GrA/eERUpspYhnVmA1QSrcoUSeg77zcPGWzlZ6NCi9CnBZWpIW1VBHxkkgAxAMgC07k4dxrwzQy+WK1GZ6riVA5VBHYbkr13wiaSOdyegd4K4JUIapKolXYvInRMx3ufyxQ4n4frPmz5zkAKG1tJAQywgx05hHdTgbWy9GpXW8U1hBJgwDuVJsYOw9cb3wdxsZmeH1xOsRQ8w9BPKzReIJXc3gdMJKXLSOjGu2VOIeLjVpljUNZPKembBIsQX0xBaDeN8c94rwVwSRUpVAoBPlvMfJgCY9AYx0vJ+CqlHPihmaQamxnkHIVAJBkAQthIMfncV9rXAcvQNF6IWmzFlKKABAAIaOkbfMYS3eyrS468HNi2HZekX1kEAIuok/QD3JjEVY4N8P8AC9apl/MFNihI5gB62F79cdJpdk0rC/AfEeXp5emj5XLOyggsygseY3JLb4WAh8NL/wCLHoVv+uFifwlbkbrLeHMlTUNUzKVG3KKQvTYkBzPSwxJ4h4hkzl6SZXLqr6jrOtnJCiygtpaGJWZQAgHeDASl4xoAhaWWpIWstSrqrQempSQsHYkC299sbLhOR4vWcEUKJSY58vQSmYN5ldXTGFQaq+zS5LwY7OcCc2rVfL1rqMIzFiWYEpoGl1AA/iAv64T5ANmqlRUqGmzE3OhiG39uvtjqPHvBCUqQqpl6VKq+kVBSbkBuSyqY09uWfiEj+IZMUb7YnkyOLorCClFS/ujzh2aLV6jVMsCvlqlJVYEIFBtzAQCT0GwA6YB5jK+VcnaeWLKCSYXsLnGrA+uK+c4elQQd/wCvfEFkd7HnC0AuDZp61VVSkjGkNYNQKVGogTzcvQD6/LUr4NIpivnKy06Zst/MZtUnSiLM9bA97Yy48P1abjyqwG5AM/Qb2+WGZfxTUGdXzirrS0oSzMQOjMB0mRqtcL0xoilJ/CZowSiuS2anidPhtHJv91mXYUq0qEJkFgrqyaoJgiCOhklRGNo5WjRzAfzBSbRUYC8gNSeNIgwSSIk3F+2CnGuKZCpl1FF6wesza/MWAuhi1OItqkxu0LUMxgX/ALDTzSK1ZoI0q0kgELZwAdTKJW6gjpiqu/P4D8VWvzKWUz7+YgUSCFI1HSASbE72EXNxEnD+E1GOZarVDapZmcgsSxBUgt11H6kDFnJ8UaiC1SmgFQOunQo1rpCgksCWUm5iNp7QuG8ODMj5h1VGDsPLF1IgjrNoMA9AYnD1J2vsD4Vv7hGlx1/NFLLhjU1QFBgm9h2kGwHqJx2nL0qdRpqMrVKajzKXKdIa/OLgG0/IfPi2arjK+RVoxTeiYIcAOdipYKxEQCRPQ42fDg1Sj55q0g1Y+Yw+Itq/m7EAAXIgz6Yvhx0utmfNNOtpD/Fvg7LZtK1JGT7zTptVouCPxE/lqkCWZANM7kFSZM4wHA6r5fNNQqKjUT5csFVSwptKEMrWaWIPeIONnlOJtUqrmkXyKdMRqgHWoJUkzABIMECe+MWviAJnuWq8BSimixRCpUNaNwSSZ6kz1nF8mKM0yGLI468lzxnQFas2apuDTdlQK12mmsN0i1rSfzGIH4o+YqUwiLSNKkiageaoaamS3qSZHp+er8M8WoZrlqvrNNTpViC09TMX3H0M455xjM6cy6UebS8rpv6gesbHsRhIw4x0X5wun99m48E+PM1TzVOjWbXTZmDKUUEE6jK6VBnV3J6+mDnivMmvVOimXemCUpsSFPmFdyCLkIDHT3xjqWXd1RyihyJZlu0iYN7AwNxvE4IcGzFY16qmoTUIQoSAViDNrHVb8sUcqRn4Jso1+CzR01qKpVYgfEzcrSL6pmBa5mcAaHhNZ0lgmksXnY6Se9thjU8XzdPzIqVqXmITqD1AlhNhvfVYL2FziTLcCrVaaVwAqOxAZmEAAHUSb2AHvb54hyfZfitIwnFOIslQKJQJYEW3E9x0jFZc/TqEFy4hjqO5IIt+YHe04P8AizhYRKLkEs2rWQfUaTHTl6HuOuMlW5WIAhdx6++LQnbslOHHRs/E9BTQygo00VUDKzoWIa5PMTZjLEzvzRsMQcEyxrv5OolVU1AZkjQVld+pIidjjpmR8Afe8kv4gprUSlUAAB0uVDNABELewmcNyf2fHIU3qLWmoSod9IH4U3VbnRJKsWueUYO02cnF8f7RgKXD83lqhXKtUXUoIgiSrC6t6gj8hixxXg2eq0qHm87KW/illVgJ1EmT/rjXeGOBVqeZZnQ+WXYCY72YyJg9CTg9xDidAEo3pB3kiwt1Fx1vjF776NTwpPlWzidTKqOV11MsgspHcmZB3kze/LiTI55stVp1UDEJVkMbhmplWN+kgDG7y/2X16iz5tJJJj4jy2KkCIveR+ZxqOHfZ7QOTo5WvzGi5qak5dbGZnrsR/040pPsnKLRslzK1qC1F2dFcezAEfkcfMP2mVSeK5lT/CwUD0CrH64+lqZFJNAsoAC+gAiPoMZzwRVSqtevyqKmZrkNAkhanlrf2QYv2jN0fOHCeDPmq1OjTjXUcIJ2GrqfQQSfScfS3hrIU6eXpppWKaKsbiSLkT7HEdXIZVOJUtOXp+dWSq5rKoVhpUKZI6nURgP4Z4hCVKbHmRgD/kLLf8sZs6qNlsXZW4lwXIvVZmRZMemwAH5YWKreGq9TnUqFbad+2FjMpMsznfhHw1rzdOoealR/Fa1tX/u1bpzMAY/lBx1DKeLs5WoeZlmShQQQpKK5I/nqs1l1XMCN9zvjmnhnjVQkUXJSiSZggLsQNQiTMARO2DPFePLqzFIeYaYY05Lqqnlh9ICAqN+UEi99ziU5zUvsXhjjKOjW0PG1fMUkJQCo1iV2NyAUkncQfnvgJnM2tMMzmy3aLtfaFFzP5Yy1TxK9GjSp040BYLadR1gmIO6nr6zfFHw/Qq5vOUqYqNSUsQKhnSojdog3AAgnc+uJrFKbvwU5Rgq8mjyPG/NruKNVGAhmWr+EqKq82lzA1Eyb298A8hxTTmqrFyPMc/CCwImxmYMTEfLDeIUVP3llKKihlAQGCFOktfbVBbSO+CXB/B/m5XUX0vrVZNiAV16+YQy/D2sd7jFo4dfiI8i8ePyIfvZzLprq06N2tOmoFGkS1/8AFAI/h9cP4nkadLMrRHl1T5aGo5EzUb8RFAc25WQEmREjvinwKhSo8bFOrUKUqdR1LsFMBUYB21ArBOltrSMDj5laq9UeZXZnZi6qz7MQCYuBAFu0DGhYVHozPLfgu8TarTphtC6KjwGZTIZRMA9NJG0Xj1gVchng1VWqwWc6ZkzcwI6AeuOn53wRl34XUapJKKaoeT8YE2vsZI9jjl2fztOkmgUqbv8Az6fhG4g7lus/riyxJUTnklbsOcOqUqFTSzGrToliKkGJG40dQDI9TJiMQcJ4rQqNX1ISSrLRBEBdTDZdgQpN+3rGH+BeGDN+YSYZbwTbmm/wmb9Le+IOJfZ3XolfJb7wSQoVFIeTawkyPnbfacUWFqPIi8qug/Q8O+fVbytAIVWbUZWBIkyTvYRbAfjWQq5XiHkJULLyNAYkKrDUVWbC+r3GNj4I8AZwB2zCPQcgAElGDLa0ISVNtyD8sAPGvGPKr+VSHmPRaoDWAjmeJUi/mBSIExHrheLrZ3KLdrYZydWpUrhFRvKKsUtpBIG/NaCN77xvjPZrwK2TzHmVnRkVGcEFj00KII6Fl2mYGNR4J4y+YUmvWNSrT6EKsK20AAdr/L0xc8V8Q81BRpEa3IQE2AYmBB9+vrOLqCULZGWSTy8YrRzzhmeanLJSqrpYlaukIRB5SJMi/wDQ46DxfguRrZN89lQEqrzVLkGSQ1QMCTe5YHr3OMBW4llyopuWDII0mxRlUhwfWV27k4XBvEdTzc1QEGnmKXlkTsUsjL9SOxB9sLCTeh8kF2bPwhnaOYRlVlFZANQYxKyQCvf4gLXtjY+A+BCnWrVqyhajsEo6xDeWqjUV1AHmYm0bKMZ/wH4XpZQ+dVYakUs7zYC3KvuYHcxHpibif21U6dYU3ytQIdm1rq9Dojv64aWPhqXZKOd5k3jWl5+ZznivCUr5jNVKreU5r1G0xaGYtaPRl/PGj8KZ9nqrk6HMHIaDYa6WsNM7AqD3sV7RjM+Ic0tXMVXo6mWoVdLXI03EQIgzI6acFvs5qjLZ7LVqx0jUymTt5isst23BxifdM9Rf42kdepeGsplctUqZlKfNz1Sw1gE9FkSTJPSWPyA51mczwipmFc5DNFVJaTADCBGqkak6QLgn1x1nxMoeiKRMLVOlo30xJHsYg+hxic3lssy6Kqn8MhFdbNKi8H5EYMsig+KJKDntmv8AD3HctmKP+6kBUgFNOgp2BSLe4tbFTxFnglGoWuAJj0BBP6Yw+U4rRy+YytSkxv8AhuYgNTqbBwOqtBBxN9o3HR92q00qL5pKqEDXkMpIYA/y9I2PScVjPkiThxejX1M5S8ioWqKg0/ESInp73G2MPwmvQq54tUrxRQqUL8gZtlALXIm97mBjmvE+I1sxU8xgq2VdCTTWF7KD1NzJNz7YPeXmcrTSpUUMliRMssEHm6xYT+2JwwpU5F5eobejvYgARiKq8QRuL4xHgLxbTrO9BWEaBUUAyBcBwsgGJKmIEEtjY1XtjU3Zoh8cbG8bUvRbSzKWUwyxqBIsVm2rtPXAbw3lEyuTpUGdVKEgl2F3jU9ybw7vf2wTzGcAyxcmAuqT6Am/0xwzx14ibNViiqq00JUHTzsRIJZt9ywAFvffCIwTVM7RxvxXw+i6O9egayKQgDhn5ugCzGqeoxhslmvNzVZ1srs7EdYBJj645JT4XUZtNNWY7woJP0E42XgU5halUV1cKlN2BaVMtYWIv1M74hnTaHxNI6FV8VlTChSABG/YdsLHLM74hqJUZVYQIH5YWIKDNPJLwUOAcIbPZhKWsU2aeZw2kkSWAibi9rTBvhvCeLrlMzzjzwpqDSZEG6hhfeYMX7euNPwzhCZWq9anmELKjlVC3SVMkBrECT0i5xmnqrVV6tvMY62MLp1AkkBYiSTMjti3tp6ZL3XHcWe1a5rHSWKoIlTYkjf2aTi54Z4nRoVEVqrJzSSGYEmRZ/w9JHTeD6dKeZpoaZfWCzAwALzEyTPy+mKKpFNTU2JGoKBqCg3jFYY6VEJZG3ZrOM+HAlGrVZmXmOhZlWDEkiIkWm5J/PGZyrMzBS3IPh1cwBtsvyA9sbvgHAnzOVo0cw9SmKpApSNR03vr+EKADa5+HacAuPeGBlaoVG1AagSbzBIkWAiIO3U4HttPkWeePt+23tvRecoOF1lChqqvT1tHM6apAJ7C9uwGK3hDj1KjSr/goXbywiMDpklrtaIAI9TGJ8z4Xr+QAqAsyqWBJgaiNKxsTdZmR9MGuL+FPuvC1rKi06pZHaBMm6sIJMATMC0E9cMnW0RcvDCnA+Oir/umZVfKrTSaCVKlrALfacD/ABd9muXogU0dkVQSC3wif52gAX6nvjN8Kzwr5mjTqOKas6y7GBpBn+Kw2gbdMF/tk8WJWqpSoV1ekurzAjSNUyAxFjE+oth0uUbYkpcZaMbw3MVaFSpSoVhzAamp31RJAUkT1O3546R9n/HajZunSqfHoZw0QSBYyNuo23HTvxt8xoZWSQd5n1tHa0D5YP8AhHxU1DPrmWpvV0owYJvBWJ9tsLyfQVFWrPqmjUDAEemPmrxbwirQ4jmiaqkNWqMFm5DMWHpaTaehx1TwZ9pFKpknqZirTp1A1TkBuqj4JE3MdbT0xh+MVcqVpCsHfVq/EnnF9UEezD64nlycaQ2PFbbM3wniTUs2khgrAyb3EEiIIkXGIuI8betULkw3SP4R0C9o74O8U+7v92p0lhBADG5FzJPWT+2AnCPD7ZrPjK0yLswLbgKkkt62GLYctpi5MdOx3DvD9fiddilMVaxMuQQg2HO1oAY9JkkGNsdQ8I/YlTpL5maYmqSTpptCKLQJiSZnsPTG68MeGaORoilREDdmN2Zu7Hv6bDpguWxyVO0LJ8lTOO+Ncv8AdR5LuxV6gIjqq8yg/wCaCf8AB64x3FvDa121iqsgCxN4Fh+/54P/AGx59/vgQMAsC3oT+Ww/LGM41mTSrUx0UHb2j+v1wuWblK2Nhxxxw4roWfy/kBdDalIBDCRck9PkLemFkuKCdNRtrhjuSdp9pP0wIz/FCyhegC/ljynTZ/hG4n/U9hiTgpF1kcD6EzXHGTh+QruklkXV0s1NTM7QYxjM7xcvSAjeoT8zcf8AqAY0vEvFwocNyaCn/wAeilLQOZgrUtOoWuV5SBF7j1w/gXg0gNWalCqZpI8ry7XXeTvfsN8R9RC2qGwzpUznNYh0p3KLqMuATpEssxuY3jAziXA3yVUNrFajVJanVUMqva8yNQcTcA9ZnHWs/wCHlC1AaRT/AIYK203Cubbhl1OpiZ9OuczHhJ3yeZiy0FapTU/GWUySOhAp6lnrqHyGGTi+IcsVJcjIDPqaZlB26SZ25iCT8hPriM8aqCn5ZPw7aheOk3tb54CU+JkmFEwRuTcnsF5j8se55CoGoFQf5lKT7LE42mUP/ZrnfL4zSCXFQVEOmwgoWtHYoPpjuddmPKogm31tj588L8UGRrJXlXdSBoBDEq26gidEgxJv1i2OzcO8Z02FAufKeurhBuA8MFvbcqY9So6466RswTSgwd4g4NVq1BR88LRRmBhoVmO09o5rRuT2GBlf7PKGojUzMPT/APbr79cdEpcBpE05EhJ+c7n1OCeU4alIm12vJx53PJJ3dBkoLvbOV5PwBWpIalCq1IbkFdQMC4ZGgyOl8R5nw75lOqK2YYMwLB006dIsoKElhuSVBHWD36xxan+H6bH54wvGuEg0SNiJKn9QcPGXx1IS7h8JwTPp5dV01atDFdS7GDEiemPcWOMZc+e80tJBggFokCJ33b4j6m2FjWZ6Nf4l8SA01ZUUwGsQRZlKQTa3MLDtjn1DKvUMKJ3PQC25j2nCwsUaszqTRq/D3gHMZoa0ZVWygmLknQIAvv1MfPGf4hVq0cxUoVYY06hRo66WIMH1jCwsInotLTo3vj7jaUPulDIqabGmtYsLWqDkGkkgGASffffEXCqtbMVXp5mDVVUINvhJkzFtVxthYWHi7lRk9Z8OJzXa6NzS495jGoFUIQpJPZTNh7DEWd4n5qFKnNKMQQICFgVJHWflv9ceYWMSmz0nFHC8xVOo6iSZMk3v1nHuWpGoYGwwsLGqTpEIq2Hsvweg20vUQamWCBp9CTE+8423hfgQpZmnWo0UelmgxCNEJDTEmSCu0gXvbHmFjJKTNsIrshy3CUbjmZofDSZpZVsJKqxA9NTH5E7YzHiPL6KxpaTr8xrEzAJlL/4I+mFhYM23JL6AjFKDa+YS4N4cfzELGwEkA7m4A9r/AJY2uSpHLuHRURx1VRN9wTF5wsLHj+oyzWSk+j6X0GKHsq4p3d3+J0Th3GRVo03iC8gjsy2b5Ti75si2FhY+gwycscZPykfK+qgseacI9Js+d/tFzAfP1C+y7gekkD9zipmUpuVFUEOoAMXH1/PCwsK3seMU4X9V+4Ifw/eQbRIPpMC3zxK9DSI20xabG0if7thYWOvYiSdnXfs3UZ7OeeyxTyVKnToqYnUy6dTR1hWj/EO2OrkYWFirIIo5vJFmNlKsAGB9D0t1Fj8sQ0+HJTpmkolTIIMRDTI+YJ9PqcLCxLik7Ht9HzhxPghyrtpr+Wg6DXIE7W3wPemGHIGJMc7RLXsFEnTfqST7YWFi7JMIcA4Sc3nVoa4fUF1EaghY828F20q5LnfSB1wd8V8JzVPiVOlQRW+7eWUuoWIVlMM07AAydx64WFic3UWUh3R1fLcfKLTaoqjVAYAklWO42gieowWqZnzFkEgY8wsYWtG9U3ZJls1qGhpkdT1GA3EVvp6tMf5TB+tsLCwiehZRSbSMXmfD9JnJk39BhYWFi/JkqP/Z"/>
          <p:cNvSpPr>
            <a:spLocks noChangeAspect="1" noChangeArrowheads="1"/>
          </p:cNvSpPr>
          <p:nvPr/>
        </p:nvSpPr>
        <p:spPr bwMode="auto">
          <a:xfrm>
            <a:off x="1679575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20501" name="Picture 36" descr="http://www.event-fotograf-eventfotografie.de/media/Lufthansa-Event-1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50" y="1074738"/>
            <a:ext cx="1565275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2" name="Tekstvak 21"/>
          <p:cNvSpPr txBox="1">
            <a:spLocks noChangeArrowheads="1"/>
          </p:cNvSpPr>
          <p:nvPr/>
        </p:nvSpPr>
        <p:spPr bwMode="auto">
          <a:xfrm rot="805898">
            <a:off x="755650" y="2060575"/>
            <a:ext cx="77041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9600" b="1">
                <a:solidFill>
                  <a:srgbClr val="FF0000"/>
                </a:solidFill>
              </a:rPr>
              <a:t>MONITOR </a:t>
            </a:r>
          </a:p>
          <a:p>
            <a:pPr algn="ctr" eaLnBrk="1" hangingPunct="1"/>
            <a:r>
              <a:rPr lang="nl-NL" sz="9600" b="1">
                <a:solidFill>
                  <a:srgbClr val="FF0000"/>
                </a:solidFill>
              </a:rPr>
              <a:t>FEEDBACK</a:t>
            </a:r>
            <a:endParaRPr lang="nl-NL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TA with Impact = Communication</a:t>
            </a:r>
            <a:r>
              <a:rPr lang="nl-NL" baseline="30000" smtClean="0"/>
              <a:t>2</a:t>
            </a:r>
          </a:p>
        </p:txBody>
      </p:sp>
      <p:pic>
        <p:nvPicPr>
          <p:cNvPr id="21507" name="Picture 2" descr="http://t1.gstatic.com/images?q=tbn:ANd9GcT1fmslJaYcyD_mfJXYRo-e3GyirtDpW8LCHOBOZT6yz8jA6CF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695575"/>
            <a:ext cx="5099050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AutoShape 4" descr="data:image/jpeg;base64,/9j/4AAQSkZJRgABAQAAAQABAAD/2wCEAAkGBg8QDw8PDxAQDxAPDg0QERAQDA8PEBUPFBAVFBMUFBIXHCYeFxkjGhUSHzAgIycpLCwsFR8xNTAqNSYrLCkBCQoKDgwOGg8PGikcHx81LCouKSwpKSwpKSksLCkpLCosKSkpKSkpLSwpKSwsLCksLSwpLCksLikpLCkpLCksLP/AABEIAOEA4QMBIgACEQEDEQH/xAAcAAEBAAEFAQAAAAAAAAAAAAAAAQcCAwQFBgj/xABIEAACAgEBAwYICwUFCQAAAAAAAQIDEQQFEiEGBzFRcZETIjJBYYGhwRQzQlJicoKSorGyI2NzwtEWQ1Oj4RUkRIOzw9LT8P/EABoBAQADAQEBAAAAAAAAAAAAAAABAgQFAwb/xAAtEQEAAQMCBAQFBQEAAAAAAAAAAQIDEQQSITFBURMiYXEFI0Kh8RUykbHwFP/aAAwDAQACEQMRAD8AziAAAAAAAAATIFIUmQKAAAJkZAFJvDIFBN42Z62uPlTgu2cUBvg6q/lVoK/L1mlh6JaulPucjsNNqoWQjZXKM4TjGcJReYyhJZjJPzponEozEtwoBCQAAQoAAAAQFAAAACNkslhNmB+W+plPaWqzKTip14i5ycUnTB8I9C/1Paza8WrbDwv3otU7pjLOd+srhxnZCC+nOMfzZwbOVWgj5Ws0qx5vhVLfcpZPnaqmKz4scqUlndj5pM3DbGgz9TBPxLtT92ebeX+zI9Osq9W9P8kcW3nN2XH++nL6mmvl/KYRIXjQUd5ec/Ea+lMMx287ez15MdTPsphD9c4nEu549P8AI017+vOiP6ZSMT4BeNDb9VJ+IXemGTLOeZ/J0a7Zapv2KtfmcO3ni1XydPp19Z2S/Jox+MF40drs85116ev2e1t52dovyfg8OzTzl+czh285W1Jf8Qo/U09C/XGR5cIvGmtR9Kk6q9P1O8t5b7Sn5Wsv9ThX/wBOMTiWcoNZLytXqZeh6u5r2yOvKXizbj6Yec3rk86p/lrs1E5eVOyXbbN/mzZdUX0xi/S4xb7zWVF4ppjlCm6qeckVjo4dnAy1zTbY8JpZaeT8bTWNL+FPM4erLmvs48xibB6bm62o6NoQi3iOojKl9W/5db71JfbMuroiq3w6NmiubLmJ6s3g0xfA1HEd8AAAAAAAAAAAAAaLl4r7DA/Lqrd2jd9KNE/wuH/bM8yXBmE+c6nd10X8+j9Fj/8AYa9HOLsMetjNmXkmsSmvpZ74oot8t+mEH+a9xDs0zwcGqOKghUWVwAAGAAoTgKQoMBQMEGFAwXATgNULJRcZweJwlGcH9OL3o+1IgImMxiUxOJy+hNibQjqNPVdDyba4TXoUlnHuOwMf8021d7T2aZvjRY93+FZ4y7pb67EjIB87XTtqmns+mt1b6Yq7gAKrgAAAAAAAAAAjMQc7dGL9NPr8ND9MjMBi/ngo/Z0T+bqEvVKuf9Ee1icXKZeGojNqqGNb+mt9cJLua/qaTXd5FT6pyj3p/wChoO7Evn6ukqAVEq4AC4BgRUTBcBOAoBGTAVAqGQKCgwhcAqIynD0XIDangNoVZeI3p0S7X41b+8mvtszfF5R83qcotSi8Si4yi+qcWnF96M/8n9px1Ompvj0W1xn05w2uK7U8r1HK1lGKt3d2NDXmiaezsgAYm8AAAAAAAAAAAx9zuVZ0bl823Ty9XhYxfskzIJ4vnRo3tn6jrVUpLtj4y/ItROKolSuM0zDDclml/Rsg/al7zQbtS3qr19DeXqy/cjaTO/E8ZfOzHCAoKicowhT1Wzq/9zqnp9PVbdvyjPfqU28N5fT9XvJtmhQppusphTqI2x3o1xxFxTzxS4eZHJ/U437NvWY5xnPt29Xp4bzleksl5MJy+rCT/JG/pdkai1yjXVOTg8SSjjD6nnofoPWbZ1c99N62WnhKKcYKEpN+lbp1/J67fnrKfCSs8LFtWcVKTzu72H5+KPCPiVyqzN2mI4e/fHsnw4zh1Gr2BqqY79lMox4ZfBpduHwN/R8nLJ1xunZVRXLyZXTxvdiSycuraWn09N1cLLb5WxccTr3IJ4ab4vibmtplqdFppVJzdC3JwjxkuCWcfZXeT/2X+G7yxM/ux09pTsp6Ou12wLKXW5ShOq2SUbq5b0OPX511+pnZazYOiosVV2puU2ovMdPHc48M5z2k8DOvZtkLk4N2p1RlwlnMXwXf7Tk7V2s4V6a9V02SsgsuyG/NSST4ceHHePGrVX66oppnPGacxiM44xK0U0x0cLU7P0ukslXqYW3vhKuVdiqi62vlJpvOUzmbdr0enjCNekU/DUuUbJ6i3MW/RnDayjruUeoqsjTqIyW/ZDE61PecWlw4eZdKNra21K7dHpoqf7apuMoYedzDXTjHyY956W4uXPDrq3cZmKvdGYiJjEOqlNLpNuWo6jZKd5nVyyZW5ntr71Fulb40Wb0V+6s8Zd0vCLuMUHoub7a3wfaNLbxG/Onl2y41v76S+0ZtVRutz6NWkr23Iz1Z6KaYPKNRxndAAAAAAAAAAAPPctdPv6O+PTvU2r1uDwehOu23XmpoD572P43D51XuRx6fJj2I3tjLcsjF/J34Pti2vcbe7hyj82di7pM7tM5fP1Rz91KQpd54d1s3atUNJqKJ7+/NqVTiuClhdLzw4pGnRbbUNNfp7Yys8J8W95eJLHTx9OGdQXBjnR2ZmqZjnOV90u8/tHCVdULdLXbKqCipSssSwkl5K7F5zYW3pRthbTVTS4RnHEINxal85N8Tq0iiNFYjp95/pO6WqyblKUnjMm28LCy3l4XrNVGonB5hOUH1xk4v2G3g0Tux0f6GnZExtxwVb+o1U58bJyk+uUnJ+04072+g2m89ILU0U0xiIVmZkABdAAAjAVSaw4vEk04vqknmL70iAiYzwTHDi+iuTW1lqtLRev72qEmuqTXjR9TyvUdqY15nNr5qv0rfGmxWQ/h25bx6FNT7zJKODXTtqmH0VurdTEqACi4AAJkoAAAADibSjmqXYcs2dVHMJL0AfOlkdzW3R+brL196xteySNvVxxdavpqX3oxf9TlcpYbm0tUv31c++uHvTNG1oYvfVKuD7nJf0Oxbny0uLcjzVQ4oBT2y8MBQUZTgQBx7bc9g5oarLurvNrJAWhVcjJASLkZIALkZIALkZIAPQ8gdrfB9o0NvEbm9PL/mY3PxqHeZ+hLKTPmDj5nh8MPOMPOU+/B9E8ldrrVaOi/z2VRlJdU8YmvVJSXqOXrKMVbu7q6KvNM09ncAAxNwAAAAAAAAaLV4r7GayS6GB8/84VO5tK36dNMu5zh7ji7X4uifzqpL9L953POrTu66mXz6LI/cmn/OdPrVnT6WfVJR74SXuOpZn5dLlXo+ZU4RRgYNLMFBt3WYXpYQ0X2+ZGzkAlAACcoAAMgABkAAMgABkDKfM1tfMNRpJPjXNXQX0LPK/HFv7Ziw77kLtb4NtHTzbxGyTon1btmFHumq36mZ9RTuolp01e2uH0IDTCWUmajkOwAACAoAAAAGABhznjoxbpJ/Tur9Uq97+Q8x5WhT+ZYn/mLPsbPb889H7GmfzdTV+JSj7zxGzvG0eoj1Kb/Cn7joWJ+W5+oj5jiYBE88espryyYG/OcOyeXk3tVPhjr6ew4xMKyAAsjAAAYAADCkABhQQAwpAAYUjz5nh+ZrpT6U16U8MAgh9E8kNsfC9Fp7/POuO+uqxcJr7ykd2Ys5mNscNRpG/Ikr4L6M+E0uyST+36DKZxblO2qYdu3VupiQAFFwEAFAAAAAY854aM6CyXzJUz7rYr8mzHXJrxldB+dR9uUZY5ztPv7O1S8/we1rtUG17UjEHJaz9q15pVZ7pL+rNunnyzDFqI80S41Hkx691Lu4e41llHErI/NtsXq3217GjbuliL7jXDHPNxbZ5bZoyCZPR5qMkyMhK5BMjIFyMkyMgXIyTIyBcgEyBcjJMjIFyATIHe8idrfBdoaa1vEZT8DZ1blmI59Utx+pn0NW8o+XHx4Zx6er0n0RyJ2z8L0OnuflSrSn6LI+LNfeTOfq6cTFToaSrMTT2d8ADG2AAAAAAAAOk5WUb+mti/lVzXfFo+f+Ss8WU56XBxfbuP3o+jNsQzVLJ84bL/Z6lR+ZqbI/5jXvNWm5zDLqeUS5+vji+5dc1L70Is4Orl0L1nZ7ZjjUP6VVb7nJf0On1MvGfo4G2jkxVxxbYID0eaggAoIAKCACggAoIAKCACggyBTJ/MvtjD1Gkk+hxvgvQ8QsS7JKD+2Yuyd1yN2t8F1+mtbxF2Kqz+HZ4jb7G4vsTPG/Tuoe1irbW+jgaK5ZSZrOU6oCACgAAAAONtGOa5djPm/akfB6/Vr5usnP1Skpr2M+lNSsxfYfOnLWrc2nq18/wM++tR/kNGnnzs+ojyOXygj+0pl1xsj3OLXvPPzfF9rPQ7beadPZ9KP46n7zzeTdRyYq+agmRk9HnhQTIyDCgmTdo0llnCuudnohXKf5IZMNsHb6fkhtCzydJdjrlDcX4sHNjyA1i+NenoX73VVx97ZXfT3W2T2ebB6dckdPD47aejh6K3K72rBqWzNjQ8vW32vqr00kvU8Eb4Tsl5YYPU/7U2DXwVOpua/xLYQ/KSfsN2HK/Rx+I2VFvzOe9N9+57ys3cLRay8nCmUuiLfYmzm0bA1U/IoskutVya70j0n9uNc/idDVV1fsse1yibdnKHbNnnrr+zX/AOMyk3o9F4sz6uuo5D62XTXu/WlFe859XN1f0znCPoz70maHXtWzytXNZ80XP3NL2Glck9TZ5d90v/vS2UnUR3XjTz2ct8itNWm7tVFJJt+Mk+Hp3lnuOByd5PV6ycmlLwUbZQUFiL3Fhx3n08U/Qc7T83eelWS7ZuP6cGRuRfJmGlhuxrUMveeF0y62/OzxuX90YjL1os4nMvS7PT8HHPThHKIkUzNIAAAAAAADTYuD7DAfOPoJvamIQlN2aWLxCEpPEbJLOF2mfZdBjLlvptZDUK7R3OiUq5VTaim5Q3t5Yfmw895e3Vtqypcp3U4eUv2NqrNFBR09zlFVPHgZ5zGSXV1ZOl/sxqV5aqpX73V6erHanPPsOzv5P63UPev1N1r62pN/ilI3KOb6T6fCv1xj+SNUX4j8M3gTP5dSth1r4zXaOP1JX3v/AC4Y9pXpNnQ8vV3T/haJRi/tWTX5HpqObhPprb+tOb9mcHZ6Xm3iuKqrXpVcc9+CJ1KY07w0dbsqPk06u762qpri/VXBtd5v17XoXxOya36bZavUL+VGR9PyBa9HYsHPp5Bx85SdRK8WIYyr29r18To9LR1OOj0yffNykbstqbbs4PUyguqNmF3RgjKtPIqpeY5lXJemPyUU8ar/AELRZpYXlsbaFvxuqtlnzOV017Zr8jXVyDm+mVr7Iwj/ACt+0zfXsSldEV3HIhs+tfJXcV8Wrut4dPZhejm5z0wm/rWTZ2Wn5to/4MPtR3v1GW1p4rzLuNSguorNUz1WimI6Mb6bm+xwSUV1KKS9h2NHIJec9xgpVZ5SrkRUuk5tXJKleZdx3wA6yvYFK+Su5HIhsytdEUcsAbMdLBdCRuKKRqAAAAATBQAAAAAAzianZ0LPKSZywBwa9kVL5K7jfjooL5K7jfAGhUxXmRq3UUAMAjAFAAAEKAAAAAAAAAAAAAAAAAAAAAAAAAAAAAACAAGAAKwABAAAZQAIAABQAIAAAZQBAABQA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09" name="AutoShape 6" descr="data:image/jpeg;base64,/9j/4AAQSkZJRgABAQAAAQABAAD/2wCEAAkGBg8QDw8PDxAQDxAPDg0QERAQDA8PEBUPFBAVFBMUFBIXHCYeFxkjGhUSHzAgIycpLCwsFR8xNTAqNSYrLCkBCQoKDgwOGg8PGikcHx81LCouKSwpKSwpKSksLCkpLCosKSkpKSkpLSwpKSwsLCksLSwpLCksLikpLCkpLCksLP/AABEIAOEA4QMBIgACEQEDEQH/xAAcAAEBAAEFAQAAAAAAAAAAAAAAAQcCAwQFBgj/xABIEAACAgEBAwYICwUFCQAAAAAAAQIDEQQFEiEGBzFRcZETIjJBYYGhwRQzQlJicoKSorGyI2NzwtEWQ1Oj4RUkRIOzw9LT8P/EABoBAQADAQEBAAAAAAAAAAAAAAABAgQFAwb/xAAtEQEAAQMCBAQFBQEAAAAAAAAAAQIDEQQSITFBURMiYXEFI0Kh8RUykbHwFP/aAAwDAQACEQMRAD8AziAAAAAAAAATIFIUmQKAAAJkZAFJvDIFBN42Z62uPlTgu2cUBvg6q/lVoK/L1mlh6JaulPucjsNNqoWQjZXKM4TjGcJReYyhJZjJPzponEozEtwoBCQAAQoAAAAQFAAAACNkslhNmB+W+plPaWqzKTip14i5ycUnTB8I9C/1Paza8WrbDwv3otU7pjLOd+srhxnZCC+nOMfzZwbOVWgj5Ws0qx5vhVLfcpZPnaqmKz4scqUlndj5pM3DbGgz9TBPxLtT92ebeX+zI9Osq9W9P8kcW3nN2XH++nL6mmvl/KYRIXjQUd5ec/Ea+lMMx287ez15MdTPsphD9c4nEu549P8AI017+vOiP6ZSMT4BeNDb9VJ+IXemGTLOeZ/J0a7Zapv2KtfmcO3ni1XydPp19Z2S/Jox+MF40drs85116ev2e1t52dovyfg8OzTzl+czh285W1Jf8Qo/U09C/XGR5cIvGmtR9Kk6q9P1O8t5b7Sn5Wsv9ThX/wBOMTiWcoNZLytXqZeh6u5r2yOvKXizbj6Yec3rk86p/lrs1E5eVOyXbbN/mzZdUX0xi/S4xb7zWVF4ppjlCm6qeckVjo4dnAy1zTbY8JpZaeT8bTWNL+FPM4erLmvs48xibB6bm62o6NoQi3iOojKl9W/5db71JfbMuroiq3w6NmiubLmJ6s3g0xfA1HEd8AAAAAAAAAAAAAaLl4r7DA/Lqrd2jd9KNE/wuH/bM8yXBmE+c6nd10X8+j9Fj/8AYa9HOLsMetjNmXkmsSmvpZ74oot8t+mEH+a9xDs0zwcGqOKghUWVwAAGAAoTgKQoMBQMEGFAwXATgNULJRcZweJwlGcH9OL3o+1IgImMxiUxOJy+hNibQjqNPVdDyba4TXoUlnHuOwMf8021d7T2aZvjRY93+FZ4y7pb67EjIB87XTtqmns+mt1b6Yq7gAKrgAAAAAAAAAAjMQc7dGL9NPr8ND9MjMBi/ngo/Z0T+bqEvVKuf9Ee1icXKZeGojNqqGNb+mt9cJLua/qaTXd5FT6pyj3p/wChoO7Evn6ukqAVEq4AC4BgRUTBcBOAoBGTAVAqGQKCgwhcAqIynD0XIDangNoVZeI3p0S7X41b+8mvtszfF5R83qcotSi8Si4yi+qcWnF96M/8n9px1Ompvj0W1xn05w2uK7U8r1HK1lGKt3d2NDXmiaezsgAYm8AAAAAAAAAAAx9zuVZ0bl823Ty9XhYxfskzIJ4vnRo3tn6jrVUpLtj4y/ItROKolSuM0zDDclml/Rsg/al7zQbtS3qr19DeXqy/cjaTO/E8ZfOzHCAoKicowhT1Wzq/9zqnp9PVbdvyjPfqU28N5fT9XvJtmhQppusphTqI2x3o1xxFxTzxS4eZHJ/U437NvWY5xnPt29Xp4bzleksl5MJy+rCT/JG/pdkai1yjXVOTg8SSjjD6nnofoPWbZ1c99N62WnhKKcYKEpN+lbp1/J67fnrKfCSs8LFtWcVKTzu72H5+KPCPiVyqzN2mI4e/fHsnw4zh1Gr2BqqY79lMox4ZfBpduHwN/R8nLJ1xunZVRXLyZXTxvdiSycuraWn09N1cLLb5WxccTr3IJ4ab4vibmtplqdFppVJzdC3JwjxkuCWcfZXeT/2X+G7yxM/ux09pTsp6Ou12wLKXW5ShOq2SUbq5b0OPX511+pnZazYOiosVV2puU2ovMdPHc48M5z2k8DOvZtkLk4N2p1RlwlnMXwXf7Tk7V2s4V6a9V02SsgsuyG/NSST4ceHHePGrVX66oppnPGacxiM44xK0U0x0cLU7P0ukslXqYW3vhKuVdiqi62vlJpvOUzmbdr0enjCNekU/DUuUbJ6i3MW/RnDayjruUeoqsjTqIyW/ZDE61PecWlw4eZdKNra21K7dHpoqf7apuMoYedzDXTjHyY956W4uXPDrq3cZmKvdGYiJjEOqlNLpNuWo6jZKd5nVyyZW5ntr71Fulb40Wb0V+6s8Zd0vCLuMUHoub7a3wfaNLbxG/Onl2y41v76S+0ZtVRutz6NWkr23Iz1Z6KaYPKNRxndAAAAAAAAAAAPPctdPv6O+PTvU2r1uDwehOu23XmpoD572P43D51XuRx6fJj2I3tjLcsjF/J34Pti2vcbe7hyj82di7pM7tM5fP1Rz91KQpd54d1s3atUNJqKJ7+/NqVTiuClhdLzw4pGnRbbUNNfp7Yys8J8W95eJLHTx9OGdQXBjnR2ZmqZjnOV90u8/tHCVdULdLXbKqCipSssSwkl5K7F5zYW3pRthbTVTS4RnHEINxal85N8Tq0iiNFYjp95/pO6WqyblKUnjMm28LCy3l4XrNVGonB5hOUH1xk4v2G3g0Tux0f6GnZExtxwVb+o1U58bJyk+uUnJ+04072+g2m89ILU0U0xiIVmZkABdAAAjAVSaw4vEk04vqknmL70iAiYzwTHDi+iuTW1lqtLRev72qEmuqTXjR9TyvUdqY15nNr5qv0rfGmxWQ/h25bx6FNT7zJKODXTtqmH0VurdTEqACi4AAJkoAAAADibSjmqXYcs2dVHMJL0AfOlkdzW3R+brL196xteySNvVxxdavpqX3oxf9TlcpYbm0tUv31c++uHvTNG1oYvfVKuD7nJf0Oxbny0uLcjzVQ4oBT2y8MBQUZTgQBx7bc9g5oarLurvNrJAWhVcjJASLkZIALkZIALkZIAPQ8gdrfB9o0NvEbm9PL/mY3PxqHeZ+hLKTPmDj5nh8MPOMPOU+/B9E8ldrrVaOi/z2VRlJdU8YmvVJSXqOXrKMVbu7q6KvNM09ncAAxNwAAAAAAAAaLV4r7GayS6GB8/84VO5tK36dNMu5zh7ji7X4uifzqpL9L953POrTu66mXz6LI/cmn/OdPrVnT6WfVJR74SXuOpZn5dLlXo+ZU4RRgYNLMFBt3WYXpYQ0X2+ZGzkAlAACcoAAMgABkAAMgABkDKfM1tfMNRpJPjXNXQX0LPK/HFv7Ziw77kLtb4NtHTzbxGyTon1btmFHumq36mZ9RTuolp01e2uH0IDTCWUmajkOwAACAoAAAAGABhznjoxbpJ/Tur9Uq97+Q8x5WhT+ZYn/mLPsbPb889H7GmfzdTV+JSj7zxGzvG0eoj1Kb/Cn7joWJ+W5+oj5jiYBE88espryyYG/OcOyeXk3tVPhjr6ew4xMKyAAsjAAAYAADCkABhQQAwpAAYUjz5nh+ZrpT6U16U8MAgh9E8kNsfC9Fp7/POuO+uqxcJr7ykd2Ys5mNscNRpG/Ikr4L6M+E0uyST+36DKZxblO2qYdu3VupiQAFFwEAFAAAAAY854aM6CyXzJUz7rYr8mzHXJrxldB+dR9uUZY5ztPv7O1S8/we1rtUG17UjEHJaz9q15pVZ7pL+rNunnyzDFqI80S41Hkx691Lu4e41llHErI/NtsXq3217GjbuliL7jXDHPNxbZ5bZoyCZPR5qMkyMhK5BMjIFyMkyMgXIyTIyBcgEyBcjJMjIFyATIHe8idrfBdoaa1vEZT8DZ1blmI59Utx+pn0NW8o+XHx4Zx6er0n0RyJ2z8L0OnuflSrSn6LI+LNfeTOfq6cTFToaSrMTT2d8ADG2AAAAAAAAOk5WUb+mti/lVzXfFo+f+Ss8WU56XBxfbuP3o+jNsQzVLJ84bL/Z6lR+ZqbI/5jXvNWm5zDLqeUS5+vji+5dc1L70Is4Orl0L1nZ7ZjjUP6VVb7nJf0On1MvGfo4G2jkxVxxbYID0eaggAoIAKCACggAoIAKCACggyBTJ/MvtjD1Gkk+hxvgvQ8QsS7JKD+2Yuyd1yN2t8F1+mtbxF2Kqz+HZ4jb7G4vsTPG/Tuoe1irbW+jgaK5ZSZrOU6oCACgAAAAONtGOa5djPm/akfB6/Vr5usnP1Skpr2M+lNSsxfYfOnLWrc2nq18/wM++tR/kNGnnzs+ojyOXygj+0pl1xsj3OLXvPPzfF9rPQ7beadPZ9KP46n7zzeTdRyYq+agmRk9HnhQTIyDCgmTdo0llnCuudnohXKf5IZMNsHb6fkhtCzydJdjrlDcX4sHNjyA1i+NenoX73VVx97ZXfT3W2T2ebB6dckdPD47aejh6K3K72rBqWzNjQ8vW32vqr00kvU8Eb4Tsl5YYPU/7U2DXwVOpua/xLYQ/KSfsN2HK/Rx+I2VFvzOe9N9+57ys3cLRay8nCmUuiLfYmzm0bA1U/IoskutVya70j0n9uNc/idDVV1fsse1yibdnKHbNnnrr+zX/AOMyk3o9F4sz6uuo5D62XTXu/WlFe859XN1f0znCPoz70maHXtWzytXNZ80XP3NL2Glck9TZ5d90v/vS2UnUR3XjTz2ct8itNWm7tVFJJt+Mk+Hp3lnuOByd5PV6ycmlLwUbZQUFiL3Fhx3n08U/Qc7T83eelWS7ZuP6cGRuRfJmGlhuxrUMveeF0y62/OzxuX90YjL1os4nMvS7PT8HHPThHKIkUzNIAAAAAAADTYuD7DAfOPoJvamIQlN2aWLxCEpPEbJLOF2mfZdBjLlvptZDUK7R3OiUq5VTaim5Q3t5Yfmw895e3Vtqypcp3U4eUv2NqrNFBR09zlFVPHgZ5zGSXV1ZOl/sxqV5aqpX73V6erHanPPsOzv5P63UPev1N1r62pN/ilI3KOb6T6fCv1xj+SNUX4j8M3gTP5dSth1r4zXaOP1JX3v/AC4Y9pXpNnQ8vV3T/haJRi/tWTX5HpqObhPprb+tOb9mcHZ6Xm3iuKqrXpVcc9+CJ1KY07w0dbsqPk06u762qpri/VXBtd5v17XoXxOya36bZavUL+VGR9PyBa9HYsHPp5Bx85SdRK8WIYyr29r18To9LR1OOj0yffNykbstqbbs4PUyguqNmF3RgjKtPIqpeY5lXJemPyUU8ar/AELRZpYXlsbaFvxuqtlnzOV017Zr8jXVyDm+mVr7Iwj/ACt+0zfXsSldEV3HIhs+tfJXcV8Wrut4dPZhejm5z0wm/rWTZ2Wn5to/4MPtR3v1GW1p4rzLuNSguorNUz1WimI6Mb6bm+xwSUV1KKS9h2NHIJec9xgpVZ5SrkRUuk5tXJKleZdx3wA6yvYFK+Su5HIhsytdEUcsAbMdLBdCRuKKRqAAAAATBQAAAAAAzianZ0LPKSZywBwa9kVL5K7jfjooL5K7jfAGhUxXmRq3UUAMAjAFAAAEKAAAAAAAAAAAAAAAAAAAAAAAAAAAAAACAAGAAKwABAAAZQAIAABQAIAAAZQBAABQAB/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10" name="AutoShape 8" descr="data:image/jpeg;base64,/9j/4AAQSkZJRgABAQAAAQABAAD/2wCEAAkGBg8QDw8PDxAQDxAPDg0QERAQDA8PEBUPFBAVFBMUFBIXHCYeFxkjGhUSHzAgIycpLCwsFR8xNTAqNSYrLCkBCQoKDgwOGg8PGikcHx81LCouKSwpKSwpKSksLCkpLCosKSkpKSkpLSwpKSwsLCksLSwpLCksLikpLCkpLCksLP/AABEIAOEA4QMBIgACEQEDEQH/xAAcAAEBAAEFAQAAAAAAAAAAAAAAAQcCAwQFBgj/xABIEAACAgEBAwYICwUFCQAAAAAAAQIDEQQFEiEGBzFRcZETIjJBYYGhwRQzQlJicoKSorGyI2NzwtEWQ1Oj4RUkRIOzw9LT8P/EABoBAQADAQEBAAAAAAAAAAAAAAABAgQFAwb/xAAtEQEAAQMCBAQFBQEAAAAAAAAAAQIDEQQSITFBURMiYXEFI0Kh8RUykbHwFP/aAAwDAQACEQMRAD8AziAAAAAAAAATIFIUmQKAAAJkZAFJvDIFBN42Z62uPlTgu2cUBvg6q/lVoK/L1mlh6JaulPucjsNNqoWQjZXKM4TjGcJReYyhJZjJPzponEozEtwoBCQAAQoAAAAQFAAAACNkslhNmB+W+plPaWqzKTip14i5ycUnTB8I9C/1Paza8WrbDwv3otU7pjLOd+srhxnZCC+nOMfzZwbOVWgj5Ws0qx5vhVLfcpZPnaqmKz4scqUlndj5pM3DbGgz9TBPxLtT92ebeX+zI9Osq9W9P8kcW3nN2XH++nL6mmvl/KYRIXjQUd5ec/Ea+lMMx287ez15MdTPsphD9c4nEu549P8AI017+vOiP6ZSMT4BeNDb9VJ+IXemGTLOeZ/J0a7Zapv2KtfmcO3ni1XydPp19Z2S/Jox+MF40drs85116ev2e1t52dovyfg8OzTzl+czh285W1Jf8Qo/U09C/XGR5cIvGmtR9Kk6q9P1O8t5b7Sn5Wsv9ThX/wBOMTiWcoNZLytXqZeh6u5r2yOvKXizbj6Yec3rk86p/lrs1E5eVOyXbbN/mzZdUX0xi/S4xb7zWVF4ppjlCm6qeckVjo4dnAy1zTbY8JpZaeT8bTWNL+FPM4erLmvs48xibB6bm62o6NoQi3iOojKl9W/5db71JfbMuroiq3w6NmiubLmJ6s3g0xfA1HEd8AAAAAAAAAAAAAaLl4r7DA/Lqrd2jd9KNE/wuH/bM8yXBmE+c6nd10X8+j9Fj/8AYa9HOLsMetjNmXkmsSmvpZ74oot8t+mEH+a9xDs0zwcGqOKghUWVwAAGAAoTgKQoMBQMEGFAwXATgNULJRcZweJwlGcH9OL3o+1IgImMxiUxOJy+hNibQjqNPVdDyba4TXoUlnHuOwMf8021d7T2aZvjRY93+FZ4y7pb67EjIB87XTtqmns+mt1b6Yq7gAKrgAAAAAAAAAAjMQc7dGL9NPr8ND9MjMBi/ngo/Z0T+bqEvVKuf9Ee1icXKZeGojNqqGNb+mt9cJLua/qaTXd5FT6pyj3p/wChoO7Evn6ukqAVEq4AC4BgRUTBcBOAoBGTAVAqGQKCgwhcAqIynD0XIDangNoVZeI3p0S7X41b+8mvtszfF5R83qcotSi8Si4yi+qcWnF96M/8n9px1Ompvj0W1xn05w2uK7U8r1HK1lGKt3d2NDXmiaezsgAYm8AAAAAAAAAAAx9zuVZ0bl823Ty9XhYxfskzIJ4vnRo3tn6jrVUpLtj4y/ItROKolSuM0zDDclml/Rsg/al7zQbtS3qr19DeXqy/cjaTO/E8ZfOzHCAoKicowhT1Wzq/9zqnp9PVbdvyjPfqU28N5fT9XvJtmhQppusphTqI2x3o1xxFxTzxS4eZHJ/U437NvWY5xnPt29Xp4bzleksl5MJy+rCT/JG/pdkai1yjXVOTg8SSjjD6nnofoPWbZ1c99N62WnhKKcYKEpN+lbp1/J67fnrKfCSs8LFtWcVKTzu72H5+KPCPiVyqzN2mI4e/fHsnw4zh1Gr2BqqY79lMox4ZfBpduHwN/R8nLJ1xunZVRXLyZXTxvdiSycuraWn09N1cLLb5WxccTr3IJ4ab4vibmtplqdFppVJzdC3JwjxkuCWcfZXeT/2X+G7yxM/ux09pTsp6Ou12wLKXW5ShOq2SUbq5b0OPX511+pnZazYOiosVV2puU2ovMdPHc48M5z2k8DOvZtkLk4N2p1RlwlnMXwXf7Tk7V2s4V6a9V02SsgsuyG/NSST4ceHHePGrVX66oppnPGacxiM44xK0U0x0cLU7P0ukslXqYW3vhKuVdiqi62vlJpvOUzmbdr0enjCNekU/DUuUbJ6i3MW/RnDayjruUeoqsjTqIyW/ZDE61PecWlw4eZdKNra21K7dHpoqf7apuMoYedzDXTjHyY956W4uXPDrq3cZmKvdGYiJjEOqlNLpNuWo6jZKd5nVyyZW5ntr71Fulb40Wb0V+6s8Zd0vCLuMUHoub7a3wfaNLbxG/Onl2y41v76S+0ZtVRutz6NWkr23Iz1Z6KaYPKNRxndAAAAAAAAAAAPPctdPv6O+PTvU2r1uDwehOu23XmpoD572P43D51XuRx6fJj2I3tjLcsjF/J34Pti2vcbe7hyj82di7pM7tM5fP1Rz91KQpd54d1s3atUNJqKJ7+/NqVTiuClhdLzw4pGnRbbUNNfp7Yys8J8W95eJLHTx9OGdQXBjnR2ZmqZjnOV90u8/tHCVdULdLXbKqCipSssSwkl5K7F5zYW3pRthbTVTS4RnHEINxal85N8Tq0iiNFYjp95/pO6WqyblKUnjMm28LCy3l4XrNVGonB5hOUH1xk4v2G3g0Tux0f6GnZExtxwVb+o1U58bJyk+uUnJ+04072+g2m89ILU0U0xiIVmZkABdAAAjAVSaw4vEk04vqknmL70iAiYzwTHDi+iuTW1lqtLRev72qEmuqTXjR9TyvUdqY15nNr5qv0rfGmxWQ/h25bx6FNT7zJKODXTtqmH0VurdTEqACi4AAJkoAAAADibSjmqXYcs2dVHMJL0AfOlkdzW3R+brL196xteySNvVxxdavpqX3oxf9TlcpYbm0tUv31c++uHvTNG1oYvfVKuD7nJf0Oxbny0uLcjzVQ4oBT2y8MBQUZTgQBx7bc9g5oarLurvNrJAWhVcjJASLkZIALkZIALkZIAPQ8gdrfB9o0NvEbm9PL/mY3PxqHeZ+hLKTPmDj5nh8MPOMPOU+/B9E8ldrrVaOi/z2VRlJdU8YmvVJSXqOXrKMVbu7q6KvNM09ncAAxNwAAAAAAAAaLV4r7GayS6GB8/84VO5tK36dNMu5zh7ji7X4uifzqpL9L953POrTu66mXz6LI/cmn/OdPrVnT6WfVJR74SXuOpZn5dLlXo+ZU4RRgYNLMFBt3WYXpYQ0X2+ZGzkAlAACcoAAMgABkAAMgABkDKfM1tfMNRpJPjXNXQX0LPK/HFv7Ziw77kLtb4NtHTzbxGyTon1btmFHumq36mZ9RTuolp01e2uH0IDTCWUmajkOwAACAoAAAAGABhznjoxbpJ/Tur9Uq97+Q8x5WhT+ZYn/mLPsbPb889H7GmfzdTV+JSj7zxGzvG0eoj1Kb/Cn7joWJ+W5+oj5jiYBE88espryyYG/OcOyeXk3tVPhjr6ew4xMKyAAsjAAAYAADCkABhQQAwpAAYUjz5nh+ZrpT6U16U8MAgh9E8kNsfC9Fp7/POuO+uqxcJr7ykd2Ys5mNscNRpG/Ikr4L6M+E0uyST+36DKZxblO2qYdu3VupiQAFFwEAFAAAAAY854aM6CyXzJUz7rYr8mzHXJrxldB+dR9uUZY5ztPv7O1S8/we1rtUG17UjEHJaz9q15pVZ7pL+rNunnyzDFqI80S41Hkx691Lu4e41llHErI/NtsXq3217GjbuliL7jXDHPNxbZ5bZoyCZPR5qMkyMhK5BMjIFyMkyMgXIyTIyBcgEyBcjJMjIFyATIHe8idrfBdoaa1vEZT8DZ1blmI59Utx+pn0NW8o+XHx4Zx6er0n0RyJ2z8L0OnuflSrSn6LI+LNfeTOfq6cTFToaSrMTT2d8ADG2AAAAAAAAOk5WUb+mti/lVzXfFo+f+Ss8WU56XBxfbuP3o+jNsQzVLJ84bL/Z6lR+ZqbI/5jXvNWm5zDLqeUS5+vji+5dc1L70Is4Orl0L1nZ7ZjjUP6VVb7nJf0On1MvGfo4G2jkxVxxbYID0eaggAoIAKCACggAoIAKCACggyBTJ/MvtjD1Gkk+hxvgvQ8QsS7JKD+2Yuyd1yN2t8F1+mtbxF2Kqz+HZ4jb7G4vsTPG/Tuoe1irbW+jgaK5ZSZrOU6oCACgAAAAONtGOa5djPm/akfB6/Vr5usnP1Skpr2M+lNSsxfYfOnLWrc2nq18/wM++tR/kNGnnzs+ojyOXygj+0pl1xsj3OLXvPPzfF9rPQ7beadPZ9KP46n7zzeTdRyYq+agmRk9HnhQTIyDCgmTdo0llnCuudnohXKf5IZMNsHb6fkhtCzydJdjrlDcX4sHNjyA1i+NenoX73VVx97ZXfT3W2T2ebB6dckdPD47aejh6K3K72rBqWzNjQ8vW32vqr00kvU8Eb4Tsl5YYPU/7U2DXwVOpua/xLYQ/KSfsN2HK/Rx+I2VFvzOe9N9+57ys3cLRay8nCmUuiLfYmzm0bA1U/IoskutVya70j0n9uNc/idDVV1fsse1yibdnKHbNnnrr+zX/AOMyk3o9F4sz6uuo5D62XTXu/WlFe859XN1f0znCPoz70maHXtWzytXNZ80XP3NL2Glck9TZ5d90v/vS2UnUR3XjTz2ct8itNWm7tVFJJt+Mk+Hp3lnuOByd5PV6ycmlLwUbZQUFiL3Fhx3n08U/Qc7T83eelWS7ZuP6cGRuRfJmGlhuxrUMveeF0y62/OzxuX90YjL1os4nMvS7PT8HHPThHKIkUzNIAAAAAAADTYuD7DAfOPoJvamIQlN2aWLxCEpPEbJLOF2mfZdBjLlvptZDUK7R3OiUq5VTaim5Q3t5Yfmw895e3Vtqypcp3U4eUv2NqrNFBR09zlFVPHgZ5zGSXV1ZOl/sxqV5aqpX73V6erHanPPsOzv5P63UPev1N1r62pN/ilI3KOb6T6fCv1xj+SNUX4j8M3gTP5dSth1r4zXaOP1JX3v/AC4Y9pXpNnQ8vV3T/haJRi/tWTX5HpqObhPprb+tOb9mcHZ6Xm3iuKqrXpVcc9+CJ1KY07w0dbsqPk06u762qpri/VXBtd5v17XoXxOya36bZavUL+VGR9PyBa9HYsHPp5Bx85SdRK8WIYyr29r18To9LR1OOj0yffNykbstqbbs4PUyguqNmF3RgjKtPIqpeY5lXJemPyUU8ar/AELRZpYXlsbaFvxuqtlnzOV017Zr8jXVyDm+mVr7Iwj/ACt+0zfXsSldEV3HIhs+tfJXcV8Wrut4dPZhejm5z0wm/rWTZ2Wn5to/4MPtR3v1GW1p4rzLuNSguorNUz1WimI6Mb6bm+xwSUV1KKS9h2NHIJec9xgpVZ5SrkRUuk5tXJKleZdx3wA6yvYFK+Su5HIhsytdEUcsAbMdLBdCRuKKRqAAAAATBQAAAAAAzianZ0LPKSZywBwa9kVL5K7jfjooL5K7jfAGhUxXmRq3UUAMAjAFAAAEKAAAAAAAAAAAAAAAAAAAAAAAAAAAAAACAAGAAKwABAAAZQAIAABQAIAAAZQBAABQAB/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21511" name="Picture 2" descr="http://www.ifla.org/files/library-theory-and-research/images/1088924_annual_report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1492250"/>
            <a:ext cx="1254125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0" descr="http://t2.gstatic.com/images?q=tbn:ANd9GcTtOqhhCFoy9M-r6-iDwUnbvEReXby1YhPMEsWPIpEcyFfp3l9l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509713"/>
            <a:ext cx="835025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2" descr="http://t3.gstatic.com/images?q=tbn:ANd9GcTBLtjHaC0E2vdNmomDNwrt-raC1QFKJowoZDp7uU7gHFpEfEsmQ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227138"/>
            <a:ext cx="1238250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AutoShape 14" descr="data:image/jpeg;base64,/9j/4AAQSkZJRgABAQAAAQABAAD/2wCEAAkGBhMSERUUEhQUFRQVGBgVFRgVFxoYGhgYFhgXGBkXGBgXHCYgFxojGhYXHy8gIycpLi4uGx49NTAsNyYrLCkBCQoKBQUFDQUFDSkYEhgpKSkpKSkpKSkpKSkpKSkpKSkpKSkpKSkpKSkpKSkpKSkpKSkpKSkpKSkpKSkpKSkpKf/AABEIALoBEAMBIgACEQEDEQH/xAAcAAEAAgIDAQAAAAAAAAAAAAAABQYEBwECAwj/xABJEAACAQMCBAMFBgMFBQQLAAABAgMABBESIQUTMUEGIlEHFDJhcSMzQlKBkWKhsRVDU3KCJJKissEXJXPhCDQ1RGN0g5OzwtH/xAAUAQEAAAAAAAAAAAAAAAAAAAAA/8QAFBEBAAAAAAAAAAAAAAAAAAAAAP/aAAwDAQACEQMRAD8A3jSlKBSlcZoOaUpQKUpQKUpQKUpQKUpQKUpQKUpQKUpQKV5zzqilnYKqgszMQAANySTsAB3qrS+KruZgbCz5sOx508vIVx35alS7DphyMH50FtpWuvDvtQlaaOC9tuSXkMAlWRWXmguNDr+BiVAG5G+x6VsQGg5pSlApSlApSlApSlApSlApSlApSlApSlApSlArA4pczRjVGsbgDcO5jP6MFYfoQPrWc3yrHuLctjzFfXGxI9Ae31G/zFBBR+OFUf7Tb3MG+MlBKM4zjMBcrtv5lG3XFTHC+OW9yuqCWOUDroYEg+jAbqfkcVjTRImCqjocYJBx6/wL033yTsMneB4zwmFwGdFVlOrWmYnQZznmJ9ooJ/CMu2d9IzgLoDXNUL3yaGMt77ONAJIuI4XAUd5CAjRg77Fy22++1SFj7QYeVrnWZEHSf3aYQOv+IraSUT5vjp1IwSFtpVDu/a1B7wIrWKS8GFZ2tvtCA2fgQA6tIGWyVxkdTVgj8RyEZ9xvAD6iDOP8vO1D6EZoJylRfCvEcFw7xoxEsWOZG4KSJq3GpW3wfUZFSlArgnFc1T/aHM8ka2scixCQNLPIylwlvEV1jQN3LsyJp7jXQd+Jy++NGyYktV+0QBHdJpFb4n0rvGmMqOjswIyEGZ2znZINc2cgFjtlsbkDYDUcbZwCdsgHIqq+AYgZpWTiNxcqFAaGeJoypbGiRQ4UgeRx5RpO42xWV7RL+6ijja3NsV1jXFPoBmOQQimRlUevXPTFBnT+H7O8Vy8OdXxghkOog7lemrz5DeuCDsK48F8ZaWKSGUs01pI1tK7DHMKfDIP8yFGPzJ+tdvCXFmljdJYBbTxsdcOQcBjlJBp2KsO4yMht6qPgHicQ4pxFc7ySArkksdLPG2o+gMY3buwA+LBDZ9KUoFKUoFKUoFKUoFKUoFKUoFKUoFKUoFKUoODUVdcWUr5Rqz075AbTqwN2BbYAfF8hvUtUTxHwzDMxc60c6ctG5XOkEAMu6uuGIwwIOaCMl4mqru+pyclsg6SAMkfheT5DCoPkMnGndQA24H4QOrHfOCdyTk5c9O3Qg+R9n0yvqjvScY+/hDnALNp1RvGQCW3xg7DpvnxuvCN+QcS27liS7apY2YdhuJAAuxCgY2HoMBh29ql5eQQMwaNQ9zNFjKlUKLErE/HqkbUd9xEOqkVM+KJUub22sC66GD3Nymrd44tIjiYd1aRwxHcRkdCapHEfZTxC5vY2aSO2gRdLNBNI76dbNtqVWLnPVjjO/wDDVyf2R2LziabnzlV0Ks8zSBR2wT5jjJxljjP0oLKt/Ek6WyjDtG0oVRgBEKJk46ZLAD6H0rPqi8U8Mf2c3v1irOIonSeCSWSQvACHxC0jNodCpIXockd6xeL8Tke5SZb+VLC4WNY3t+SVt5WwFE+tHJSQnZiRhtjtvQR3jaB4eM2MkX2ZeePHkiAlWQiKYK6KJCwDIWRy2QdQxpNbVFaF8T+07UjQEe9SW8izWt6gEGGAyjmNlw3dTjCuvTG1XLwX7a4Lsqk8T27swjDE64mdui6wBoJ7Bh+tBsmte+OZS800Vv8Ab3MkVvEbdATiNZnkl5z/AAwo8bgZYgnHQ5q7cZ5vu8vIxzuW/KzjHM0nRnO3xY61UeCeMuGWsCxo7h92kQxSvOZDjW0wCFjIWO5O3ptig9/AngtrRnmlWGOSSOOPlW+eWgTJZuw1uxyQqqowMZ3Jq3Hb0vdzpeG4RxzkgEUIkBjyvJRIuQ4uBICSxLjBBGF61duB+Jp7uUMkCx235pX+1fOsArGgKr5kOQzasdQNs5/EvDEM8gkcEEYzpCgPgjGvKkt0x16UFZ9l9tJyEaeDTNFF7tzg2VdFbUqDchtBYrq3AKsM1TuGIkXFrm4n53u0T4ZxHLJqeJnHNkkRSFVSdyTkYIACg429xW45ULBRjYquCF0+U4OTsoAGc9gPlVH4pamx93CSOkItrjVbg5jEUVu7yO+cmSRpni85+n4jkNiwzBlDKQVYAqR0IO4I+WK71FeFLVorG1jf4kghRvqsag/zFStApSlApSlApSlApSlApSlApSvOeXSpOCcdlGSfkB60GHxJbnrAYD6rKrjP+tCcf7pqLPiO6jOJ7BznobaaKUHHXyyGJ/8AhNSLTSEZzpOknSMMB03LYOTjPTb5NUa1soJ1edunT0GQO/pnByR6IKDzi9pdhnTLI1u3pcI8Q64+MjQRnuGqdsuMQTfczRSd/s3V/wDlJqvswOM4K5yQNwfQ5J83yJP0ZulVnxFwW3dwgiSFbeM3VxPFGFliiQkokUigFZJCj9hhVbIJZTQbH4nxSK3iaWZwkaDLMf6ADdiTsANyelREFzfzjUqw2qN8AmVppcdi6KyLGSPw6mI777VheFfBaKkdxdB5ro4kzPI8vILbiOMSEhSg21YyTk5GcC0pOj6lVgdJ0OAc6WwDpOOhwwOPmKCicb4g8DMg4pMbrGWjjtROi5+EGKGJ2hHTBLEn51DNxu8HMa4vLuONlDW4920PI6hsjK2zNFFum7Rhic4GBlszxp7H7WVM2WLe5HmCiQqsvqGyThvRwCc9c1SJ/CfE7RTqS+jySeZb3EkqIo6eWJi5OB+Je5/QJPh/je/lOInvicnUpktsoqjeSRprJVjjPYswPyqUvvGd2gj92vXmLlV1TW0QhBJAOmSNVeZQT8UaMPmNqqvhLxEkvEeXxB7q5gRG5cUxmnJnBQqTAAcnBYAMD6mrrwvwVeXSkT6reN/iaQq07L6KgJWM4x5nZiPyjsF48HcYe6soppQqyMGDhM6QyOyHGSTjK1RfbT4ZtYuHSTRW0SSa41Z40CHSzjVq0Y1Z2G+etbI4PwmO2hSGIEIgIGSSdyWJJO5JYkk+pNePiTgSXlrNbSfDKhXPdT1Vh8wwB/Sg+VLa3+71EocZGM4BAyCGzktt9Ac7bMTk8RkUpiMhtQ8yqMBMb5UDZRqyQq9MZGFYAcca4Zd8LlaC4jYDJ0k5MTKcboTsc6VyD+VcjK17cC8N3HEJwtmhLEnmSHIjVSMa2fAG+T5cE5G3pQbY/t83nCbMyuctEGkOBl5I3KrjOzO3LcjYhT5mHlVWyuFeGJGwEGuGEPHFIsvMYlSNQOSBufKPmrEgeVRze8ENnHHbAty+UsCuNPlTm5ZwGAGdIBYscapBswXA8+K+BoJZhNc3j8kBRawW32PLViftWxuz7MWOkHIPoAAzrZ5Y3R5UzKG+HUxVJXBkkVc/eHAeNMH+7BOdWKt/CeMLJbrI5AKgCQ9AG0qWI+W+R9aqnDfDF5bCYXV77xBHpktNeOcpTcq7EAHKjTnJ+Ikaa97O4jAJjQhFXGjUF1OutJCA5ZXCxxA43IGKDx8VcTKI7yErk40S7xJq/wBnZn7GMLIspUruEk3xuMWW2huphDbStdFjDFcTDSYobSHS7QB0ATXK6bquSdRzgKK8OLcdFsEmwszHzCNCwdkgByzFjsoTmnJznZNw1Sfg24e3upILkLFJdRx3SIoCxmQLonWMA7Mv2QI6tgn1oL2K5pSgUpSgUpSgUpSgUpSgUpSgVj3txGqkO6ICPxFRt/q2NZFeU1qj/Gqt/mAP9aCJPE45C3LZWC7lo2DdTjbRk5PTHU/IYJwJpHIB0tpbYYGdX1KgjHfbbrgHHMGdf+CLCbeS1gJ/MECt/vJhv51if9m1hjHJfGMY58+APQDmYFBGy3Yz1BJG3p5jgYPfOOufNg4E3anWXiKS6/tW0it8yGVzLM0iRxpHGUiRTqwQoSJunTfbetgSezuHGmO4vol3GlLqQgZGDjmFiu22xFUzjHhS3snWxtTKPeD7zeSM2qRo420xx6sDAMjlun4W65oMjxJ7Rp7kvBw/7JD5BcP1ZijMeWp3UADOo7/JcZqd9lRSOzePUNa3M6tqfUzMXJBYncsVA677VWliRQ2AMgCNV9DMyDHruNKf5RmpP2ZeFY5eHzi7VJ/eLqWUtjYspCa4z1XDK+lgQfSgyvaHeJzFjnXh7qVDRpdGSKRjnBEdwBohbI2Oc+uOtU82FzxGdLWCSVYVzzjLde+CJCpGdUbcvXvhFZnfOSdIG+yT4AgYaZZbyaLGOVLcyNHj0YAguPkxNT1hw6KCMRwxpGi9FQBQP0FBG2UVlw6JIVMMCE6V1FV1vpyck41OVXJJ3NSVvxGKT4JI2/ysp/oa1p7avDqv7rPGoWZpeSX5giBDRuVLyEgDToIBJ7kd8Vqy34rckSBGkmWIEyaoo7pY1ViCzM6NheuDnp3PWg+ps0r5isfF93CVMLR7jUQpkiXGM/3ciJ0+Xp88W3gPtgujKkcq7MwVSHV1ZiwAUgprAb4dQY6SwJBwRQbd43x21tlHvUsUat0EhAzj0U9cfyqJPiaSZR7lDiI403MwKRb9OXEMSzfLAUHs2K9zwmKaYTqC3vCIzs3XkKoKQJ+RXZtTDv5s9sefiG9MMRkYZcssaoW0ga2CqD6L3Prg56aQELxixaSHl+8S3EiMZZWYAKruMRIEjGkrrXHLGTgtl1BOqG4cNMDAfaHy6JlAHMlTlRFRgABSYoyNOdJA1HWTiY4gzRWk4jy8sgEfNbY67l1gVhpGABzBpAwAqgAuBkQfiTg/9lTM8YUWcpjUF5UTlPhgVUMfMmwkwNwwJHegz5nJUSkl1VZm+y1kaBHLGqHc5B5Bx1799z04lcxxSLGIzLOxkdIrcZlYq0qs+wBRCPKSWB0uQMlMVG+HUbiOuGzkURJgSTkglC5nlYJFqy+WnIDnCjT0bfGzOCeGIbXWyBmkkbXJJJhnZsYJLYG3U4GwycAZxQUy28OSLLA12we7uW1S7+SC2gf3iRExsUaXlA57v2GwmePcMhuuJ2yTKkkZtbrY7+YSWu4I3VhnYggioriHF9Uk91kYMnuluD05UDfbSk/lM+rO2CIkBwCxrMv77l3ljoQhtF1GMk5LOInxlhu50hiW6ZJPRqCUxc2HeS6tPn5riAeuetzGP/uD+OrBY30c0ayRMHRxlWU5BFYfBeI89NeVZc4BUEZI6nB6DfbvjB/FUZxK2a0d7m2GpM6ru3XHm2BaaMfhnC4JHRx/Fg0FmpWBwfjkN0heBw4B0sMFWRhglXRgGRtxsQDWfQKUpQKUpQKUpQKUpQKUpQKV43l4kSF5XVEUZZnYKoHqSdhVYk8drcEx8NT3uQbGQErbRn1kmx5iNjoTJPy60EjxbxrZ20gimnUSnBEahpJMHodEas3T5Vpnx549VuJNPbGR41ijRsxOuWj5/kOoBgBJKoOV6jHbfYfF7KLhlq02Ue/nIXnyHAad+srAnSkcYy3bSq4zVc42kT2YSK3QwWiDFzcK6yF3GrmrpdHi1swfUdROoHRpwSFT8Jx3vFLmWOMiEMwklY5JijwUBj1bElDoGBudRJG2PoThfDkt4Y4YhpSNFRB6BRgfU/Otb+y+GNbpGjXTz7FZHyxZmdJ2yzsxJZsSJv6Y/TaVAqjeLfH0sM5gtI4nMSGS4llJ0RgY+zUKQZJsEHQDnBGxzUr4y4gSqWcLEXF2eWNJ80cX99P/AAhU1AH8xUVGcWhThsSRWaDXLqWFCF5cZjRnknfAGoqi5/MxwM77BA3ccnG+WJxJawW7yRzctw3NmDcptGpfIigk6338xAXYtWNw22vfc7jh/C44fspXhku2OjWGCnYYJa4Acq5IwpG25wOvC7yS708O4bIwjiDC9vcZGWJ5ohJ2aSRyzahjAbptkXj2cposhBpVTbSS2zFRgOYnK8z6uMMfmTQap4T7MONWUnMthCH0FCwkRjpJB0rzUIQ4AGrHrWDw/wBlPEo5oXe0LBJFdik0J+Fg+kAuNiQR26n6V9GUxQYXDrcwwRJgkoiJt3KqB+21QHG78yO0cMYdxpWVpT5Iw3RdOCZCeukDGcZOQALTIO+cev0qqqp97cL0ljVhtnBTKEAHGfI8Zxt1322YI69thBZxpqOg3duSz9NKTCd9O58oWM4xkAD4mxmtf+1+zuLi1g4hLqXmSaIbc7cqF0Zl1DvI4TU3plV7VtLxVw6ORrG3bUVkuSzAknWsdvO7Bj6E6cjuNula+9pXHFur9Y2bTBaty1brmfrIdIGTpOlMgHBDfmoIn2UcKurYxcTdtNvJItqVJOXjlcRB+uFRJtGO5w3bruXxnxV4LVuUcTSssEHyklOkN9EGpz8kNQ3gfhST8EjgKsqsk0eGGGUiaQA4O4ZSAfqK8471ry7TWNrWPlsMZAu5UzMT2xHFhMnb7c+hoIeWFFkSJfuoWSKJVwX0xBWUvkbYD8xyf8RR1ZgmT4wkk5VtpblkXJj1kFvvYZgyaSMkkbEnu2Dk6qwOJwmO5lFvNomYF4AyZUvq3OnrIQzn/XICc4cJF2luwnjSY3Xv8BEmJpm04TKa1CARyRapDug1MTp6kghsUW5iRUBfSQMhjuckZBGe7bEA98Zy7MIu5nM7RWrY5U0hkmycl4YhrkGwHkZuWrHvr7bquPb8aEkYLMuZGwFT7TQvnXcjdyNMpJ6E6wPjU11e0kNw8+UiiihMPOlddCu0hd85IDLGYkU5+JyT0zkJ3jWm3vLe5TYSuLO4x0bmZ5LMPVJQF9cSmrQKrUAtb225VtcRyCKSJi8bCTDxSrMCcH8RQ757nrVmoFKUoFKUoFKUoFKUoFdJ5giszHCqCxPoAMk/tXeqx4xleZorCI6TdiTmv3S3j0iXH8T61jB7aie1BC2nDbjirpcz64bUPbzW0BYMssSkuWmQfjbyEA5C4HXerjacLS3WXkqMyO0pBOAZGAHXHlB0gdDis2GEIoVQAqgAAdAAMAD9K70FRHg8zTLd8QdHkiU8lI8rDb53LjXvJIOvMbAGBhRiqvfeF7jiA1wlJLYHSHmZ4pLlQo8wlCOwh1ZwMebU5GE0g3DxfNzwLCPJe4H2xH93bFsSux9WAMajqS2einFkjjCgAAAAAADoAOgFBWvB3gwWYMkjGS5ddLNliqLnVyogxyEB3yfMx3PoOPGPjNbRo4EaL3q4yIhI4VFA6yOWI2zsFyCx2yNyLRVF8aeHRcX1uoby3SmG5QrnVb27c/ZuqEu4Q46iTtig49mfD9ZuL1zLI9w6rHLN8TwoieZFwAkbS8wqoA20/I1IeI+ALe3sKSaxDDDI8gUlRIZmVFjZhvp0xyFlHXbOxwbTFGFAAAAAwANgANgAOwrtQV3id+lnHHbWcSc+QFbeFBpUAYDSPpHkiTOWPfoMkiuns81e4pqKseZP51GOaOfJ9sRk4Mm79fxVjePbXEZl6R4AlWPKzXLagsFqsi7ojSPvg53xsCTXPsytmhsuQxVvd5JIg6Z0vhtTFck7K7vH9UNBbaUpQYfEtl1FxGq+Zi3w6QN852H1PTrVG/7R+HLIrgzzOuQJIoZNHnxkKWxqXceuTg7nBqH9tnHizx2KsFXSssoLaQ2tisYbJGVUqXKjOTp+tVKKALGrOqknI0gMzEdMacebocjY9TggjAbetvENvfhJ7RuY9qzu0ZDJIC0MiBSjAEZLDBxg74rXfFeD8iQhjrKsGJbTqbXkyMVj8+NcjMQwPXfp5634e4nJZ8TtplbUplFu3ry5DpKH6F1bG+4XByGrbnizwfLNlYd1IwVZtsasneRnXUDkj7PAznOcEB38EXoteDK82fsBPryMMTHNKCMEfESMYx1PSsvgfD5o7YIyEzvmadugM07B3AbPRNWnIzsoABwRUesPMeCyA8vvM91MB8IjhnZ0U9NmnaPA7hG+dQPtv8fG1UWaBtU0bO5B0+UkoF1DcAkMTjc6QOjGgt8tvHDJrWSDmquBrdUOTglMnJVWIBJ3OkAAZyTWuM8CRZY7k31q05Ymd5ZzCMbaEg0MeWieYBTnckkk1F8X4pZcL4dYL7hBc3M8MZVWiTclE1M7aSzEu+MDc5PSszwbx0i9S0vuF2tnLMhkhMcSLnSM6T1ycA7g5BGCBkUHvB4DkmUSRGxZHUNG0Ty4DD4ZFcZL6SFYAnGRUN4i4m0tyQulba3klht1ddSc2IfazHPl5hdmAZugViMZJrZPhDZLhPwpd3AX5Bn5hH6M7Cqj414HouifKIpwZ1B2XnxBTMvplokWT58uTrmgrtlfyB0mgflugZVdwoyhJYxSpsXTVnYgdypXB0bP8M+LFusxyLyblBmSInORnHMjb+8jPr1GRkDbOrEuteZZG5UUfxSE6cKPhz1JbI6DcEYypjVnjOKe0SFdJigmbl6hFOrCJlcHaRMhs9GDBhh8tkZJyH0NSqn7MvGR4lYrM4AlVjFKBsNagHUB2BDA4+Zq2UClKUClKUClKrV548gEhit1lupVOllt1BVWyq4eVysanLLkasjO4oLIzgDJOANyTVDtfFts3EpLhmZYDDFbQTtHIIXYyO8mmYroA3iGSQDjYmuE48b+dILtJLSCRQUjcgm7JyTGZYyVVQFOYs6n7+UEG8SWqNGY2VShUoVIGkqRgrjpjG2KDvJMFBZiAoBJJ2AA6kk9BUBc+MY2JSzU3ko2IhI5SE/4s/wJ9AS3opqB4Jwlp55bO4Ie14e4VI2JYzcxVkgM2fiSKMlADnURk7qKvkMCoAqqFUdAoAA+gFBGeH+CtDzJJmD3E5DTOMhRpGEjjB3EaDIGdzlid2NS9KUCqLc8fY8aiUqOVHzLNcHzmWWKK5aQr/hqiIufVvmKzvEftFtbc8mOeB7kuI1RpFVUY/imfOEVep7noBk1gcL8JXSzy3sV5ayTXATWxtdSYRVUIjJPqVSFGdznY0F7pmoDh3iCQSi3vI1hmbPKZGLxTYGSEZgCrgbmNhnG4LAHGPfST3N5JbCZreKKOKRuWPtZhKZB5ZD90gMZHlGonuNsh28VcXVg1rABLeMA0aAZ5LdUnlbBESowDgnclcKCam+GWCwQxxL8MaKg+igD/pXnwng0NsnLgjVFzk46sT1ZmO7se7Ek1nUClK4JoND+0aIvxe4ZnVI1WGIM8scYLiHWVHM+LAmz0wMjJFVpZzbnku5eEA5LgHSARnUoLYIDpnQxDKQVLA+Xc/DJIOZecXkUCIx8qJsbtDBnVJ8zI4wvqqR+tVrwd7MILtTeXL6hLr/2eEvCkWZWdopMEMWRzpK4UDSNts0FZ9n3h5r7iMcuhhb2zLLIScjmAakQn8T6tJOOyktgtgfQJrG4bwyK3jWKCNY412VUGAP0Hf51lUENwDhmlpp2BD3D6sHqsa55aY7dWcj80jelaP8A/SLiI4hC2NmtgB9Vkkz/AFH719DsQBnpXzv7b+MC6mgljjPu/LlSKU/32lkLtGPyDICsR5ssRkYNBOe05ngfgs8Y1NDGWUEZBMawMAR6EnGe2c9sV0PG5Z+IcL1QR20UdwwSNZDI5aY6nYswGBt8OPxfTGT7U5WPC+FSq+gnlAv6K8Ckk/Lyg4+VRXEuFRx3llc20eEjuYSzSXDySypK8YE7xONMZYsGwrasOhZVBFBt3wif/Wx6Xk/89Df/ALVleJuC+8wFVIWVGWWBiMhJY90JHdT8LDurMO9YnhU/bcQHpeH9jbWxqw0HzB4y4kjzCBAYlhy8kRzhLmRiHQYGCI8BQc7nLZy1Tlh7LGueEC6tZme5IYtDpVVOgsrRDA1cwY2JONgMAYxsTxj7JI72c3EUzW8rjz4XWrHTpD6dSlX0gDOew2zvUPwjw2fD2h/eZblZ3KSW6xnfK6mmhjQt50VCWz1XI2OMhI+wng7wcL1Od5pXlxnJUALGAfRvszkdR0NbFzWuvEXBbYOt+DI9jMA1ysM0saAPgi70RMA4OwkGNx5vwnMjYwxcOkSWAkcPuVjUgFikMrH7OUBj5I5A4U4wAwQ9yQF1pTNKBSlKCocbkuJ/K4MFuVY6M4lmClMiRh9yhVmOlTqIG5Xda8+BWQSPGEXksiAKNIwgBGw6ZWND+9T3EINTlfWM6fqQ6N/zpWJBDq1MPxj0/FmTB/3ZV/3RQRXHuGiSN4iBpZCuCM4aMzlWHcFWUMCNxjaorwp48aCNo76RpAqhoZMZlkyF0xOqjeZtQKY+IZ7qSbPcLnJA66v+Jbhh/OQfvVPv4BHe2TAeUXMCkds8mSJG/iIycelBdPDHDJAZrmddE9yylkyDyo4wViiyNmZQWLEfidsbAVP1wtdZpQqlmICqCSScAAbkk9gBQJZgqlmICgEkk4AA3JJPQAVWZJWviQzPDaDScAlJLlXOFOoENFCSCMbM3fSDhsa6vGvGDHywJpljhdTm5VXGXfOMDONMfXJQuNwokoLoHrj+8Ck75UuCoJ7YfYZ7CgxIbKNAbeJEjjd941VcKpBhYgenMRTn+M1X7fgYgI5Za1umdlEkCqsZGU0iaDISYecZbAbG+c1ZYyu422GV0jORJpYAEDs4jGairpvu85JyuCe5KOpGe+WQfuKDPgnPELWWGQLFdwsuSp1KkqgSQXEZ6mNvK4+RZT0NZngqCM2wnAPNn887NuxlBKupPojBkCjYAbVU767kt545bZS8s/MsEHbUQr27uPyR6JyfkTV94Fwpba3jgUkiNQuo9WPVnPzZiWP1oM+lKUHBNai4pcTXaXN0txcRhY5yES40xmMalgCxLvrby6ifzHBzpxsPxqD/AGfc4OMROTg4yqjLjPbKhh+tYHFfDkcPDpEtkPkVJUXqWNuVkRCepzy8b/mNBgeI71De2HC41HL+/mQdFht1JhUj0Mirt30D1rN4RMg4teRRHA5NvLKnbnMXGtfmY1jDeuF+dYngHgpaW44lK0bzXhGgRtrEUC40RahsWwF1Y7gV5QW7QcZWRyokvWnXQrZIghhhEbt/riJ+XNxvvQXylKUFL8cXU9y7cOtHjSR7eSWYtgnl6liEYGfJr1t5+wXbrVd9vnhhpbCKWFCfdWOVQdInUAnA/CpRPoM+lWrwtbCS94hOUXa4Ecbn4/JbwxyjPZNS7D61ayM0Go7KGPi/DeGWqfaNEIJLhgfJEkQ0OjkdZHAIVOvc4A3leIeEnuuI8qWRQsRjvGeNCpdS+mKArrKrj3fdwMsFj28tbDhtlQYRVUdcKABv8hWpbj2ZPxmc38t28UMzfZxIm/IQlE8xbALKNXwnGvvQXnwnKHueIspDIbpQGHQsltArgfRhj6g1ZqxOE8JitoUhgQJGg0qo7f8A9J6kncmsugVRfaxdSwQW9xb6RcRT4jLfDiSKVWDdsEYO/cCr1UN4t8Nx31pJbyAHUDoJJGmQA6HyN9if2z60FK8J+HbR44VuZ7hmuV98FtNIEhbW4IbkxKqbsynl7jJ6d62Pd2SSxtHIoZHUqykZBUjBBHpitPPbTNcWpeC6n4lbGOZxKIYI0giJWRLfzKjgs2Qw1E4XJXpVpufbLacsm3WWaX/DKmIDzaPNK/k+LyjSWydh6gJPh9/JYSJbXLF4HIS1uW6gn4bec/n2wsnR9gcN1sl5fxxLqldEUd3YKNvrVZ474ht7mH3dYZbprmFZOVGACscoyjySOQsPqCTnI2BxWPwUyzoLPiIMd3EgdJI3OJUxpEiuBhnUnDqRgNggYIoLpHIGAI6EZ/f5Gu1a78PccNnKbeZZHkOyxxjUVxrcnJfDhlKHYZBbzMSav9tPrUNgrnscZB7g6SRkfWg5kgVsEjcdP3B6/UD9qifcikeg9ObGQevlVoz/AEQ1NVH8XB0EjsCf2ST/AK4oIBLkBMnbBAPoCHgUjPyDEfpVd4Zq4hfQKmBHaFJ7lhvpmUuUgUnv5iWIGwGNiazOI8NuZ5jbwyfZtkSNgYhTmzZffOuRsRhV2+EE7A5uvBuBQ2saxwIEVQF9SQCTlmO7HLMcnuTQZ9VzijNcgHGLcNhf/ivvpcjvErAYB+I79ANVkrHvFyuwyQVYbZ+Fgf32oK5dsSmthg5566euCpVwBnIynb8zfSutldKzsM6CrGM5z5XKcxtORnHm1Z3/AJ1MXlopVRp6Ht0Go6upG41KtRdtaq7N6gxNqJwdg1u/XcHSgP7ZoOLsFSoGw2AUHOBzYj/Jg/0wKheIXTr+HGJNMXzIuLlowdsjyQjc+tTEyll0P9+jO6Z7hZIzk7YGS0YI/iNeV+mrmd/K5GBvqRr07Z75x1oImLW/EYI8DQl0XGOoWC0lRvqNU0e/8VbHqn+EbXmXV1cHOiN3tYQTnYMHmb669Mf/ANGrhQKUrg0FI9pl2zwtbRtpxFJczn0ihBMaH/xZtK47hXq7IcgHpnfHp8q1FDxRJOJSq85ErX0cU0LNFokijkb3ZYl+PKaUdiNvM4O/TbwoOkVuq50qBqOTgAZPqcdT86qnjstG9tcLEpWCVJJpjgMkYYRmNdtR1Cdmx0wjdyKtruACTsAMkn5VUZZn4oQsY08PV1d5W+K65bBgkS9odSjMh+IDCjB1UFwFKUoKvcN7lfB//d71wjjtHdYAjceglVdB/iVPzGrPmq17SD/3bcbDonmOfs8yIOdtv9n95/orxt4JOIjXI8kdmdoo4yY3uF/xZXGHWNvwxqRlcFjvgBneKuISBY7e3IE9yxiRj0jUKWkmI7lVGw7sV7ZqU4Xw9LeGOGPZIkWNc7nSgCjJ7nAqieJeGcP4cBcWxt7e5gPM08wK00WRzomVmy+pA2NshguDWwopAwDKQQRkEbgg7gig70pSgUpSghvFPhSC/hMU6g7HQ+BqjYjGpCeh+XQ961z4w8BzSXVgHkguZQ2lYeT7vCLeECRy+kuQC2hD1H2mAorb9VqzXVxe4LdUtbdYx/DJJOZCPq0aA/5RQR3g7iCxcPkvph553eaQIMnIcwxQRjq2FRI1Hr6ZNeTeGzO5mvBm5OCnLZla1A3VIHjJIIz5nK5c5z5cKO39lBeItDqHuyf7eYwDlbiYsijPdSVllCjcPk+lWJ29W/Rm/wCkqH+tBH2dxrZba/VHkyGgkZNInEZD5CkeWVCoLJ0IAYDGQtlUVDzcMjnQxv8ACSGUrpVlZTlXRkOzqcEHHanD+JyJIILrHMP3UqjCT4GTt/dygblO4yVJGQoTVedxDqUjOM5H7gj/AK16UoPOGAKMAYyST9WJJP7mvSlKBXWRQRgjIOxrtSgxpbXP9D8xuR+oJ2rG9x3ds+Zw3QY3KqD/ADQEfU1IkVim186t3Gcn1yAN/U5C/tQQvFrYudK5HODqSBkgTW77/LDRL0rE4p9lCZdmYI7KoHxySHCoPm0lxj9asM0BLKdzgj0G4fGf2dv0rAHAma5DOcxI7SqCckyMECk+gTS5x6sp/DQZfhvhRtrWKJjqdVzI35pGJaRv1dmP61J0ApQKhPFXFniiCQYNzO3JtwegdgSZGH5I1DOfkuO4qZeQAEkgADJJ7AdzVPsL1MvxO6LKr4hs00szLCzAKVRQWMs7aWwBnToHY0GF4gu7OxFjZtJEhEkTs741iOEtMZGPUGSWMKT3LtV0sOKwzDMMsco7mN1cb/NScVTeD+JWR7ieSyvAZ5gFYRpkRLiGEFDIJACVJxp6uakEtLC9cmLMF1HvqRDb3KZ2yQyguvyYMh+dB7eOY1kFrC5JjmuUjljBxzUKSEocblQVViB1CnO2asqIAAAAANgB0GPSqZ4YWWXiE5vNLTWcccMRVSoZJdTNcKp+EyaVQgE45bDODV1oFKUoKz7SJwvDZ9XwtojYdSVkkRGVR1ZipbAG5NRRubi7JM2u3tseS3jJWVlIwDPKpyg80f2ceMaxltmAy/FLtJf2kJ+7jSW7O2SXiKRoR66BM0gHcoKkpYjgsQAd8g9MEkMp/hBZhq/LJntQVweG7flskcMUaMCHCKMHK6WYkjXuobqc+Vz1K1I+AphE09mNlhKSRLn4I5QQU33wsscuNzgMo7V7SphiwGzHbHxA5G2/wuGA6/iQds1iWsQjv7eUH75ZLZsDSpGjnRMB9YZRvuM6T8O4XWlKUClKUCq/dqE4pA3+LbTxn58qSB1/YPJ+9WCq2SZeLYPw2tqGHze6kIz+i22P9VBi2p/2u/TUiyGSB/Np3hMCqoGoEHzpL/OpaGFgMKB89GFB9NllH9KjvFMHImivgdKoOTddPuGbKybg7xSEN/laSpYMCCdOT2YKsg/4Bn9x+9AgWQ9cg+vy2+bVzxSBXQRyJrRiMknGnBBD5UZVgdwRjBA3FeIc6SE5eT3GknY76kIT6dRXWG1YPqZQTnK4Vk07YPwlgT8zQTVKUoFKUoFKUoFKUoOMVzSlApSlBVeMub2c2aE8iLDXrD8WRlbUH1YEM+OiYH468Z73nXchXTy7LCR+huHXzyEdMRRtp/1S912kPBKj3ND3ZpWY92YzSZYnuT6monwuo90g2+KFWb+IuzlifUkuxJ76j6mgy0jJJBPkOWB7rHMQW+hSTS2f4X9KwuK2XNPMbWJVOpJFPmhbcZjB2wGWVCnRwUBzkGpOBfs4/mz5+eUcnP1JJ/U0fq36n+Vqf67/AFoMD2eXZuHvLmTRzjMLZtByoFqiphc7hWkaWQD0cVdKqXhNQLy7A2HJsjt6mOQE/XAG/wAhVtoFKUoK1fW2ricZ7ravjfGCZ4f0I23/APOpIwaVBx07dTpGdgO+MkfNf0rDlP8A3pH/APKS/wD5oazJXOF3Pxx/zYg/y2oO6W2xwuodtW2xBA9ckbDPcY64qM4hwthHnBJjkhuFbO5KMNYI/Ny9QJHXPrubEKUHNK4Fc0ClKUCq/FFy+Kue09qh/wBVtKwP8rlf2qwVD3f/ALQt/wDwLn/ntKCUngV1ZXAZWBVgdwQRggjuCKq/Ao5E5lvK2uS3YaCU87QN9y4ZWUnABRjudSN6irZVf4scX9ljbIuFOO68tW0n1GoA49QKDPjydt/o2rf5faIf61mRRY6gfoMf0r0Fc0H/2Q=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15" name="AutoShape 16" descr="data:image/jpeg;base64,/9j/4AAQSkZJRgABAQAAAQABAAD/2wCEAAkGBhMSERUUEhQUFRQVGBgVFRgVFxoYGhgYFhgXGBkXGBgXHCYgFxojGhYXHy8gIycpLi4uGx49NTAsNyYrLCkBCQoKBQUFDQUFDSkYEhgpKSkpKSkpKSkpKSkpKSkpKSkpKSkpKSkpKSkpKSkpKSkpKSkpKSkpKSkpKSkpKSkpKf/AABEIALoBEAMBIgACEQEDEQH/xAAcAAEAAgIDAQAAAAAAAAAAAAAABQYEBwECAwj/xABJEAACAQMCBAMFBgMFBQQLAAABAgMABBESIQUTMUEGIlEHFDJhcSMzQlKBkWKhsRVDU3KCJJKissEXJXPhCDQ1RGN0g5OzwtH/xAAUAQEAAAAAAAAAAAAAAAAAAAAA/8QAFBEBAAAAAAAAAAAAAAAAAAAAAP/aAAwDAQACEQMRAD8A3jSlKBSlcZoOaUpQKUpQKUpQKUpQKUpQKUpQKUpQKUpQKV5zzqilnYKqgszMQAANySTsAB3qrS+KruZgbCz5sOx508vIVx35alS7DphyMH50FtpWuvDvtQlaaOC9tuSXkMAlWRWXmguNDr+BiVAG5G+x6VsQGg5pSlApSlApSlApSlApSlApSlApSlApSlApSlArA4pczRjVGsbgDcO5jP6MFYfoQPrWc3yrHuLctjzFfXGxI9Ae31G/zFBBR+OFUf7Tb3MG+MlBKM4zjMBcrtv5lG3XFTHC+OW9yuqCWOUDroYEg+jAbqfkcVjTRImCqjocYJBx6/wL033yTsMneB4zwmFwGdFVlOrWmYnQZznmJ9ooJ/CMu2d9IzgLoDXNUL3yaGMt77ONAJIuI4XAUd5CAjRg77Fy22++1SFj7QYeVrnWZEHSf3aYQOv+IraSUT5vjp1IwSFtpVDu/a1B7wIrWKS8GFZ2tvtCA2fgQA6tIGWyVxkdTVgj8RyEZ9xvAD6iDOP8vO1D6EZoJylRfCvEcFw7xoxEsWOZG4KSJq3GpW3wfUZFSlArgnFc1T/aHM8ka2scixCQNLPIylwlvEV1jQN3LsyJp7jXQd+Jy++NGyYktV+0QBHdJpFb4n0rvGmMqOjswIyEGZ2znZINc2cgFjtlsbkDYDUcbZwCdsgHIqq+AYgZpWTiNxcqFAaGeJoypbGiRQ4UgeRx5RpO42xWV7RL+6ijja3NsV1jXFPoBmOQQimRlUevXPTFBnT+H7O8Vy8OdXxghkOog7lemrz5DeuCDsK48F8ZaWKSGUs01pI1tK7DHMKfDIP8yFGPzJ+tdvCXFmljdJYBbTxsdcOQcBjlJBp2KsO4yMht6qPgHicQ4pxFc7ySArkksdLPG2o+gMY3buwA+LBDZ9KUoFKUoFKUoFKUoFKUoFKUoFKUoFKUoFKUoODUVdcWUr5Rqz075AbTqwN2BbYAfF8hvUtUTxHwzDMxc60c6ctG5XOkEAMu6uuGIwwIOaCMl4mqru+pyclsg6SAMkfheT5DCoPkMnGndQA24H4QOrHfOCdyTk5c9O3Qg+R9n0yvqjvScY+/hDnALNp1RvGQCW3xg7DpvnxuvCN+QcS27liS7apY2YdhuJAAuxCgY2HoMBh29ql5eQQMwaNQ9zNFjKlUKLErE/HqkbUd9xEOqkVM+KJUub22sC66GD3Nymrd44tIjiYd1aRwxHcRkdCapHEfZTxC5vY2aSO2gRdLNBNI76dbNtqVWLnPVjjO/wDDVyf2R2LziabnzlV0Ks8zSBR2wT5jjJxljjP0oLKt/Ek6WyjDtG0oVRgBEKJk46ZLAD6H0rPqi8U8Mf2c3v1irOIonSeCSWSQvACHxC0jNodCpIXockd6xeL8Tke5SZb+VLC4WNY3t+SVt5WwFE+tHJSQnZiRhtjtvQR3jaB4eM2MkX2ZeePHkiAlWQiKYK6KJCwDIWRy2QdQxpNbVFaF8T+07UjQEe9SW8izWt6gEGGAyjmNlw3dTjCuvTG1XLwX7a4Lsqk8T27swjDE64mdui6wBoJ7Bh+tBsmte+OZS800Vv8Ab3MkVvEbdATiNZnkl5z/AAwo8bgZYgnHQ5q7cZ5vu8vIxzuW/KzjHM0nRnO3xY61UeCeMuGWsCxo7h92kQxSvOZDjW0wCFjIWO5O3ptig9/AngtrRnmlWGOSSOOPlW+eWgTJZuw1uxyQqqowMZ3Jq3Hb0vdzpeG4RxzkgEUIkBjyvJRIuQ4uBICSxLjBBGF61duB+Jp7uUMkCx235pX+1fOsArGgKr5kOQzasdQNs5/EvDEM8gkcEEYzpCgPgjGvKkt0x16UFZ9l9tJyEaeDTNFF7tzg2VdFbUqDchtBYrq3AKsM1TuGIkXFrm4n53u0T4ZxHLJqeJnHNkkRSFVSdyTkYIACg429xW45ULBRjYquCF0+U4OTsoAGc9gPlVH4pamx93CSOkItrjVbg5jEUVu7yO+cmSRpni85+n4jkNiwzBlDKQVYAqR0IO4I+WK71FeFLVorG1jf4kghRvqsag/zFStApSlApSlApSlApSlApSlApSvOeXSpOCcdlGSfkB60GHxJbnrAYD6rKrjP+tCcf7pqLPiO6jOJ7BznobaaKUHHXyyGJ/8AhNSLTSEZzpOknSMMB03LYOTjPTb5NUa1soJ1edunT0GQO/pnByR6IKDzi9pdhnTLI1u3pcI8Q64+MjQRnuGqdsuMQTfczRSd/s3V/wDlJqvswOM4K5yQNwfQ5J83yJP0ZulVnxFwW3dwgiSFbeM3VxPFGFliiQkokUigFZJCj9hhVbIJZTQbH4nxSK3iaWZwkaDLMf6ADdiTsANyelREFzfzjUqw2qN8AmVppcdi6KyLGSPw6mI777VheFfBaKkdxdB5ro4kzPI8vILbiOMSEhSg21YyTk5GcC0pOj6lVgdJ0OAc6WwDpOOhwwOPmKCicb4g8DMg4pMbrGWjjtROi5+EGKGJ2hHTBLEn51DNxu8HMa4vLuONlDW4920PI6hsjK2zNFFum7Rhic4GBlszxp7H7WVM2WLe5HmCiQqsvqGyThvRwCc9c1SJ/CfE7RTqS+jySeZb3EkqIo6eWJi5OB+Je5/QJPh/je/lOInvicnUpktsoqjeSRprJVjjPYswPyqUvvGd2gj92vXmLlV1TW0QhBJAOmSNVeZQT8UaMPmNqqvhLxEkvEeXxB7q5gRG5cUxmnJnBQqTAAcnBYAMD6mrrwvwVeXSkT6reN/iaQq07L6KgJWM4x5nZiPyjsF48HcYe6soppQqyMGDhM6QyOyHGSTjK1RfbT4ZtYuHSTRW0SSa41Z40CHSzjVq0Y1Z2G+etbI4PwmO2hSGIEIgIGSSdyWJJO5JYkk+pNePiTgSXlrNbSfDKhXPdT1Vh8wwB/Sg+VLa3+71EocZGM4BAyCGzktt9Ac7bMTk8RkUpiMhtQ8yqMBMb5UDZRqyQq9MZGFYAcca4Zd8LlaC4jYDJ0k5MTKcboTsc6VyD+VcjK17cC8N3HEJwtmhLEnmSHIjVSMa2fAG+T5cE5G3pQbY/t83nCbMyuctEGkOBl5I3KrjOzO3LcjYhT5mHlVWyuFeGJGwEGuGEPHFIsvMYlSNQOSBufKPmrEgeVRze8ENnHHbAty+UsCuNPlTm5ZwGAGdIBYscapBswXA8+K+BoJZhNc3j8kBRawW32PLViftWxuz7MWOkHIPoAAzrZ5Y3R5UzKG+HUxVJXBkkVc/eHAeNMH+7BOdWKt/CeMLJbrI5AKgCQ9AG0qWI+W+R9aqnDfDF5bCYXV77xBHpktNeOcpTcq7EAHKjTnJ+Ikaa97O4jAJjQhFXGjUF1OutJCA5ZXCxxA43IGKDx8VcTKI7yErk40S7xJq/wBnZn7GMLIspUruEk3xuMWW2huphDbStdFjDFcTDSYobSHS7QB0ATXK6bquSdRzgKK8OLcdFsEmwszHzCNCwdkgByzFjsoTmnJznZNw1Sfg24e3upILkLFJdRx3SIoCxmQLonWMA7Mv2QI6tgn1oL2K5pSgUpSgUpSgUpSgUpSgUpSgVj3txGqkO6ICPxFRt/q2NZFeU1qj/Gqt/mAP9aCJPE45C3LZWC7lo2DdTjbRk5PTHU/IYJwJpHIB0tpbYYGdX1KgjHfbbrgHHMGdf+CLCbeS1gJ/MECt/vJhv51if9m1hjHJfGMY58+APQDmYFBGy3Yz1BJG3p5jgYPfOOufNg4E3anWXiKS6/tW0it8yGVzLM0iRxpHGUiRTqwQoSJunTfbetgSezuHGmO4vol3GlLqQgZGDjmFiu22xFUzjHhS3snWxtTKPeD7zeSM2qRo420xx6sDAMjlun4W65oMjxJ7Rp7kvBw/7JD5BcP1ZijMeWp3UADOo7/JcZqd9lRSOzePUNa3M6tqfUzMXJBYncsVA677VWliRQ2AMgCNV9DMyDHruNKf5RmpP2ZeFY5eHzi7VJ/eLqWUtjYspCa4z1XDK+lgQfSgyvaHeJzFjnXh7qVDRpdGSKRjnBEdwBohbI2Oc+uOtU82FzxGdLWCSVYVzzjLde+CJCpGdUbcvXvhFZnfOSdIG+yT4AgYaZZbyaLGOVLcyNHj0YAguPkxNT1hw6KCMRwxpGi9FQBQP0FBG2UVlw6JIVMMCE6V1FV1vpyck41OVXJJ3NSVvxGKT4JI2/ysp/oa1p7avDqv7rPGoWZpeSX5giBDRuVLyEgDToIBJ7kd8Vqy34rckSBGkmWIEyaoo7pY1ViCzM6NheuDnp3PWg+ps0r5isfF93CVMLR7jUQpkiXGM/3ciJ0+Xp88W3gPtgujKkcq7MwVSHV1ZiwAUgprAb4dQY6SwJBwRQbd43x21tlHvUsUat0EhAzj0U9cfyqJPiaSZR7lDiI403MwKRb9OXEMSzfLAUHs2K9zwmKaYTqC3vCIzs3XkKoKQJ+RXZtTDv5s9sefiG9MMRkYZcssaoW0ga2CqD6L3Prg56aQELxixaSHl+8S3EiMZZWYAKruMRIEjGkrrXHLGTgtl1BOqG4cNMDAfaHy6JlAHMlTlRFRgABSYoyNOdJA1HWTiY4gzRWk4jy8sgEfNbY67l1gVhpGABzBpAwAqgAuBkQfiTg/9lTM8YUWcpjUF5UTlPhgVUMfMmwkwNwwJHegz5nJUSkl1VZm+y1kaBHLGqHc5B5Bx1799z04lcxxSLGIzLOxkdIrcZlYq0qs+wBRCPKSWB0uQMlMVG+HUbiOuGzkURJgSTkglC5nlYJFqy+WnIDnCjT0bfGzOCeGIbXWyBmkkbXJJJhnZsYJLYG3U4GwycAZxQUy28OSLLA12we7uW1S7+SC2gf3iRExsUaXlA57v2GwmePcMhuuJ2yTKkkZtbrY7+YSWu4I3VhnYggioriHF9Uk91kYMnuluD05UDfbSk/lM+rO2CIkBwCxrMv77l3ljoQhtF1GMk5LOInxlhu50hiW6ZJPRqCUxc2HeS6tPn5riAeuetzGP/uD+OrBY30c0ayRMHRxlWU5BFYfBeI89NeVZc4BUEZI6nB6DfbvjB/FUZxK2a0d7m2GpM6ru3XHm2BaaMfhnC4JHRx/Fg0FmpWBwfjkN0heBw4B0sMFWRhglXRgGRtxsQDWfQKUpQKUpQKUpQKUpQKUpQKV43l4kSF5XVEUZZnYKoHqSdhVYk8drcEx8NT3uQbGQErbRn1kmx5iNjoTJPy60EjxbxrZ20gimnUSnBEahpJMHodEas3T5Vpnx549VuJNPbGR41ijRsxOuWj5/kOoBgBJKoOV6jHbfYfF7KLhlq02Ue/nIXnyHAad+srAnSkcYy3bSq4zVc42kT2YSK3QwWiDFzcK6yF3GrmrpdHi1swfUdROoHRpwSFT8Jx3vFLmWOMiEMwklY5JijwUBj1bElDoGBudRJG2PoThfDkt4Y4YhpSNFRB6BRgfU/Otb+y+GNbpGjXTz7FZHyxZmdJ2yzsxJZsSJv6Y/TaVAqjeLfH0sM5gtI4nMSGS4llJ0RgY+zUKQZJsEHQDnBGxzUr4y4gSqWcLEXF2eWNJ80cX99P/AAhU1AH8xUVGcWhThsSRWaDXLqWFCF5cZjRnknfAGoqi5/MxwM77BA3ccnG+WJxJawW7yRzctw3NmDcptGpfIigk6338xAXYtWNw22vfc7jh/C44fspXhku2OjWGCnYYJa4Acq5IwpG25wOvC7yS708O4bIwjiDC9vcZGWJ5ohJ2aSRyzahjAbptkXj2cposhBpVTbSS2zFRgOYnK8z6uMMfmTQap4T7MONWUnMthCH0FCwkRjpJB0rzUIQ4AGrHrWDw/wBlPEo5oXe0LBJFdik0J+Fg+kAuNiQR26n6V9GUxQYXDrcwwRJgkoiJt3KqB+21QHG78yO0cMYdxpWVpT5Iw3RdOCZCeukDGcZOQALTIO+cev0qqqp97cL0ljVhtnBTKEAHGfI8Zxt1322YI69thBZxpqOg3duSz9NKTCd9O58oWM4xkAD4mxmtf+1+zuLi1g4hLqXmSaIbc7cqF0Zl1DvI4TU3plV7VtLxVw6ORrG3bUVkuSzAknWsdvO7Bj6E6cjuNula+9pXHFur9Y2bTBaty1brmfrIdIGTpOlMgHBDfmoIn2UcKurYxcTdtNvJItqVJOXjlcRB+uFRJtGO5w3bruXxnxV4LVuUcTSssEHyklOkN9EGpz8kNQ3gfhST8EjgKsqsk0eGGGUiaQA4O4ZSAfqK8471ry7TWNrWPlsMZAu5UzMT2xHFhMnb7c+hoIeWFFkSJfuoWSKJVwX0xBWUvkbYD8xyf8RR1ZgmT4wkk5VtpblkXJj1kFvvYZgyaSMkkbEnu2Dk6qwOJwmO5lFvNomYF4AyZUvq3OnrIQzn/XICc4cJF2luwnjSY3Xv8BEmJpm04TKa1CARyRapDug1MTp6kghsUW5iRUBfSQMhjuckZBGe7bEA98Zy7MIu5nM7RWrY5U0hkmycl4YhrkGwHkZuWrHvr7bquPb8aEkYLMuZGwFT7TQvnXcjdyNMpJ6E6wPjU11e0kNw8+UiiihMPOlddCu0hd85IDLGYkU5+JyT0zkJ3jWm3vLe5TYSuLO4x0bmZ5LMPVJQF9cSmrQKrUAtb225VtcRyCKSJi8bCTDxSrMCcH8RQ757nrVmoFKUoFKUoFKUoFKUoFdJ5giszHCqCxPoAMk/tXeqx4xleZorCI6TdiTmv3S3j0iXH8T61jB7aie1BC2nDbjirpcz64bUPbzW0BYMssSkuWmQfjbyEA5C4HXerjacLS3WXkqMyO0pBOAZGAHXHlB0gdDis2GEIoVQAqgAAdAAMAD9K70FRHg8zTLd8QdHkiU8lI8rDb53LjXvJIOvMbAGBhRiqvfeF7jiA1wlJLYHSHmZ4pLlQo8wlCOwh1ZwMebU5GE0g3DxfNzwLCPJe4H2xH93bFsSux9WAMajqS2einFkjjCgAAAAAADoAOgFBWvB3gwWYMkjGS5ddLNliqLnVyogxyEB3yfMx3PoOPGPjNbRo4EaL3q4yIhI4VFA6yOWI2zsFyCx2yNyLRVF8aeHRcX1uoby3SmG5QrnVb27c/ZuqEu4Q46iTtig49mfD9ZuL1zLI9w6rHLN8TwoieZFwAkbS8wqoA20/I1IeI+ALe3sKSaxDDDI8gUlRIZmVFjZhvp0xyFlHXbOxwbTFGFAAAAAwANgANgAOwrtQV3id+lnHHbWcSc+QFbeFBpUAYDSPpHkiTOWPfoMkiuns81e4pqKseZP51GOaOfJ9sRk4Mm79fxVjePbXEZl6R4AlWPKzXLagsFqsi7ojSPvg53xsCTXPsytmhsuQxVvd5JIg6Z0vhtTFck7K7vH9UNBbaUpQYfEtl1FxGq+Zi3w6QN852H1PTrVG/7R+HLIrgzzOuQJIoZNHnxkKWxqXceuTg7nBqH9tnHizx2KsFXSssoLaQ2tisYbJGVUqXKjOTp+tVKKALGrOqknI0gMzEdMacebocjY9TggjAbetvENvfhJ7RuY9qzu0ZDJIC0MiBSjAEZLDBxg74rXfFeD8iQhjrKsGJbTqbXkyMVj8+NcjMQwPXfp5634e4nJZ8TtplbUplFu3ry5DpKH6F1bG+4XByGrbnizwfLNlYd1IwVZtsasneRnXUDkj7PAznOcEB38EXoteDK82fsBPryMMTHNKCMEfESMYx1PSsvgfD5o7YIyEzvmadugM07B3AbPRNWnIzsoABwRUesPMeCyA8vvM91MB8IjhnZ0U9NmnaPA7hG+dQPtv8fG1UWaBtU0bO5B0+UkoF1DcAkMTjc6QOjGgt8tvHDJrWSDmquBrdUOTglMnJVWIBJ3OkAAZyTWuM8CRZY7k31q05Ymd5ZzCMbaEg0MeWieYBTnckkk1F8X4pZcL4dYL7hBc3M8MZVWiTclE1M7aSzEu+MDc5PSszwbx0i9S0vuF2tnLMhkhMcSLnSM6T1ycA7g5BGCBkUHvB4DkmUSRGxZHUNG0Ty4DD4ZFcZL6SFYAnGRUN4i4m0tyQulba3klht1ddSc2IfazHPl5hdmAZugViMZJrZPhDZLhPwpd3AX5Bn5hH6M7Cqj414HouifKIpwZ1B2XnxBTMvplokWT58uTrmgrtlfyB0mgflugZVdwoyhJYxSpsXTVnYgdypXB0bP8M+LFusxyLyblBmSInORnHMjb+8jPr1GRkDbOrEuteZZG5UUfxSE6cKPhz1JbI6DcEYypjVnjOKe0SFdJigmbl6hFOrCJlcHaRMhs9GDBhh8tkZJyH0NSqn7MvGR4lYrM4AlVjFKBsNagHUB2BDA4+Zq2UClKUClKUClKrV548gEhit1lupVOllt1BVWyq4eVysanLLkasjO4oLIzgDJOANyTVDtfFts3EpLhmZYDDFbQTtHIIXYyO8mmYroA3iGSQDjYmuE48b+dILtJLSCRQUjcgm7JyTGZYyVVQFOYs6n7+UEG8SWqNGY2VShUoVIGkqRgrjpjG2KDvJMFBZiAoBJJ2AA6kk9BUBc+MY2JSzU3ko2IhI5SE/4s/wJ9AS3opqB4Jwlp55bO4Ie14e4VI2JYzcxVkgM2fiSKMlADnURk7qKvkMCoAqqFUdAoAA+gFBGeH+CtDzJJmD3E5DTOMhRpGEjjB3EaDIGdzlid2NS9KUCqLc8fY8aiUqOVHzLNcHzmWWKK5aQr/hqiIufVvmKzvEftFtbc8mOeB7kuI1RpFVUY/imfOEVep7noBk1gcL8JXSzy3sV5ayTXATWxtdSYRVUIjJPqVSFGdznY0F7pmoDh3iCQSi3vI1hmbPKZGLxTYGSEZgCrgbmNhnG4LAHGPfST3N5JbCZreKKOKRuWPtZhKZB5ZD90gMZHlGonuNsh28VcXVg1rABLeMA0aAZ5LdUnlbBESowDgnclcKCam+GWCwQxxL8MaKg+igD/pXnwng0NsnLgjVFzk46sT1ZmO7se7Ek1nUClK4JoND+0aIvxe4ZnVI1WGIM8scYLiHWVHM+LAmz0wMjJFVpZzbnku5eEA5LgHSARnUoLYIDpnQxDKQVLA+Xc/DJIOZecXkUCIx8qJsbtDBnVJ8zI4wvqqR+tVrwd7MILtTeXL6hLr/2eEvCkWZWdopMEMWRzpK4UDSNts0FZ9n3h5r7iMcuhhb2zLLIScjmAakQn8T6tJOOyktgtgfQJrG4bwyK3jWKCNY412VUGAP0Hf51lUENwDhmlpp2BD3D6sHqsa55aY7dWcj80jelaP8A/SLiI4hC2NmtgB9Vkkz/AFH719DsQBnpXzv7b+MC6mgljjPu/LlSKU/32lkLtGPyDICsR5ssRkYNBOe05ngfgs8Y1NDGWUEZBMawMAR6EnGe2c9sV0PG5Z+IcL1QR20UdwwSNZDI5aY6nYswGBt8OPxfTGT7U5WPC+FSq+gnlAv6K8Ckk/Lyg4+VRXEuFRx3llc20eEjuYSzSXDySypK8YE7xONMZYsGwrasOhZVBFBt3wif/Wx6Xk/89Df/ALVleJuC+8wFVIWVGWWBiMhJY90JHdT8LDurMO9YnhU/bcQHpeH9jbWxqw0HzB4y4kjzCBAYlhy8kRzhLmRiHQYGCI8BQc7nLZy1Tlh7LGueEC6tZme5IYtDpVVOgsrRDA1cwY2JONgMAYxsTxj7JI72c3EUzW8rjz4XWrHTpD6dSlX0gDOew2zvUPwjw2fD2h/eZblZ3KSW6xnfK6mmhjQt50VCWz1XI2OMhI+wng7wcL1Od5pXlxnJUALGAfRvszkdR0NbFzWuvEXBbYOt+DI9jMA1ysM0saAPgi70RMA4OwkGNx5vwnMjYwxcOkSWAkcPuVjUgFikMrH7OUBj5I5A4U4wAwQ9yQF1pTNKBSlKCocbkuJ/K4MFuVY6M4lmClMiRh9yhVmOlTqIG5Xda8+BWQSPGEXksiAKNIwgBGw6ZWND+9T3EINTlfWM6fqQ6N/zpWJBDq1MPxj0/FmTB/3ZV/3RQRXHuGiSN4iBpZCuCM4aMzlWHcFWUMCNxjaorwp48aCNo76RpAqhoZMZlkyF0xOqjeZtQKY+IZ7qSbPcLnJA66v+Jbhh/OQfvVPv4BHe2TAeUXMCkds8mSJG/iIycelBdPDHDJAZrmddE9yylkyDyo4wViiyNmZQWLEfidsbAVP1wtdZpQqlmICqCSScAAbkk9gBQJZgqlmICgEkk4AA3JJPQAVWZJWviQzPDaDScAlJLlXOFOoENFCSCMbM3fSDhsa6vGvGDHywJpljhdTm5VXGXfOMDONMfXJQuNwokoLoHrj+8Ck75UuCoJ7YfYZ7CgxIbKNAbeJEjjd941VcKpBhYgenMRTn+M1X7fgYgI5Za1umdlEkCqsZGU0iaDISYecZbAbG+c1ZYyu422GV0jORJpYAEDs4jGairpvu85JyuCe5KOpGe+WQfuKDPgnPELWWGQLFdwsuSp1KkqgSQXEZ6mNvK4+RZT0NZngqCM2wnAPNn887NuxlBKupPojBkCjYAbVU767kt545bZS8s/MsEHbUQr27uPyR6JyfkTV94Fwpba3jgUkiNQuo9WPVnPzZiWP1oM+lKUHBNai4pcTXaXN0txcRhY5yES40xmMalgCxLvrby6ifzHBzpxsPxqD/AGfc4OMROTg4yqjLjPbKhh+tYHFfDkcPDpEtkPkVJUXqWNuVkRCepzy8b/mNBgeI71De2HC41HL+/mQdFht1JhUj0Mirt30D1rN4RMg4teRRHA5NvLKnbnMXGtfmY1jDeuF+dYngHgpaW44lK0bzXhGgRtrEUC40RahsWwF1Y7gV5QW7QcZWRyokvWnXQrZIghhhEbt/riJ+XNxvvQXylKUFL8cXU9y7cOtHjSR7eSWYtgnl6liEYGfJr1t5+wXbrVd9vnhhpbCKWFCfdWOVQdInUAnA/CpRPoM+lWrwtbCS94hOUXa4Ecbn4/JbwxyjPZNS7D61ayM0Go7KGPi/DeGWqfaNEIJLhgfJEkQ0OjkdZHAIVOvc4A3leIeEnuuI8qWRQsRjvGeNCpdS+mKArrKrj3fdwMsFj28tbDhtlQYRVUdcKABv8hWpbj2ZPxmc38t28UMzfZxIm/IQlE8xbALKNXwnGvvQXnwnKHueIspDIbpQGHQsltArgfRhj6g1ZqxOE8JitoUhgQJGg0qo7f8A9J6kncmsugVRfaxdSwQW9xb6RcRT4jLfDiSKVWDdsEYO/cCr1UN4t8Nx31pJbyAHUDoJJGmQA6HyN9if2z60FK8J+HbR44VuZ7hmuV98FtNIEhbW4IbkxKqbsynl7jJ6d62Pd2SSxtHIoZHUqykZBUjBBHpitPPbTNcWpeC6n4lbGOZxKIYI0giJWRLfzKjgs2Qw1E4XJXpVpufbLacsm3WWaX/DKmIDzaPNK/k+LyjSWydh6gJPh9/JYSJbXLF4HIS1uW6gn4bec/n2wsnR9gcN1sl5fxxLqldEUd3YKNvrVZ474ht7mH3dYZbprmFZOVGACscoyjySOQsPqCTnI2BxWPwUyzoLPiIMd3EgdJI3OJUxpEiuBhnUnDqRgNggYIoLpHIGAI6EZ/f5Gu1a78PccNnKbeZZHkOyxxjUVxrcnJfDhlKHYZBbzMSav9tPrUNgrnscZB7g6SRkfWg5kgVsEjcdP3B6/UD9qifcikeg9ObGQevlVoz/AEQ1NVH8XB0EjsCf2ST/AK4oIBLkBMnbBAPoCHgUjPyDEfpVd4Zq4hfQKmBHaFJ7lhvpmUuUgUnv5iWIGwGNiazOI8NuZ5jbwyfZtkSNgYhTmzZffOuRsRhV2+EE7A5uvBuBQ2saxwIEVQF9SQCTlmO7HLMcnuTQZ9VzijNcgHGLcNhf/ivvpcjvErAYB+I79ANVkrHvFyuwyQVYbZ+Fgf32oK5dsSmthg5566euCpVwBnIynb8zfSutldKzsM6CrGM5z5XKcxtORnHm1Z3/AJ1MXlopVRp6Ht0Go6upG41KtRdtaq7N6gxNqJwdg1u/XcHSgP7ZoOLsFSoGw2AUHOBzYj/Jg/0wKheIXTr+HGJNMXzIuLlowdsjyQjc+tTEyll0P9+jO6Z7hZIzk7YGS0YI/iNeV+mrmd/K5GBvqRr07Z75x1oImLW/EYI8DQl0XGOoWC0lRvqNU0e/8VbHqn+EbXmXV1cHOiN3tYQTnYMHmb669Mf/ANGrhQKUrg0FI9pl2zwtbRtpxFJczn0ihBMaH/xZtK47hXq7IcgHpnfHp8q1FDxRJOJSq85ErX0cU0LNFokijkb3ZYl+PKaUdiNvM4O/TbwoOkVuq50qBqOTgAZPqcdT86qnjstG9tcLEpWCVJJpjgMkYYRmNdtR1Cdmx0wjdyKtruACTsAMkn5VUZZn4oQsY08PV1d5W+K65bBgkS9odSjMh+IDCjB1UFwFKUoKvcN7lfB//d71wjjtHdYAjceglVdB/iVPzGrPmq17SD/3bcbDonmOfs8yIOdtv9n95/orxt4JOIjXI8kdmdoo4yY3uF/xZXGHWNvwxqRlcFjvgBneKuISBY7e3IE9yxiRj0jUKWkmI7lVGw7sV7ZqU4Xw9LeGOGPZIkWNc7nSgCjJ7nAqieJeGcP4cBcWxt7e5gPM08wK00WRzomVmy+pA2NshguDWwopAwDKQQRkEbgg7gig70pSgUpSghvFPhSC/hMU6g7HQ+BqjYjGpCeh+XQ961z4w8BzSXVgHkguZQ2lYeT7vCLeECRy+kuQC2hD1H2mAorb9VqzXVxe4LdUtbdYx/DJJOZCPq0aA/5RQR3g7iCxcPkvph553eaQIMnIcwxQRjq2FRI1Hr6ZNeTeGzO5mvBm5OCnLZla1A3VIHjJIIz5nK5c5z5cKO39lBeItDqHuyf7eYwDlbiYsijPdSVllCjcPk+lWJ29W/Rm/wCkqH+tBH2dxrZba/VHkyGgkZNInEZD5CkeWVCoLJ0IAYDGQtlUVDzcMjnQxv8ACSGUrpVlZTlXRkOzqcEHHanD+JyJIILrHMP3UqjCT4GTt/dygblO4yVJGQoTVedxDqUjOM5H7gj/AK16UoPOGAKMAYyST9WJJP7mvSlKBXWRQRgjIOxrtSgxpbXP9D8xuR+oJ2rG9x3ds+Zw3QY3KqD/ADQEfU1IkVim186t3Gcn1yAN/U5C/tQQvFrYudK5HODqSBkgTW77/LDRL0rE4p9lCZdmYI7KoHxySHCoPm0lxj9asM0BLKdzgj0G4fGf2dv0rAHAma5DOcxI7SqCckyMECk+gTS5x6sp/DQZfhvhRtrWKJjqdVzI35pGJaRv1dmP61J0ApQKhPFXFniiCQYNzO3JtwegdgSZGH5I1DOfkuO4qZeQAEkgADJJ7AdzVPsL1MvxO6LKr4hs00szLCzAKVRQWMs7aWwBnToHY0GF4gu7OxFjZtJEhEkTs741iOEtMZGPUGSWMKT3LtV0sOKwzDMMsco7mN1cb/NScVTeD+JWR7ieSyvAZ5gFYRpkRLiGEFDIJACVJxp6uakEtLC9cmLMF1HvqRDb3KZ2yQyguvyYMh+dB7eOY1kFrC5JjmuUjljBxzUKSEocblQVViB1CnO2asqIAAAAANgB0GPSqZ4YWWXiE5vNLTWcccMRVSoZJdTNcKp+EyaVQgE45bDODV1oFKUoKz7SJwvDZ9XwtojYdSVkkRGVR1ZipbAG5NRRubi7JM2u3tseS3jJWVlIwDPKpyg80f2ceMaxltmAy/FLtJf2kJ+7jSW7O2SXiKRoR66BM0gHcoKkpYjgsQAd8g9MEkMp/hBZhq/LJntQVweG7flskcMUaMCHCKMHK6WYkjXuobqc+Vz1K1I+AphE09mNlhKSRLn4I5QQU33wsscuNzgMo7V7SphiwGzHbHxA5G2/wuGA6/iQds1iWsQjv7eUH75ZLZsDSpGjnRMB9YZRvuM6T8O4XWlKUClKUCq/dqE4pA3+LbTxn58qSB1/YPJ+9WCq2SZeLYPw2tqGHze6kIz+i22P9VBi2p/2u/TUiyGSB/Np3hMCqoGoEHzpL/OpaGFgMKB89GFB9NllH9KjvFMHImivgdKoOTddPuGbKybg7xSEN/laSpYMCCdOT2YKsg/4Bn9x+9AgWQ9cg+vy2+bVzxSBXQRyJrRiMknGnBBD5UZVgdwRjBA3FeIc6SE5eT3GknY76kIT6dRXWG1YPqZQTnK4Vk07YPwlgT8zQTVKUoFKUoFKUoFKUoOMVzSlApSlBVeMub2c2aE8iLDXrD8WRlbUH1YEM+OiYH468Z73nXchXTy7LCR+huHXzyEdMRRtp/1S912kPBKj3ND3ZpWY92YzSZYnuT6monwuo90g2+KFWb+IuzlifUkuxJ76j6mgy0jJJBPkOWB7rHMQW+hSTS2f4X9KwuK2XNPMbWJVOpJFPmhbcZjB2wGWVCnRwUBzkGpOBfs4/mz5+eUcnP1JJ/U0fq36n+Vqf67/AFoMD2eXZuHvLmTRzjMLZtByoFqiphc7hWkaWQD0cVdKqXhNQLy7A2HJsjt6mOQE/XAG/wAhVtoFKUoK1fW2ricZ7ravjfGCZ4f0I23/APOpIwaVBx07dTpGdgO+MkfNf0rDlP8A3pH/APKS/wD5oazJXOF3Pxx/zYg/y2oO6W2xwuodtW2xBA9ckbDPcY64qM4hwthHnBJjkhuFbO5KMNYI/Ny9QJHXPrubEKUHNK4Fc0ClKUCq/FFy+Kue09qh/wBVtKwP8rlf2qwVD3f/ALQt/wDwLn/ntKCUngV1ZXAZWBVgdwQRggjuCKq/Ao5E5lvK2uS3YaCU87QN9y4ZWUnABRjudSN6irZVf4scX9ljbIuFOO68tW0n1GoA49QKDPjydt/o2rf5faIf61mRRY6gfoMf0r0Fc0H/2Q==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16" name="AutoShape 18" descr="data:image/jpeg;base64,/9j/4AAQSkZJRgABAQAAAQABAAD/2wCEAAkGBhMSERUUEhQUFRQVGBgVFRgVFxoYGhgYFhgXGBkXGBgXHCYgFxojGhYXHy8gIycpLi4uGx49NTAsNyYrLCkBCQoKBQUFDQUFDSkYEhgpKSkpKSkpKSkpKSkpKSkpKSkpKSkpKSkpKSkpKSkpKSkpKSkpKSkpKSkpKSkpKSkpKf/AABEIALoBEAMBIgACEQEDEQH/xAAcAAEAAgIDAQAAAAAAAAAAAAAABQYEBwECAwj/xABJEAACAQMCBAMFBgMFBQQLAAABAgMABBESIQUTMUEGIlEHFDJhcSMzQlKBkWKhsRVDU3KCJJKissEXJXPhCDQ1RGN0g5OzwtH/xAAUAQEAAAAAAAAAAAAAAAAAAAAA/8QAFBEBAAAAAAAAAAAAAAAAAAAAAP/aAAwDAQACEQMRAD8A3jSlKBSlcZoOaUpQKUpQKUpQKUpQKUpQKUpQKUpQKUpQKV5zzqilnYKqgszMQAANySTsAB3qrS+KruZgbCz5sOx508vIVx35alS7DphyMH50FtpWuvDvtQlaaOC9tuSXkMAlWRWXmguNDr+BiVAG5G+x6VsQGg5pSlApSlApSlApSlApSlApSlApSlApSlApSlArA4pczRjVGsbgDcO5jP6MFYfoQPrWc3yrHuLctjzFfXGxI9Ae31G/zFBBR+OFUf7Tb3MG+MlBKM4zjMBcrtv5lG3XFTHC+OW9yuqCWOUDroYEg+jAbqfkcVjTRImCqjocYJBx6/wL033yTsMneB4zwmFwGdFVlOrWmYnQZznmJ9ooJ/CMu2d9IzgLoDXNUL3yaGMt77ONAJIuI4XAUd5CAjRg77Fy22++1SFj7QYeVrnWZEHSf3aYQOv+IraSUT5vjp1IwSFtpVDu/a1B7wIrWKS8GFZ2tvtCA2fgQA6tIGWyVxkdTVgj8RyEZ9xvAD6iDOP8vO1D6EZoJylRfCvEcFw7xoxEsWOZG4KSJq3GpW3wfUZFSlArgnFc1T/aHM8ka2scixCQNLPIylwlvEV1jQN3LsyJp7jXQd+Jy++NGyYktV+0QBHdJpFb4n0rvGmMqOjswIyEGZ2znZINc2cgFjtlsbkDYDUcbZwCdsgHIqq+AYgZpWTiNxcqFAaGeJoypbGiRQ4UgeRx5RpO42xWV7RL+6ijja3NsV1jXFPoBmOQQimRlUevXPTFBnT+H7O8Vy8OdXxghkOog7lemrz5DeuCDsK48F8ZaWKSGUs01pI1tK7DHMKfDIP8yFGPzJ+tdvCXFmljdJYBbTxsdcOQcBjlJBp2KsO4yMht6qPgHicQ4pxFc7ySArkksdLPG2o+gMY3buwA+LBDZ9KUoFKUoFKUoFKUoFKUoFKUoFKUoFKUoFKUoODUVdcWUr5Rqz075AbTqwN2BbYAfF8hvUtUTxHwzDMxc60c6ctG5XOkEAMu6uuGIwwIOaCMl4mqru+pyclsg6SAMkfheT5DCoPkMnGndQA24H4QOrHfOCdyTk5c9O3Qg+R9n0yvqjvScY+/hDnALNp1RvGQCW3xg7DpvnxuvCN+QcS27liS7apY2YdhuJAAuxCgY2HoMBh29ql5eQQMwaNQ9zNFjKlUKLErE/HqkbUd9xEOqkVM+KJUub22sC66GD3Nymrd44tIjiYd1aRwxHcRkdCapHEfZTxC5vY2aSO2gRdLNBNI76dbNtqVWLnPVjjO/wDDVyf2R2LziabnzlV0Ks8zSBR2wT5jjJxljjP0oLKt/Ek6WyjDtG0oVRgBEKJk46ZLAD6H0rPqi8U8Mf2c3v1irOIonSeCSWSQvACHxC0jNodCpIXockd6xeL8Tke5SZb+VLC4WNY3t+SVt5WwFE+tHJSQnZiRhtjtvQR3jaB4eM2MkX2ZeePHkiAlWQiKYK6KJCwDIWRy2QdQxpNbVFaF8T+07UjQEe9SW8izWt6gEGGAyjmNlw3dTjCuvTG1XLwX7a4Lsqk8T27swjDE64mdui6wBoJ7Bh+tBsmte+OZS800Vv8Ab3MkVvEbdATiNZnkl5z/AAwo8bgZYgnHQ5q7cZ5vu8vIxzuW/KzjHM0nRnO3xY61UeCeMuGWsCxo7h92kQxSvOZDjW0wCFjIWO5O3ptig9/AngtrRnmlWGOSSOOPlW+eWgTJZuw1uxyQqqowMZ3Jq3Hb0vdzpeG4RxzkgEUIkBjyvJRIuQ4uBICSxLjBBGF61duB+Jp7uUMkCx235pX+1fOsArGgKr5kOQzasdQNs5/EvDEM8gkcEEYzpCgPgjGvKkt0x16UFZ9l9tJyEaeDTNFF7tzg2VdFbUqDchtBYrq3AKsM1TuGIkXFrm4n53u0T4ZxHLJqeJnHNkkRSFVSdyTkYIACg429xW45ULBRjYquCF0+U4OTsoAGc9gPlVH4pamx93CSOkItrjVbg5jEUVu7yO+cmSRpni85+n4jkNiwzBlDKQVYAqR0IO4I+WK71FeFLVorG1jf4kghRvqsag/zFStApSlApSlApSlApSlApSlApSvOeXSpOCcdlGSfkB60GHxJbnrAYD6rKrjP+tCcf7pqLPiO6jOJ7BznobaaKUHHXyyGJ/8AhNSLTSEZzpOknSMMB03LYOTjPTb5NUa1soJ1edunT0GQO/pnByR6IKDzi9pdhnTLI1u3pcI8Q64+MjQRnuGqdsuMQTfczRSd/s3V/wDlJqvswOM4K5yQNwfQ5J83yJP0ZulVnxFwW3dwgiSFbeM3VxPFGFliiQkokUigFZJCj9hhVbIJZTQbH4nxSK3iaWZwkaDLMf6ADdiTsANyelREFzfzjUqw2qN8AmVppcdi6KyLGSPw6mI777VheFfBaKkdxdB5ro4kzPI8vILbiOMSEhSg21YyTk5GcC0pOj6lVgdJ0OAc6WwDpOOhwwOPmKCicb4g8DMg4pMbrGWjjtROi5+EGKGJ2hHTBLEn51DNxu8HMa4vLuONlDW4920PI6hsjK2zNFFum7Rhic4GBlszxp7H7WVM2WLe5HmCiQqsvqGyThvRwCc9c1SJ/CfE7RTqS+jySeZb3EkqIo6eWJi5OB+Je5/QJPh/je/lOInvicnUpktsoqjeSRprJVjjPYswPyqUvvGd2gj92vXmLlV1TW0QhBJAOmSNVeZQT8UaMPmNqqvhLxEkvEeXxB7q5gRG5cUxmnJnBQqTAAcnBYAMD6mrrwvwVeXSkT6reN/iaQq07L6KgJWM4x5nZiPyjsF48HcYe6soppQqyMGDhM6QyOyHGSTjK1RfbT4ZtYuHSTRW0SSa41Z40CHSzjVq0Y1Z2G+etbI4PwmO2hSGIEIgIGSSdyWJJO5JYkk+pNePiTgSXlrNbSfDKhXPdT1Vh8wwB/Sg+VLa3+71EocZGM4BAyCGzktt9Ac7bMTk8RkUpiMhtQ8yqMBMb5UDZRqyQq9MZGFYAcca4Zd8LlaC4jYDJ0k5MTKcboTsc6VyD+VcjK17cC8N3HEJwtmhLEnmSHIjVSMa2fAG+T5cE5G3pQbY/t83nCbMyuctEGkOBl5I3KrjOzO3LcjYhT5mHlVWyuFeGJGwEGuGEPHFIsvMYlSNQOSBufKPmrEgeVRze8ENnHHbAty+UsCuNPlTm5ZwGAGdIBYscapBswXA8+K+BoJZhNc3j8kBRawW32PLViftWxuz7MWOkHIPoAAzrZ5Y3R5UzKG+HUxVJXBkkVc/eHAeNMH+7BOdWKt/CeMLJbrI5AKgCQ9AG0qWI+W+R9aqnDfDF5bCYXV77xBHpktNeOcpTcq7EAHKjTnJ+Ikaa97O4jAJjQhFXGjUF1OutJCA5ZXCxxA43IGKDx8VcTKI7yErk40S7xJq/wBnZn7GMLIspUruEk3xuMWW2huphDbStdFjDFcTDSYobSHS7QB0ATXK6bquSdRzgKK8OLcdFsEmwszHzCNCwdkgByzFjsoTmnJznZNw1Sfg24e3upILkLFJdRx3SIoCxmQLonWMA7Mv2QI6tgn1oL2K5pSgUpSgUpSgUpSgUpSgUpSgVj3txGqkO6ICPxFRt/q2NZFeU1qj/Gqt/mAP9aCJPE45C3LZWC7lo2DdTjbRk5PTHU/IYJwJpHIB0tpbYYGdX1KgjHfbbrgHHMGdf+CLCbeS1gJ/MECt/vJhv51if9m1hjHJfGMY58+APQDmYFBGy3Yz1BJG3p5jgYPfOOufNg4E3anWXiKS6/tW0it8yGVzLM0iRxpHGUiRTqwQoSJunTfbetgSezuHGmO4vol3GlLqQgZGDjmFiu22xFUzjHhS3snWxtTKPeD7zeSM2qRo420xx6sDAMjlun4W65oMjxJ7Rp7kvBw/7JD5BcP1ZijMeWp3UADOo7/JcZqd9lRSOzePUNa3M6tqfUzMXJBYncsVA677VWliRQ2AMgCNV9DMyDHruNKf5RmpP2ZeFY5eHzi7VJ/eLqWUtjYspCa4z1XDK+lgQfSgyvaHeJzFjnXh7qVDRpdGSKRjnBEdwBohbI2Oc+uOtU82FzxGdLWCSVYVzzjLde+CJCpGdUbcvXvhFZnfOSdIG+yT4AgYaZZbyaLGOVLcyNHj0YAguPkxNT1hw6KCMRwxpGi9FQBQP0FBG2UVlw6JIVMMCE6V1FV1vpyck41OVXJJ3NSVvxGKT4JI2/ysp/oa1p7avDqv7rPGoWZpeSX5giBDRuVLyEgDToIBJ7kd8Vqy34rckSBGkmWIEyaoo7pY1ViCzM6NheuDnp3PWg+ps0r5isfF93CVMLR7jUQpkiXGM/3ciJ0+Xp88W3gPtgujKkcq7MwVSHV1ZiwAUgprAb4dQY6SwJBwRQbd43x21tlHvUsUat0EhAzj0U9cfyqJPiaSZR7lDiI403MwKRb9OXEMSzfLAUHs2K9zwmKaYTqC3vCIzs3XkKoKQJ+RXZtTDv5s9sefiG9MMRkYZcssaoW0ga2CqD6L3Prg56aQELxixaSHl+8S3EiMZZWYAKruMRIEjGkrrXHLGTgtl1BOqG4cNMDAfaHy6JlAHMlTlRFRgABSYoyNOdJA1HWTiY4gzRWk4jy8sgEfNbY67l1gVhpGABzBpAwAqgAuBkQfiTg/9lTM8YUWcpjUF5UTlPhgVUMfMmwkwNwwJHegz5nJUSkl1VZm+y1kaBHLGqHc5B5Bx1799z04lcxxSLGIzLOxkdIrcZlYq0qs+wBRCPKSWB0uQMlMVG+HUbiOuGzkURJgSTkglC5nlYJFqy+WnIDnCjT0bfGzOCeGIbXWyBmkkbXJJJhnZsYJLYG3U4GwycAZxQUy28OSLLA12we7uW1S7+SC2gf3iRExsUaXlA57v2GwmePcMhuuJ2yTKkkZtbrY7+YSWu4I3VhnYggioriHF9Uk91kYMnuluD05UDfbSk/lM+rO2CIkBwCxrMv77l3ljoQhtF1GMk5LOInxlhu50hiW6ZJPRqCUxc2HeS6tPn5riAeuetzGP/uD+OrBY30c0ayRMHRxlWU5BFYfBeI89NeVZc4BUEZI6nB6DfbvjB/FUZxK2a0d7m2GpM6ru3XHm2BaaMfhnC4JHRx/Fg0FmpWBwfjkN0heBw4B0sMFWRhglXRgGRtxsQDWfQKUpQKUpQKUpQKUpQKUpQKV43l4kSF5XVEUZZnYKoHqSdhVYk8drcEx8NT3uQbGQErbRn1kmx5iNjoTJPy60EjxbxrZ20gimnUSnBEahpJMHodEas3T5Vpnx549VuJNPbGR41ijRsxOuWj5/kOoBgBJKoOV6jHbfYfF7KLhlq02Ue/nIXnyHAad+srAnSkcYy3bSq4zVc42kT2YSK3QwWiDFzcK6yF3GrmrpdHi1swfUdROoHRpwSFT8Jx3vFLmWOMiEMwklY5JijwUBj1bElDoGBudRJG2PoThfDkt4Y4YhpSNFRB6BRgfU/Otb+y+GNbpGjXTz7FZHyxZmdJ2yzsxJZsSJv6Y/TaVAqjeLfH0sM5gtI4nMSGS4llJ0RgY+zUKQZJsEHQDnBGxzUr4y4gSqWcLEXF2eWNJ80cX99P/AAhU1AH8xUVGcWhThsSRWaDXLqWFCF5cZjRnknfAGoqi5/MxwM77BA3ccnG+WJxJawW7yRzctw3NmDcptGpfIigk6338xAXYtWNw22vfc7jh/C44fspXhku2OjWGCnYYJa4Acq5IwpG25wOvC7yS708O4bIwjiDC9vcZGWJ5ohJ2aSRyzahjAbptkXj2cposhBpVTbSS2zFRgOYnK8z6uMMfmTQap4T7MONWUnMthCH0FCwkRjpJB0rzUIQ4AGrHrWDw/wBlPEo5oXe0LBJFdik0J+Fg+kAuNiQR26n6V9GUxQYXDrcwwRJgkoiJt3KqB+21QHG78yO0cMYdxpWVpT5Iw3RdOCZCeukDGcZOQALTIO+cev0qqqp97cL0ljVhtnBTKEAHGfI8Zxt1322YI69thBZxpqOg3duSz9NKTCd9O58oWM4xkAD4mxmtf+1+zuLi1g4hLqXmSaIbc7cqF0Zl1DvI4TU3plV7VtLxVw6ORrG3bUVkuSzAknWsdvO7Bj6E6cjuNula+9pXHFur9Y2bTBaty1brmfrIdIGTpOlMgHBDfmoIn2UcKurYxcTdtNvJItqVJOXjlcRB+uFRJtGO5w3bruXxnxV4LVuUcTSssEHyklOkN9EGpz8kNQ3gfhST8EjgKsqsk0eGGGUiaQA4O4ZSAfqK8471ry7TWNrWPlsMZAu5UzMT2xHFhMnb7c+hoIeWFFkSJfuoWSKJVwX0xBWUvkbYD8xyf8RR1ZgmT4wkk5VtpblkXJj1kFvvYZgyaSMkkbEnu2Dk6qwOJwmO5lFvNomYF4AyZUvq3OnrIQzn/XICc4cJF2luwnjSY3Xv8BEmJpm04TKa1CARyRapDug1MTp6kghsUW5iRUBfSQMhjuckZBGe7bEA98Zy7MIu5nM7RWrY5U0hkmycl4YhrkGwHkZuWrHvr7bquPb8aEkYLMuZGwFT7TQvnXcjdyNMpJ6E6wPjU11e0kNw8+UiiihMPOlddCu0hd85IDLGYkU5+JyT0zkJ3jWm3vLe5TYSuLO4x0bmZ5LMPVJQF9cSmrQKrUAtb225VtcRyCKSJi8bCTDxSrMCcH8RQ757nrVmoFKUoFKUoFKUoFKUoFdJ5giszHCqCxPoAMk/tXeqx4xleZorCI6TdiTmv3S3j0iXH8T61jB7aie1BC2nDbjirpcz64bUPbzW0BYMssSkuWmQfjbyEA5C4HXerjacLS3WXkqMyO0pBOAZGAHXHlB0gdDis2GEIoVQAqgAAdAAMAD9K70FRHg8zTLd8QdHkiU8lI8rDb53LjXvJIOvMbAGBhRiqvfeF7jiA1wlJLYHSHmZ4pLlQo8wlCOwh1ZwMebU5GE0g3DxfNzwLCPJe4H2xH93bFsSux9WAMajqS2einFkjjCgAAAAAADoAOgFBWvB3gwWYMkjGS5ddLNliqLnVyogxyEB3yfMx3PoOPGPjNbRo4EaL3q4yIhI4VFA6yOWI2zsFyCx2yNyLRVF8aeHRcX1uoby3SmG5QrnVb27c/ZuqEu4Q46iTtig49mfD9ZuL1zLI9w6rHLN8TwoieZFwAkbS8wqoA20/I1IeI+ALe3sKSaxDDDI8gUlRIZmVFjZhvp0xyFlHXbOxwbTFGFAAAAAwANgANgAOwrtQV3id+lnHHbWcSc+QFbeFBpUAYDSPpHkiTOWPfoMkiuns81e4pqKseZP51GOaOfJ9sRk4Mm79fxVjePbXEZl6R4AlWPKzXLagsFqsi7ojSPvg53xsCTXPsytmhsuQxVvd5JIg6Z0vhtTFck7K7vH9UNBbaUpQYfEtl1FxGq+Zi3w6QN852H1PTrVG/7R+HLIrgzzOuQJIoZNHnxkKWxqXceuTg7nBqH9tnHizx2KsFXSssoLaQ2tisYbJGVUqXKjOTp+tVKKALGrOqknI0gMzEdMacebocjY9TggjAbetvENvfhJ7RuY9qzu0ZDJIC0MiBSjAEZLDBxg74rXfFeD8iQhjrKsGJbTqbXkyMVj8+NcjMQwPXfp5634e4nJZ8TtplbUplFu3ry5DpKH6F1bG+4XByGrbnizwfLNlYd1IwVZtsasneRnXUDkj7PAznOcEB38EXoteDK82fsBPryMMTHNKCMEfESMYx1PSsvgfD5o7YIyEzvmadugM07B3AbPRNWnIzsoABwRUesPMeCyA8vvM91MB8IjhnZ0U9NmnaPA7hG+dQPtv8fG1UWaBtU0bO5B0+UkoF1DcAkMTjc6QOjGgt8tvHDJrWSDmquBrdUOTglMnJVWIBJ3OkAAZyTWuM8CRZY7k31q05Ymd5ZzCMbaEg0MeWieYBTnckkk1F8X4pZcL4dYL7hBc3M8MZVWiTclE1M7aSzEu+MDc5PSszwbx0i9S0vuF2tnLMhkhMcSLnSM6T1ycA7g5BGCBkUHvB4DkmUSRGxZHUNG0Ty4DD4ZFcZL6SFYAnGRUN4i4m0tyQulba3klht1ddSc2IfazHPl5hdmAZugViMZJrZPhDZLhPwpd3AX5Bn5hH6M7Cqj414HouifKIpwZ1B2XnxBTMvplokWT58uTrmgrtlfyB0mgflugZVdwoyhJYxSpsXTVnYgdypXB0bP8M+LFusxyLyblBmSInORnHMjb+8jPr1GRkDbOrEuteZZG5UUfxSE6cKPhz1JbI6DcEYypjVnjOKe0SFdJigmbl6hFOrCJlcHaRMhs9GDBhh8tkZJyH0NSqn7MvGR4lYrM4AlVjFKBsNagHUB2BDA4+Zq2UClKUClKUClKrV548gEhit1lupVOllt1BVWyq4eVysanLLkasjO4oLIzgDJOANyTVDtfFts3EpLhmZYDDFbQTtHIIXYyO8mmYroA3iGSQDjYmuE48b+dILtJLSCRQUjcgm7JyTGZYyVVQFOYs6n7+UEG8SWqNGY2VShUoVIGkqRgrjpjG2KDvJMFBZiAoBJJ2AA6kk9BUBc+MY2JSzU3ko2IhI5SE/4s/wJ9AS3opqB4Jwlp55bO4Ie14e4VI2JYzcxVkgM2fiSKMlADnURk7qKvkMCoAqqFUdAoAA+gFBGeH+CtDzJJmD3E5DTOMhRpGEjjB3EaDIGdzlid2NS9KUCqLc8fY8aiUqOVHzLNcHzmWWKK5aQr/hqiIufVvmKzvEftFtbc8mOeB7kuI1RpFVUY/imfOEVep7noBk1gcL8JXSzy3sV5ayTXATWxtdSYRVUIjJPqVSFGdznY0F7pmoDh3iCQSi3vI1hmbPKZGLxTYGSEZgCrgbmNhnG4LAHGPfST3N5JbCZreKKOKRuWPtZhKZB5ZD90gMZHlGonuNsh28VcXVg1rABLeMA0aAZ5LdUnlbBESowDgnclcKCam+GWCwQxxL8MaKg+igD/pXnwng0NsnLgjVFzk46sT1ZmO7se7Ek1nUClK4JoND+0aIvxe4ZnVI1WGIM8scYLiHWVHM+LAmz0wMjJFVpZzbnku5eEA5LgHSARnUoLYIDpnQxDKQVLA+Xc/DJIOZecXkUCIx8qJsbtDBnVJ8zI4wvqqR+tVrwd7MILtTeXL6hLr/2eEvCkWZWdopMEMWRzpK4UDSNts0FZ9n3h5r7iMcuhhb2zLLIScjmAakQn8T6tJOOyktgtgfQJrG4bwyK3jWKCNY412VUGAP0Hf51lUENwDhmlpp2BD3D6sHqsa55aY7dWcj80jelaP8A/SLiI4hC2NmtgB9Vkkz/AFH719DsQBnpXzv7b+MC6mgljjPu/LlSKU/32lkLtGPyDICsR5ssRkYNBOe05ngfgs8Y1NDGWUEZBMawMAR6EnGe2c9sV0PG5Z+IcL1QR20UdwwSNZDI5aY6nYswGBt8OPxfTGT7U5WPC+FSq+gnlAv6K8Ckk/Lyg4+VRXEuFRx3llc20eEjuYSzSXDySypK8YE7xONMZYsGwrasOhZVBFBt3wif/Wx6Xk/89Df/ALVleJuC+8wFVIWVGWWBiMhJY90JHdT8LDurMO9YnhU/bcQHpeH9jbWxqw0HzB4y4kjzCBAYlhy8kRzhLmRiHQYGCI8BQc7nLZy1Tlh7LGueEC6tZme5IYtDpVVOgsrRDA1cwY2JONgMAYxsTxj7JI72c3EUzW8rjz4XWrHTpD6dSlX0gDOew2zvUPwjw2fD2h/eZblZ3KSW6xnfK6mmhjQt50VCWz1XI2OMhI+wng7wcL1Od5pXlxnJUALGAfRvszkdR0NbFzWuvEXBbYOt+DI9jMA1ysM0saAPgi70RMA4OwkGNx5vwnMjYwxcOkSWAkcPuVjUgFikMrH7OUBj5I5A4U4wAwQ9yQF1pTNKBSlKCocbkuJ/K4MFuVY6M4lmClMiRh9yhVmOlTqIG5Xda8+BWQSPGEXksiAKNIwgBGw6ZWND+9T3EINTlfWM6fqQ6N/zpWJBDq1MPxj0/FmTB/3ZV/3RQRXHuGiSN4iBpZCuCM4aMzlWHcFWUMCNxjaorwp48aCNo76RpAqhoZMZlkyF0xOqjeZtQKY+IZ7qSbPcLnJA66v+Jbhh/OQfvVPv4BHe2TAeUXMCkds8mSJG/iIycelBdPDHDJAZrmddE9yylkyDyo4wViiyNmZQWLEfidsbAVP1wtdZpQqlmICqCSScAAbkk9gBQJZgqlmICgEkk4AA3JJPQAVWZJWviQzPDaDScAlJLlXOFOoENFCSCMbM3fSDhsa6vGvGDHywJpljhdTm5VXGXfOMDONMfXJQuNwokoLoHrj+8Ck75UuCoJ7YfYZ7CgxIbKNAbeJEjjd941VcKpBhYgenMRTn+M1X7fgYgI5Za1umdlEkCqsZGU0iaDISYecZbAbG+c1ZYyu422GV0jORJpYAEDs4jGairpvu85JyuCe5KOpGe+WQfuKDPgnPELWWGQLFdwsuSp1KkqgSQXEZ6mNvK4+RZT0NZngqCM2wnAPNn887NuxlBKupPojBkCjYAbVU767kt545bZS8s/MsEHbUQr27uPyR6JyfkTV94Fwpba3jgUkiNQuo9WPVnPzZiWP1oM+lKUHBNai4pcTXaXN0txcRhY5yES40xmMalgCxLvrby6ifzHBzpxsPxqD/AGfc4OMROTg4yqjLjPbKhh+tYHFfDkcPDpEtkPkVJUXqWNuVkRCepzy8b/mNBgeI71De2HC41HL+/mQdFht1JhUj0Mirt30D1rN4RMg4teRRHA5NvLKnbnMXGtfmY1jDeuF+dYngHgpaW44lK0bzXhGgRtrEUC40RahsWwF1Y7gV5QW7QcZWRyokvWnXQrZIghhhEbt/riJ+XNxvvQXylKUFL8cXU9y7cOtHjSR7eSWYtgnl6liEYGfJr1t5+wXbrVd9vnhhpbCKWFCfdWOVQdInUAnA/CpRPoM+lWrwtbCS94hOUXa4Ecbn4/JbwxyjPZNS7D61ayM0Go7KGPi/DeGWqfaNEIJLhgfJEkQ0OjkdZHAIVOvc4A3leIeEnuuI8qWRQsRjvGeNCpdS+mKArrKrj3fdwMsFj28tbDhtlQYRVUdcKABv8hWpbj2ZPxmc38t28UMzfZxIm/IQlE8xbALKNXwnGvvQXnwnKHueIspDIbpQGHQsltArgfRhj6g1ZqxOE8JitoUhgQJGg0qo7f8A9J6kncmsugVRfaxdSwQW9xb6RcRT4jLfDiSKVWDdsEYO/cCr1UN4t8Nx31pJbyAHUDoJJGmQA6HyN9if2z60FK8J+HbR44VuZ7hmuV98FtNIEhbW4IbkxKqbsynl7jJ6d62Pd2SSxtHIoZHUqykZBUjBBHpitPPbTNcWpeC6n4lbGOZxKIYI0giJWRLfzKjgs2Qw1E4XJXpVpufbLacsm3WWaX/DKmIDzaPNK/k+LyjSWydh6gJPh9/JYSJbXLF4HIS1uW6gn4bec/n2wsnR9gcN1sl5fxxLqldEUd3YKNvrVZ474ht7mH3dYZbprmFZOVGACscoyjySOQsPqCTnI2BxWPwUyzoLPiIMd3EgdJI3OJUxpEiuBhnUnDqRgNggYIoLpHIGAI6EZ/f5Gu1a78PccNnKbeZZHkOyxxjUVxrcnJfDhlKHYZBbzMSav9tPrUNgrnscZB7g6SRkfWg5kgVsEjcdP3B6/UD9qifcikeg9ObGQevlVoz/AEQ1NVH8XB0EjsCf2ST/AK4oIBLkBMnbBAPoCHgUjPyDEfpVd4Zq4hfQKmBHaFJ7lhvpmUuUgUnv5iWIGwGNiazOI8NuZ5jbwyfZtkSNgYhTmzZffOuRsRhV2+EE7A5uvBuBQ2saxwIEVQF9SQCTlmO7HLMcnuTQZ9VzijNcgHGLcNhf/ivvpcjvErAYB+I79ANVkrHvFyuwyQVYbZ+Fgf32oK5dsSmthg5566euCpVwBnIynb8zfSutldKzsM6CrGM5z5XKcxtORnHm1Z3/AJ1MXlopVRp6Ht0Go6upG41KtRdtaq7N6gxNqJwdg1u/XcHSgP7ZoOLsFSoGw2AUHOBzYj/Jg/0wKheIXTr+HGJNMXzIuLlowdsjyQjc+tTEyll0P9+jO6Z7hZIzk7YGS0YI/iNeV+mrmd/K5GBvqRr07Z75x1oImLW/EYI8DQl0XGOoWC0lRvqNU0e/8VbHqn+EbXmXV1cHOiN3tYQTnYMHmb669Mf/ANGrhQKUrg0FI9pl2zwtbRtpxFJczn0ihBMaH/xZtK47hXq7IcgHpnfHp8q1FDxRJOJSq85ErX0cU0LNFokijkb3ZYl+PKaUdiNvM4O/TbwoOkVuq50qBqOTgAZPqcdT86qnjstG9tcLEpWCVJJpjgMkYYRmNdtR1Cdmx0wjdyKtruACTsAMkn5VUZZn4oQsY08PV1d5W+K65bBgkS9odSjMh+IDCjB1UFwFKUoKvcN7lfB//d71wjjtHdYAjceglVdB/iVPzGrPmq17SD/3bcbDonmOfs8yIOdtv9n95/orxt4JOIjXI8kdmdoo4yY3uF/xZXGHWNvwxqRlcFjvgBneKuISBY7e3IE9yxiRj0jUKWkmI7lVGw7sV7ZqU4Xw9LeGOGPZIkWNc7nSgCjJ7nAqieJeGcP4cBcWxt7e5gPM08wK00WRzomVmy+pA2NshguDWwopAwDKQQRkEbgg7gig70pSgUpSghvFPhSC/hMU6g7HQ+BqjYjGpCeh+XQ961z4w8BzSXVgHkguZQ2lYeT7vCLeECRy+kuQC2hD1H2mAorb9VqzXVxe4LdUtbdYx/DJJOZCPq0aA/5RQR3g7iCxcPkvph553eaQIMnIcwxQRjq2FRI1Hr6ZNeTeGzO5mvBm5OCnLZla1A3VIHjJIIz5nK5c5z5cKO39lBeItDqHuyf7eYwDlbiYsijPdSVllCjcPk+lWJ29W/Rm/wCkqH+tBH2dxrZba/VHkyGgkZNInEZD5CkeWVCoLJ0IAYDGQtlUVDzcMjnQxv8ACSGUrpVlZTlXRkOzqcEHHanD+JyJIILrHMP3UqjCT4GTt/dygblO4yVJGQoTVedxDqUjOM5H7gj/AK16UoPOGAKMAYyST9WJJP7mvSlKBXWRQRgjIOxrtSgxpbXP9D8xuR+oJ2rG9x3ds+Zw3QY3KqD/ADQEfU1IkVim186t3Gcn1yAN/U5C/tQQvFrYudK5HODqSBkgTW77/LDRL0rE4p9lCZdmYI7KoHxySHCoPm0lxj9asM0BLKdzgj0G4fGf2dv0rAHAma5DOcxI7SqCckyMECk+gTS5x6sp/DQZfhvhRtrWKJjqdVzI35pGJaRv1dmP61J0ApQKhPFXFniiCQYNzO3JtwegdgSZGH5I1DOfkuO4qZeQAEkgADJJ7AdzVPsL1MvxO6LKr4hs00szLCzAKVRQWMs7aWwBnToHY0GF4gu7OxFjZtJEhEkTs741iOEtMZGPUGSWMKT3LtV0sOKwzDMMsco7mN1cb/NScVTeD+JWR7ieSyvAZ5gFYRpkRLiGEFDIJACVJxp6uakEtLC9cmLMF1HvqRDb3KZ2yQyguvyYMh+dB7eOY1kFrC5JjmuUjljBxzUKSEocblQVViB1CnO2asqIAAAAANgB0GPSqZ4YWWXiE5vNLTWcccMRVSoZJdTNcKp+EyaVQgE45bDODV1oFKUoKz7SJwvDZ9XwtojYdSVkkRGVR1ZipbAG5NRRubi7JM2u3tseS3jJWVlIwDPKpyg80f2ceMaxltmAy/FLtJf2kJ+7jSW7O2SXiKRoR66BM0gHcoKkpYjgsQAd8g9MEkMp/hBZhq/LJntQVweG7flskcMUaMCHCKMHK6WYkjXuobqc+Vz1K1I+AphE09mNlhKSRLn4I5QQU33wsscuNzgMo7V7SphiwGzHbHxA5G2/wuGA6/iQds1iWsQjv7eUH75ZLZsDSpGjnRMB9YZRvuM6T8O4XWlKUClKUCq/dqE4pA3+LbTxn58qSB1/YPJ+9WCq2SZeLYPw2tqGHze6kIz+i22P9VBi2p/2u/TUiyGSB/Np3hMCqoGoEHzpL/OpaGFgMKB89GFB9NllH9KjvFMHImivgdKoOTddPuGbKybg7xSEN/laSpYMCCdOT2YKsg/4Bn9x+9AgWQ9cg+vy2+bVzxSBXQRyJrRiMknGnBBD5UZVgdwRjBA3FeIc6SE5eT3GknY76kIT6dRXWG1YPqZQTnK4Vk07YPwlgT8zQTVKUoFKUoFKUoFKUoOMVzSlApSlBVeMub2c2aE8iLDXrD8WRlbUH1YEM+OiYH468Z73nXchXTy7LCR+huHXzyEdMRRtp/1S912kPBKj3ND3ZpWY92YzSZYnuT6monwuo90g2+KFWb+IuzlifUkuxJ76j6mgy0jJJBPkOWB7rHMQW+hSTS2f4X9KwuK2XNPMbWJVOpJFPmhbcZjB2wGWVCnRwUBzkGpOBfs4/mz5+eUcnP1JJ/U0fq36n+Vqf67/AFoMD2eXZuHvLmTRzjMLZtByoFqiphc7hWkaWQD0cVdKqXhNQLy7A2HJsjt6mOQE/XAG/wAhVtoFKUoK1fW2ricZ7ravjfGCZ4f0I23/APOpIwaVBx07dTpGdgO+MkfNf0rDlP8A3pH/APKS/wD5oazJXOF3Pxx/zYg/y2oO6W2xwuodtW2xBA9ckbDPcY64qM4hwthHnBJjkhuFbO5KMNYI/Ny9QJHXPrubEKUHNK4Fc0ClKUCq/FFy+Kue09qh/wBVtKwP8rlf2qwVD3f/ALQt/wDwLn/ntKCUngV1ZXAZWBVgdwQRggjuCKq/Ao5E5lvK2uS3YaCU87QN9y4ZWUnABRjudSN6irZVf4scX9ljbIuFOO68tW0n1GoA49QKDPjydt/o2rf5faIf61mRRY6gfoMf0r0Fc0H/2Q=="/>
          <p:cNvSpPr>
            <a:spLocks noChangeAspect="1" noChangeArrowheads="1"/>
          </p:cNvSpPr>
          <p:nvPr/>
        </p:nvSpPr>
        <p:spPr bwMode="auto">
          <a:xfrm>
            <a:off x="917575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21517" name="Picture 20" descr="http://nl.toonpool.com/user/707/files/interview_2_103409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304925"/>
            <a:ext cx="2117725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8" name="AutoShape 22" descr="data:image/jpeg;base64,/9j/4AAQSkZJRgABAQAAAQABAAD/2wCEAAkGBhQQEBUQEBESEBUUFBAVFRUWFBESEBYWFBAVFBQVFRUXGyYeFxkkGRQUHy8gIycpLC0sFh4yNTAqNSYrLCoBCQoKDgwOGg8PGiwkHyUpLCotKSwsLCkpLSwpLCwsLCwsLCwsLCwsLCwsLSwvLCopLCwpLCkqKSksKSwsLCwsLP/AABEIAOEA4QMBIgACEQEDEQH/xAAcAAEAAgMBAQEAAAAAAAAAAAAABAUDBgcCCAH/xABOEAABAwICBQULBwoEBgMAAAABAAIDBBEFIQYSMUFRBxNhcYEiMlJTkZKTobHB0RQXI0JicoIIM1SDorLS0+HwFWOjwkNERVVz8RYYJP/EABsBAQACAwEBAAAAAAAAAAAAAAAEBQIDBgEH/8QAMhEAAgIBAQYDBwMFAQAAAAAAAAECAxEEBRITITFRFUFhFCJxkbHR8FKBoQYyM0Lhgv/aAAwDAQACEQMRAD8A7iiIgCIiAIiIAiIgCIiAIiIAiIgCIiAIiIAiIgCIiAIiIAiIgCIiAIiIAiIgCIiAIiIAiIgCIiAIiIAiIgCIiAIvLngC5NlXVuNsZszP97BtWi7UV0rM3gzhCU3iKLNR5q5jNrh7VrFZjr35DIf3sA/qvyDR+abN51Bxfe/Y3d6lU+KTulu6aGfUlrSKCzbLBaVGlcTdl3dWf9PWq+bTi3exeU2+KsqXRSFvfAyH7RsPIPerOGhYzvI2N6mgKRGrWT5zml8DFz08ekW/4NTOnbxthb5xHuU2h04jebSsdF03129tsx5FsbowciAesBU2K6KRTAljRE/cWizSftNGXvWbp1VfOM970aCsolylHHqmXMUocA5pDgcwQbgjoK9rS9Fa18FQaSXIEkAeC8C+XQR7luilae7jQ3sYfRr1NN1XDlj5BERSDSEREAREQBERAEREAREQBFXY3pBT0URmqpmQsG9xzJ4NaM3HoAJXINJOX+SR3M4XTm5NhLK0vkd9yFvvJ6gh5k7c+QAEkgAbScgOsrWsU5TMNpiRLXQ3G1rCZndREQdZcYboriWJkPxOska056jna57ImkRs9vQtswXk0oILXh59w+tMdceYLM9Sy3WY7yLefl+w8HViZVzndqRNF/PcD6l5Zy0Of+awfEXjjzdvYCr2hpo4m6sUbIhwY1rB5GgKcxxd0ryWIrMnyClnkjVzyvzDN2CYk0cebJ/2raMM0sM0AmfTTUl+9bPqCQi23Ua4kdRsehR6mvDcmd07j9UfFVzyXG7iXE/32Bc5rNr4fDoWX3LKnSNres5Il1mMPkORsOO/s3BeMLwx1RdzXDVBILrhxuNosN/Wo1RhwexzJNazgQdVzmEA8HNIIPSCtBrOTJ1O/ncNq5qZ+4F7h2c5HY+UFNLsey58XVv/AM/c8t10K/cp+Z22hwmOHvRc+Ec3eXd2KYAuE0XKrimGOEeIwiqjvYPNmSH7srBqO6iL9IXUNEuUWjxIWgl1ZbXMMlmTDjYXs8dLSV0MaVVHdisL0ILs33ls2dERegIiIDVNJ4NSrp5m5Eua0/he23qcR2LagqDSOPXnpWf5hPY3VJ9ivwolCxbZjuvoSLXmEPg/qfqIilkcIiIAiIgCIiAIiIAueco/K7Dhl4INWoqrd5f6OK4yMpG/fqDPjbK8Dld5VfkINFRuBqXDu3ixEDXDL9YRmBuGe8LjGAYCZ3c9OSWkk5kl0hJuSTttfadp9ayjHJhKSiSmU1XjM5qKqZzhmOcd3oHgRMGQHQLDjmt+wHBYaRtoWAEjunnOR3W7h0CwUOCUNAaAAALADIADcBuUllWpMasESVuTYYahTYqpUuG075j3IsN7j3v9T0BbhRYTHTtEkvdO3A7Segbv7uoep1tVGV1fbt8exsqqnb0P2jgJbrv7hnE5E9S81FYX9ywarfWev4LzNO6Z13ZDc3cPielR6ysbEOk7OK4/V667XWKutdeiRe1UV6aO9M9Os3Lf7F+slDeveVTOxG+d1jdiPSum2ZseGlW/Zzn9Ph9yn1e0JXPdjyj9S6fUqLLOFUSYmo78QurvCK7eZYVga9pY8BzTkQQC09YK57j+hOqeeoyWOadYM1iCCMwY37Qei/Udy211TdYpH3Xu5k84u6fmgXLW+JwpcVJc2+qKgj6Rm604+sPtDMbwdo7ZDM17Q9jg5rgC1wILSCLggjIi29fOWkOBNnGsLNkG/wALod8VI5NOUh+Fyikqy40rnWzuXU7ie+b/AJd9re0bwY1lTXNE2q9S5H0Qi8xSBwDmkOBAIIIIIIuCCNosvSjkopCOcrxwgi/af/Q+pXahYfh/NukcTrOkeXE2tYbGt7Apq0UxcU3Lq239v4Nlkk2kvJfn8hERbzWEREAREQBERAFp/Kbp03CqMvbYzy3ZA0591bN7hva0EE8SWjetue8AEkgAZknIADaSvlDlF0tdiuIPmBPNNPNwN4RtOTrcXG7j1gbl6lk8bwiqoYHVMzpZnOfdxc9zjdz3ONzc8ScytvhmsLDJUNC3UaAFa4fA+Z4jiaXOOwD1kncOlToQUI5kVFt7lLCLFk9zYXJOQG09gW3YJouTZ9RccI9/4yPYP6KVo9oyymAc60ku925vQwe/aejYtuiY2nbzsgu894zf1n+8utc9rdqueYUPEfOX2LDTaRtpz69hFE2mYHPA1rdxGLADs3e7rUJznSu1nm59QHAdC8lzpHF7zcnyDoHQo+OY3FRQumldYDK31nE7GtG8lcrOyV8lXWur5Lzb9ToYwjRHLGMYuymju45nJrd5Pw4laNV4/rOL3uFzxyAHAX3Kvw7DcRx6V0sDRBDct559wwAfVYdriODRt2lbrhvIBTAXqqmoqHb9XUiZ5LOd+0uz2boqtDDMuc31fb0X5zKHVTt1T5co/nNmo/4807HtP4m/FejiB25247vKt9fyFYaRYNqG9Imdf1ghUOK8hkkQL8PrH3H/AA5rC/RzjBbyt7VbK+L6kKWmmlyeShbUErMxyqGSyQymmrIzTzN4gNab7L2ysdzhl7VP5y2RyIyI3qbXWnzRV3Wyg8PkTOcXl0qi86vJlUjcIbtbMk0i1vH8PEg1gO6HrHBXb5FCqc1hOvKN1V7izbOQ/T0g/wCFVDuJpnHozdDfqu5vURwC7SvkKu1oJWzROLHNc17XDa17SCCO0Ar6g0K0mbiNDFVNsC9tpGj6sje5kb1XFx0EKmthus6WiziRTL1ERaTeEREAREQBERAEREBoHLZpL8jwt7GG0lSeYbbaGuBMp8wFv4wvm7D2XeO1dI/KDxnncRjpge5p4QSPtzHWd+w2NaFgNA+aZscbdZzvIBvcTuAW2vC5vojRblrCLzB8LkqJBFELk5k/VaN7nHcF1fAcBjpI9VmbjbXeR3Tj7m8B71g0ewaOki1GZk2L3/WcfcOA3eVbNhlIHXkfkxmZ4G27qVDtDXS1MuHDlH6+rPdNplDm+pno4WxM5+X8Dd5O4/31qFJK6V+u7ybgOAStrDM++xoyaOA49ZWWNoaLlc1qLlL3IdPqdDTUq1l9THWVbII3SPOqGi5Pq7TfIDeSubYXRP0ixXUfrNpKbungE7L2Dbj67yCL7g022BR9O9LDUPLI3fRRaxB3PeAQHdQJy8u9b9yCYUI8MM9u6qJpHE79WM820dV2vP4iur2Zs32WtXWL35dPRfdlPfqePNxj/av5Z0WkpGRMbHGxsbGANa1oAa0AWAAGwLMiKzMAiIgNV5QNC2YjTEAATxhzoX777dQnwXbOg2O5cYoaoviu6+vGRG++22eoT0ixaepq+kCuCaS0QgxishGTZQ6QDdd0bZ/3w7yqforGpbpVbSqTr3yvEnShcsNl5LrK6aOaSMrnLBKV+mbisT39K1s2pFTi8V2lbz+T7pFqVE1A49zK3nox9uOzXgdbCD+rWlYi64soWiWLfI8Spqi9gyaPW+486kn7DnKq1US/0Enu4PrlECKvLYIiIAiIgCIiAIURAfJvKJUOqcZqyLvJqHRNAzJ5u0LQPMW+aH6OCjizsZX2MjvYxp8Ees58LVeD4BatqqyUd06pquaB3AzvBf1nMDovxW3U6rtVdlbkenmYpc8lrhlGZXhje08BvKs8VqxlBHkxmR6SPh7V6A+SQao/OybeLR/T2k8FCpolzetv3FuR6vqW+kpwt+X7Geni3rUNPtJdRppojZzh9IR9Vh+r1u39HWtg0jxptLCXZF2xreLt3YNpXH6+pL3FziXOcSSTtJO1Wn9O7L48vabV7senq/svqV+1ta4LgwfvPr6L/pBqu6Dm3DbtsCb274HcOAV9o7yg4hSU7KWnqKZscetqh0Rce6eXm51c83Fa+I9Yq1oqDoXdKnjPmjnnfwI4RtEXKXip/wCbox+od/ApLeULEz/z1CP1Mv8ALVEymA3LIIRwW/2Go0PX3dy8Gn+J/p9D6Gb+UvY0+xL9PofQy/ylRCEcF6EI4L32Koweuu7l5/8APcR/TqL0Mv8ALVHO6WesFZU1ED3WAdqNkbcBhaABqAXsU5kcF+GJZw0lcXlGizV3TjutkctWJykPCwPUpohRI71GkKkSKJKVHmS60Rag5LX6wZlX05yVFVd8qzUdC60qwfX2jddz9HTz+Mggf2uia4+sqyWrcl82vg9Ef8hjfNu33LaVWFqEREAREQBERAFjmksF7JUOZ1yomqu4cOXVmUVlnLMTZq1Eo4Syfvkq60YowSZ395Hn1u2+rb12UPSOkPy17Wi5eWFo4l7R77q4rQIY2UzDsALzxO31nPyKkuuVdeTdRTxLMGGacyvLzv2DgNwWcPDG3NhkczsFtpKw07FrGnON6rfk7Dm8Xf0M3D8R9Q6VTaPS2bQ1Spj5vm+y82WervhpqnN9F+JGtaS40amYuB7htwwdG9x6Tt8nBa1MblTKh2SwQRaxX12OnhTCNFSwksHA8WU5Sun1ZmoaTfZW8DDsax56mkquxSC1O+3AHyPC3Xkx5NaKvw9lROJjJrzNdqyua3uXnVyH2SFlbetPiOBTp3qcyzgpW00niZfRv+C9ilk8TL6N/wAF0P5k8O8Go9O9fvzK4f4M/p3rR4lHsSPDJfqOeCkl8TN6OT4L18jl8RN6KT4LoXzLYfwn9O9PmXw/wZ/TvXniK7Hnhku5zz5JL4ib0UnwXl1NL4ib0b/gui/Mvh3gz+nenzLYd4M/p3p4iuw8Ll+o5nJTS+Im9G/4KNJTyeJl9G/4LqnzKYd4M/p3rz8yOHeDP6d6eJeg8K9TkcsUnipPMd8FCmjf4uTzHfBdoPIdhvgz+nevz5i8M8Cf08i1S12fI3R2du+ZwmoLgO8f5rlSVN77COxfSHzFYZ4uf08i/PmHwvxc3p5FFsv3vIm10bhZckD74JR/ckHmzyN9y3FV+AYFFQ07KWnBEcetqhzi53dPc83J25uKsFGJIREQBERAERfhQGOZ25RnLM9YnKl1T3nk3RKXEqJonFS76kbhbpvkfIXDtCoA4vcXHaTcqy0grL2YN51j1DJvr9igwCwuua1VrfIuNNXuQz5s8YhXNgidI7Y0XPE8AOkmw7VyyrqnSvdI/NziSeHQB0AWHYtg04xjXkFO05Ns5/3iO5b2A3/F0LWXbF9B/pbZvs2n48170/4Xl8+vyOQ25rOLbwo9I/X/AIRJzcqdh8G9QmtuVc0keS6iK5uRSzeEomWal12FnhNc3tIIHrstu/J+xa8NTRuNnRyNlAO3Ve0MdbqdGPOC1sMyVbSYq/CcRjxBjS6J5LZmjeHW51nXse3pA4FQtdU5QyiVs65Rm4vzPpJFFw3Eo6mJk8DxJHI0Oa4bCD7DuIOYIspSojoQiIgC59jvLDFTVctG2lqKh0JAc6PUIvqtJsL3yLrdYW0aWaTR4fSvqZSO5FmNvnJIR3DB1nyAE7lwjBmyc3JUSOPO1Uhe4gkEtDy5xy3OkP8AplSdNRxZYImq1HBjk6C7lxYP+mV3mtXn59Wf9trvNb8VpT3v8Y/z3/FR5JH+Mk89/wAVY+HR7letpy/Sb27l7iG3Dq0fhZ8V4/8AsDB+gVnkj+K55KXHa9/nO+KhzNPhO853xWMtnJeZnHaTb6HTT+UNTDbRVg7Iv4l5H5RdL+h1f+j/ABrjeJuIHfO84q55J9GjX4pEHC8cB5+W+YtGRqNPW/VFuF1XW1KBY12OR9QwSFzWuLSwkAlptdpIuQbbxsWREWg3hERAEREAXly9LyVjLoeoxOCiVj7N68lMcqLSWq1Izbbaw63G3suVSa57sH8iRTHekkazUT85I524nLqGQ9SjY5izaWnfM7MMaTbidjW9riAskCkVWhbcUop43nUJtzLs7NkZmHEDa3MA9BO+yo9Lp/aNRGL6efwLa+zhweDjNHXmUmR5u5xLnHiSbn1qY85Kh5iSknfTztMb43Fr2ncR7QRYg7wQVbtnuF9c0lkXBR7HAaul7+8ZaVmauYGqupGq0hCl9CvkyVEFknoBIwsc3Xa4Wc3ZfgQdxG4+64X5A1WdOxeNZWGQ3Nxe8jXMErq7B3udRO+UwE6z4HAnrJYM2ut9duRyvwW94Ty90bwBUxT0r9/c89H2Ob3XlaoQoQ7d8VjqdHGyd+1kn32MefOIv61WW6ODeU8Fxp9qzSxOOTaxyxYVa/yvs5mpv5ObVPivLpStGrSRTVTzsu3mY79Jd3XkatfOhMF7/J4PNd7NaykQ4KIhaMNi/wDGxsZ84DW9a1R0Cb5skT2skuUWa9iTqnEZhUYk7Va383Ttu0NB3Bu1gOV3u7o7r5WkyDebDIAACzQALBoG4AWCs30gbuUGdqs6qY1rCKa7VTvllkGRRpFKkUWRbjZEiyqHUuspczlR4rWWFlrumoQySNPW5zKnEqjWcvo7kd0MOH0AfK3VnqdWSQHvmtt9FGeoEkji88FzPkb5PTXVArahv/54HXaCMpZWm4HSxpsTxNhxX0SuatnvSOkrjhBERajaEREAREQBeSvS/CsWDwQtL0sqLvDftOPmjVHtK3UrnmkEl5upo9bifeqHanJRXx/P5J+iWZ5IjXWC6LhNHzULGbw0X+8c3eslaFhEHOTxM3F4J6m90fYukBZbHqxvWfsZa2fNRNA5UeTJuJx8/Bqsqo22aTk2Voz5t53HwXbthyOXABK+CQwzNdG9ji1zXAtc0jaCNy+v1pun3JlT4q3XP0NQ0WZM0XJA2Nkb9dvrG47j0lVrgVM61I4nh84IVxA5UmJaOVWGSc1VxloJIZILuhf9x/uNiOCk0tcuhptVkTndTQ65PsbDT7Va0wWv01YFb0lYFuZU2QaL6nap7GqqpqoKwjqBxUK2LySqJRwZntUOoapD5xxUKoqBxWNaeTK6UcFfUhVNSp9XUhU9TVBT0QoRbZgmKhTSWSprFTVmIbhmTkAMySdgCxlNQWWWNVUpvERiNcGgqfoByey4xPzj9aKlY76SXYXEbY4uLuJ2N67A7JoVyNS1bm1GJB0EO0Q97PJ9/wAU39r7u1dwoaFkEbYoWNjYwBrWNADWgbgAqPU6niPCOh02mVaPOH4fHTxMhhY2OONoaxrdgA3f13qSiKATAiIgCIiAIiIAiIgPwrm2OC1Q7qb+6ulLQNLqbUn1tzh7Df8A3DyKk2rD3Yy+JP0L99o/dE23qmdDZD+zb3rfQubYFWiKoY85AGx6A4FpPrv2LpIK27JkuE16mOti1PPofqIitiEYK2hjmYY5mMlY4Wc17Q5p6wVzrHuRaJxL6GUwHbzb7vh7Hd839pdMX4s4WSg8xZhKEZrEkfPuJaG11J+cp3uaPrx/Ss6+5zHaAq6HESMv/a+ha/GIoRd7hfgMytdq6H/EjnTxCPxkkbXOI+ySL+Tyrf45GD3HHefaPX7ESWx99b0Xur16HKocZI3qYzHzxXSzyW0JaAYnX3ubJI2/YDYeRRZOSCjOx9Q3qew+1is47Qqa5poq57KnnlhmgHSA8VHmxsneuifM7S+OqfOi/gWaLkjoh3xnf1yAfutCy9vpXf5GK2VPsvmcmnxS+9RoTJO7UhjkmdwY1zz5Ghd1o+T2gizFLG4jfJrS/vkhX1PSsjbqxsaxo3NAa3yBaJ7SX+kfmS69mY/ufyOJYPyR1tTZ05bSMPhfSTW6GNNh2kdS6Vovyc0mH2fHHzkvjpLPk6dXKzPwgdZW0Iq2y+dj95lpXTCtYigiItJtCIiAIiIAiIgCIiAIiIAqbSXB/lEXc9+3NvT0e1XKLVbVG2DhIzhNwkpI5Ibg2IIIyIO0dBV7g+lz4QGSDnGDIZ2e0cAd46CtlxjRiKoOtnG/wm2z+8N/tWvTaDTDvHxvHSXNPksfaqH2TU6ee9Xz+H2Lf2ii6OJ8i/h0wp3DN5Z0OaR7Ml6fpZTj/iX6gVrTNCJyczEPxOPsap9NoF4ybsY23rPwUqNuuly3V+fuR5V6Vf7Mz1WnUY/Nsc7ryCix1lZWfm280w/W71vlO3sCvqHRqCHNsYcfCd3Z9eQ7ArOy3rS3Wf5p8uy5Gl3VQ/xx/dlHh2ikbDrykzP+13nk39qvALL9RTaqYVLEFgjTslN5kwiItpgEREAREQBERAEREAREQBERAEREAREQBERAEREAREQBERAEREAREQBERAEREAREQBERAEREAREQBERAEREAREQBERAEREAREQBERAEREAREQBERAEREAREQBERAEREAREQBERAEREAREQH/2Q=="/>
          <p:cNvSpPr>
            <a:spLocks noChangeAspect="1" noChangeArrowheads="1"/>
          </p:cNvSpPr>
          <p:nvPr/>
        </p:nvSpPr>
        <p:spPr bwMode="auto">
          <a:xfrm>
            <a:off x="1069975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19" name="AutoShape 24" descr="data:image/jpeg;base64,/9j/4AAQSkZJRgABAQAAAQABAAD/2wCEAAkGBhQQEBUQEBESEBUUFBAVFRUWFBESEBYWFBAVFBQVFRUXGyYeFxkkGRQUHy8gIycpLC0sFh4yNTAqNSYrLCoBCQoKDgwOGg8PGiwkHyUpLCotKSwsLCkpLSwpLCwsLCwsLCwsLCwsLCwsLSwvLCopLCwpLCkqKSksKSwsLCwsLP/AABEIAOEA4QMBIgACEQEDEQH/xAAcAAEAAgMBAQEAAAAAAAAAAAAABAUDBgcCCAH/xABOEAABAwICBQULBwoEBgMAAAABAAIDBBEFIQYSMUFRBxNhcYEiMlJTkZKTobHB0RQXI0JicoIIM1SDorLS0+HwFWOjwkNERVVz8RYYJP/EABsBAQACAwEBAAAAAAAAAAAAAAAEBQIDBgEH/8QAMhEAAgIBAQYDBwMFAQAAAAAAAAECAxEEBRITITFRFUFhFCJxkbHR8FKBoQYyM0Lhgv/aAAwDAQACEQMRAD8A7iiIgCIiAIiIAiIgCIiAIiIAiIgCIiAIiIAiIgCIiAIiIAiIgCIiAIiIAiIgCIiAIiIAiIgCIiAIiIAiIgCIiAIvLngC5NlXVuNsZszP97BtWi7UV0rM3gzhCU3iKLNR5q5jNrh7VrFZjr35DIf3sA/qvyDR+abN51Bxfe/Y3d6lU+KTulu6aGfUlrSKCzbLBaVGlcTdl3dWf9PWq+bTi3exeU2+KsqXRSFvfAyH7RsPIPerOGhYzvI2N6mgKRGrWT5zml8DFz08ekW/4NTOnbxthb5xHuU2h04jebSsdF03129tsx5FsbowciAesBU2K6KRTAljRE/cWizSftNGXvWbp1VfOM970aCsolylHHqmXMUocA5pDgcwQbgjoK9rS9Fa18FQaSXIEkAeC8C+XQR7luilae7jQ3sYfRr1NN1XDlj5BERSDSEREAREQBERAEREAREQBFXY3pBT0URmqpmQsG9xzJ4NaM3HoAJXINJOX+SR3M4XTm5NhLK0vkd9yFvvJ6gh5k7c+QAEkgAbScgOsrWsU5TMNpiRLXQ3G1rCZndREQdZcYboriWJkPxOska056jna57ImkRs9vQtswXk0oILXh59w+tMdceYLM9Sy3WY7yLefl+w8HViZVzndqRNF/PcD6l5Zy0Of+awfEXjjzdvYCr2hpo4m6sUbIhwY1rB5GgKcxxd0ryWIrMnyClnkjVzyvzDN2CYk0cebJ/2raMM0sM0AmfTTUl+9bPqCQi23Ua4kdRsehR6mvDcmd07j9UfFVzyXG7iXE/32Bc5rNr4fDoWX3LKnSNres5Il1mMPkORsOO/s3BeMLwx1RdzXDVBILrhxuNosN/Wo1RhwexzJNazgQdVzmEA8HNIIPSCtBrOTJ1O/ncNq5qZ+4F7h2c5HY+UFNLsey58XVv/AM/c8t10K/cp+Z22hwmOHvRc+Ec3eXd2KYAuE0XKrimGOEeIwiqjvYPNmSH7srBqO6iL9IXUNEuUWjxIWgl1ZbXMMlmTDjYXs8dLSV0MaVVHdisL0ILs33ls2dERegIiIDVNJ4NSrp5m5Eua0/he23qcR2LagqDSOPXnpWf5hPY3VJ9ivwolCxbZjuvoSLXmEPg/qfqIilkcIiIAiIgCIiAIiIAueco/K7Dhl4INWoqrd5f6OK4yMpG/fqDPjbK8Dld5VfkINFRuBqXDu3ixEDXDL9YRmBuGe8LjGAYCZ3c9OSWkk5kl0hJuSTttfadp9ayjHJhKSiSmU1XjM5qKqZzhmOcd3oHgRMGQHQLDjmt+wHBYaRtoWAEjunnOR3W7h0CwUOCUNAaAAALADIADcBuUllWpMasESVuTYYahTYqpUuG075j3IsN7j3v9T0BbhRYTHTtEkvdO3A7Segbv7uoep1tVGV1fbt8exsqqnb0P2jgJbrv7hnE5E9S81FYX9ywarfWev4LzNO6Z13ZDc3cPielR6ysbEOk7OK4/V667XWKutdeiRe1UV6aO9M9Os3Lf7F+slDeveVTOxG+d1jdiPSum2ZseGlW/Zzn9Ph9yn1e0JXPdjyj9S6fUqLLOFUSYmo78QurvCK7eZYVga9pY8BzTkQQC09YK57j+hOqeeoyWOadYM1iCCMwY37Qei/Udy211TdYpH3Xu5k84u6fmgXLW+JwpcVJc2+qKgj6Rm604+sPtDMbwdo7ZDM17Q9jg5rgC1wILSCLggjIi29fOWkOBNnGsLNkG/wALod8VI5NOUh+Fyikqy40rnWzuXU7ie+b/AJd9re0bwY1lTXNE2q9S5H0Qi8xSBwDmkOBAIIIIIIuCCNosvSjkopCOcrxwgi/af/Q+pXahYfh/NukcTrOkeXE2tYbGt7Apq0UxcU3Lq239v4Nlkk2kvJfn8hERbzWEREAREQBERAFp/Kbp03CqMvbYzy3ZA0591bN7hva0EE8SWjetue8AEkgAZknIADaSvlDlF0tdiuIPmBPNNPNwN4RtOTrcXG7j1gbl6lk8bwiqoYHVMzpZnOfdxc9zjdz3ONzc8ScytvhmsLDJUNC3UaAFa4fA+Z4jiaXOOwD1kncOlToQUI5kVFt7lLCLFk9zYXJOQG09gW3YJouTZ9RccI9/4yPYP6KVo9oyymAc60ku925vQwe/aejYtuiY2nbzsgu894zf1n+8utc9rdqueYUPEfOX2LDTaRtpz69hFE2mYHPA1rdxGLADs3e7rUJznSu1nm59QHAdC8lzpHF7zcnyDoHQo+OY3FRQumldYDK31nE7GtG8lcrOyV8lXWur5Lzb9ToYwjRHLGMYuymju45nJrd5Pw4laNV4/rOL3uFzxyAHAX3Kvw7DcRx6V0sDRBDct559wwAfVYdriODRt2lbrhvIBTAXqqmoqHb9XUiZ5LOd+0uz2boqtDDMuc31fb0X5zKHVTt1T5co/nNmo/4807HtP4m/FejiB25247vKt9fyFYaRYNqG9Imdf1ghUOK8hkkQL8PrH3H/AA5rC/RzjBbyt7VbK+L6kKWmmlyeShbUErMxyqGSyQymmrIzTzN4gNab7L2ysdzhl7VP5y2RyIyI3qbXWnzRV3Wyg8PkTOcXl0qi86vJlUjcIbtbMk0i1vH8PEg1gO6HrHBXb5FCqc1hOvKN1V7izbOQ/T0g/wCFVDuJpnHozdDfqu5vURwC7SvkKu1oJWzROLHNc17XDa17SCCO0Ar6g0K0mbiNDFVNsC9tpGj6sje5kb1XFx0EKmthus6WiziRTL1ERaTeEREAREQBERAEREBoHLZpL8jwt7GG0lSeYbbaGuBMp8wFv4wvm7D2XeO1dI/KDxnncRjpge5p4QSPtzHWd+w2NaFgNA+aZscbdZzvIBvcTuAW2vC5vojRblrCLzB8LkqJBFELk5k/VaN7nHcF1fAcBjpI9VmbjbXeR3Tj7m8B71g0ewaOki1GZk2L3/WcfcOA3eVbNhlIHXkfkxmZ4G27qVDtDXS1MuHDlH6+rPdNplDm+pno4WxM5+X8Dd5O4/31qFJK6V+u7ybgOAStrDM++xoyaOA49ZWWNoaLlc1qLlL3IdPqdDTUq1l9THWVbII3SPOqGi5Pq7TfIDeSubYXRP0ixXUfrNpKbungE7L2Dbj67yCL7g022BR9O9LDUPLI3fRRaxB3PeAQHdQJy8u9b9yCYUI8MM9u6qJpHE79WM820dV2vP4iur2Zs32WtXWL35dPRfdlPfqePNxj/av5Z0WkpGRMbHGxsbGANa1oAa0AWAAGwLMiKzMAiIgNV5QNC2YjTEAATxhzoX777dQnwXbOg2O5cYoaoviu6+vGRG++22eoT0ixaepq+kCuCaS0QgxishGTZQ6QDdd0bZ/3w7yqforGpbpVbSqTr3yvEnShcsNl5LrK6aOaSMrnLBKV+mbisT39K1s2pFTi8V2lbz+T7pFqVE1A49zK3nox9uOzXgdbCD+rWlYi64soWiWLfI8Spqi9gyaPW+486kn7DnKq1US/0Enu4PrlECKvLYIiIAiIgCIiAIURAfJvKJUOqcZqyLvJqHRNAzJ5u0LQPMW+aH6OCjizsZX2MjvYxp8Ees58LVeD4BatqqyUd06pquaB3AzvBf1nMDovxW3U6rtVdlbkenmYpc8lrhlGZXhje08BvKs8VqxlBHkxmR6SPh7V6A+SQao/OybeLR/T2k8FCpolzetv3FuR6vqW+kpwt+X7Geni3rUNPtJdRppojZzh9IR9Vh+r1u39HWtg0jxptLCXZF2xreLt3YNpXH6+pL3FziXOcSSTtJO1Wn9O7L48vabV7senq/svqV+1ta4LgwfvPr6L/pBqu6Dm3DbtsCb274HcOAV9o7yg4hSU7KWnqKZscetqh0Rce6eXm51c83Fa+I9Yq1oqDoXdKnjPmjnnfwI4RtEXKXip/wCbox+od/ApLeULEz/z1CP1Mv8ALVEymA3LIIRwW/2Go0PX3dy8Gn+J/p9D6Gb+UvY0+xL9PofQy/ylRCEcF6EI4L32Koweuu7l5/8APcR/TqL0Mv8ALVHO6WesFZU1ED3WAdqNkbcBhaABqAXsU5kcF+GJZw0lcXlGizV3TjutkctWJykPCwPUpohRI71GkKkSKJKVHmS60Rag5LX6wZlX05yVFVd8qzUdC60qwfX2jddz9HTz+Mggf2uia4+sqyWrcl82vg9Ef8hjfNu33LaVWFqEREAREQBERAFjmksF7JUOZ1yomqu4cOXVmUVlnLMTZq1Eo4Syfvkq60YowSZ395Hn1u2+rb12UPSOkPy17Wi5eWFo4l7R77q4rQIY2UzDsALzxO31nPyKkuuVdeTdRTxLMGGacyvLzv2DgNwWcPDG3NhkczsFtpKw07FrGnON6rfk7Dm8Xf0M3D8R9Q6VTaPS2bQ1Spj5vm+y82WervhpqnN9F+JGtaS40amYuB7htwwdG9x6Tt8nBa1MblTKh2SwQRaxX12OnhTCNFSwksHA8WU5Sun1ZmoaTfZW8DDsax56mkquxSC1O+3AHyPC3Xkx5NaKvw9lROJjJrzNdqyua3uXnVyH2SFlbetPiOBTp3qcyzgpW00niZfRv+C9ilk8TL6N/wAF0P5k8O8Go9O9fvzK4f4M/p3rR4lHsSPDJfqOeCkl8TN6OT4L18jl8RN6KT4LoXzLYfwn9O9PmXw/wZ/TvXniK7Hnhku5zz5JL4ib0UnwXl1NL4ib0b/gui/Mvh3gz+nenzLYd4M/p3p4iuw8Ll+o5nJTS+Im9G/4KNJTyeJl9G/4LqnzKYd4M/p3rz8yOHeDP6d6eJeg8K9TkcsUnipPMd8FCmjf4uTzHfBdoPIdhvgz+nevz5i8M8Cf08i1S12fI3R2du+ZwmoLgO8f5rlSVN77COxfSHzFYZ4uf08i/PmHwvxc3p5FFsv3vIm10bhZckD74JR/ckHmzyN9y3FV+AYFFQ07KWnBEcetqhzi53dPc83J25uKsFGJIREQBERAERfhQGOZ25RnLM9YnKl1T3nk3RKXEqJonFS76kbhbpvkfIXDtCoA4vcXHaTcqy0grL2YN51j1DJvr9igwCwuua1VrfIuNNXuQz5s8YhXNgidI7Y0XPE8AOkmw7VyyrqnSvdI/NziSeHQB0AWHYtg04xjXkFO05Ns5/3iO5b2A3/F0LWXbF9B/pbZvs2n48170/4Xl8+vyOQ25rOLbwo9I/X/AIRJzcqdh8G9QmtuVc0keS6iK5uRSzeEomWal12FnhNc3tIIHrstu/J+xa8NTRuNnRyNlAO3Ve0MdbqdGPOC1sMyVbSYq/CcRjxBjS6J5LZmjeHW51nXse3pA4FQtdU5QyiVs65Rm4vzPpJFFw3Eo6mJk8DxJHI0Oa4bCD7DuIOYIspSojoQiIgC59jvLDFTVctG2lqKh0JAc6PUIvqtJsL3yLrdYW0aWaTR4fSvqZSO5FmNvnJIR3DB1nyAE7lwjBmyc3JUSOPO1Uhe4gkEtDy5xy3OkP8AplSdNRxZYImq1HBjk6C7lxYP+mV3mtXn59Wf9trvNb8VpT3v8Y/z3/FR5JH+Mk89/wAVY+HR7letpy/Sb27l7iG3Dq0fhZ8V4/8AsDB+gVnkj+K55KXHa9/nO+KhzNPhO853xWMtnJeZnHaTb6HTT+UNTDbRVg7Iv4l5H5RdL+h1f+j/ABrjeJuIHfO84q55J9GjX4pEHC8cB5+W+YtGRqNPW/VFuF1XW1KBY12OR9QwSFzWuLSwkAlptdpIuQbbxsWREWg3hERAEREAXly9LyVjLoeoxOCiVj7N68lMcqLSWq1Izbbaw63G3suVSa57sH8iRTHekkazUT85I524nLqGQ9SjY5izaWnfM7MMaTbidjW9riAskCkVWhbcUop43nUJtzLs7NkZmHEDa3MA9BO+yo9Lp/aNRGL6efwLa+zhweDjNHXmUmR5u5xLnHiSbn1qY85Kh5iSknfTztMb43Fr2ncR7QRYg7wQVbtnuF9c0lkXBR7HAaul7+8ZaVmauYGqupGq0hCl9CvkyVEFknoBIwsc3Xa4Wc3ZfgQdxG4+64X5A1WdOxeNZWGQ3Nxe8jXMErq7B3udRO+UwE6z4HAnrJYM2ut9duRyvwW94Ty90bwBUxT0r9/c89H2Ob3XlaoQoQ7d8VjqdHGyd+1kn32MefOIv61WW6ODeU8Fxp9qzSxOOTaxyxYVa/yvs5mpv5ObVPivLpStGrSRTVTzsu3mY79Jd3XkatfOhMF7/J4PNd7NaykQ4KIhaMNi/wDGxsZ84DW9a1R0Cb5skT2skuUWa9iTqnEZhUYk7Va383Ttu0NB3Bu1gOV3u7o7r5WkyDebDIAACzQALBoG4AWCs30gbuUGdqs6qY1rCKa7VTvllkGRRpFKkUWRbjZEiyqHUuspczlR4rWWFlrumoQySNPW5zKnEqjWcvo7kd0MOH0AfK3VnqdWSQHvmtt9FGeoEkji88FzPkb5PTXVArahv/54HXaCMpZWm4HSxpsTxNhxX0SuatnvSOkrjhBERajaEREAREQBeSvS/CsWDwQtL0sqLvDftOPmjVHtK3UrnmkEl5upo9bifeqHanJRXx/P5J+iWZ5IjXWC6LhNHzULGbw0X+8c3eslaFhEHOTxM3F4J6m90fYukBZbHqxvWfsZa2fNRNA5UeTJuJx8/Bqsqo22aTk2Voz5t53HwXbthyOXABK+CQwzNdG9ji1zXAtc0jaCNy+v1pun3JlT4q3XP0NQ0WZM0XJA2Nkb9dvrG47j0lVrgVM61I4nh84IVxA5UmJaOVWGSc1VxloJIZILuhf9x/uNiOCk0tcuhptVkTndTQ65PsbDT7Va0wWv01YFb0lYFuZU2QaL6nap7GqqpqoKwjqBxUK2LySqJRwZntUOoapD5xxUKoqBxWNaeTK6UcFfUhVNSp9XUhU9TVBT0QoRbZgmKhTSWSprFTVmIbhmTkAMySdgCxlNQWWWNVUpvERiNcGgqfoByey4xPzj9aKlY76SXYXEbY4uLuJ2N67A7JoVyNS1bm1GJB0EO0Q97PJ9/wAU39r7u1dwoaFkEbYoWNjYwBrWNADWgbgAqPU6niPCOh02mVaPOH4fHTxMhhY2OONoaxrdgA3f13qSiKATAiIgCIiAIiIAiIgPwrm2OC1Q7qb+6ulLQNLqbUn1tzh7Df8A3DyKk2rD3Yy+JP0L99o/dE23qmdDZD+zb3rfQubYFWiKoY85AGx6A4FpPrv2LpIK27JkuE16mOti1PPofqIitiEYK2hjmYY5mMlY4Wc17Q5p6wVzrHuRaJxL6GUwHbzb7vh7Hd839pdMX4s4WSg8xZhKEZrEkfPuJaG11J+cp3uaPrx/Ss6+5zHaAq6HESMv/a+ha/GIoRd7hfgMytdq6H/EjnTxCPxkkbXOI+ySL+Tyrf45GD3HHefaPX7ESWx99b0Xur16HKocZI3qYzHzxXSzyW0JaAYnX3ubJI2/YDYeRRZOSCjOx9Q3qew+1is47Qqa5poq57KnnlhmgHSA8VHmxsneuifM7S+OqfOi/gWaLkjoh3xnf1yAfutCy9vpXf5GK2VPsvmcmnxS+9RoTJO7UhjkmdwY1zz5Ghd1o+T2gizFLG4jfJrS/vkhX1PSsjbqxsaxo3NAa3yBaJ7SX+kfmS69mY/ufyOJYPyR1tTZ05bSMPhfSTW6GNNh2kdS6Vovyc0mH2fHHzkvjpLPk6dXKzPwgdZW0Iq2y+dj95lpXTCtYigiItJtCIiAIiIAiIgCIiAIiIAqbSXB/lEXc9+3NvT0e1XKLVbVG2DhIzhNwkpI5Ibg2IIIyIO0dBV7g+lz4QGSDnGDIZ2e0cAd46CtlxjRiKoOtnG/wm2z+8N/tWvTaDTDvHxvHSXNPksfaqH2TU6ee9Xz+H2Lf2ii6OJ8i/h0wp3DN5Z0OaR7Ml6fpZTj/iX6gVrTNCJyczEPxOPsap9NoF4ybsY23rPwUqNuuly3V+fuR5V6Vf7Mz1WnUY/Nsc7ryCix1lZWfm280w/W71vlO3sCvqHRqCHNsYcfCd3Z9eQ7ArOy3rS3Wf5p8uy5Gl3VQ/xx/dlHh2ikbDrykzP+13nk39qvALL9RTaqYVLEFgjTslN5kwiItpgEREAREQBERAEREAREQBERAEREAREQBERAEREAREQBERAEREAREQBERAEREAREQBERAEREAREQBERAEREAREQBERAEREAREQBERAEREAREQBERAEREAREQBERAEREAREQBERAEREAREQH/2Q=="/>
          <p:cNvSpPr>
            <a:spLocks noChangeAspect="1" noChangeArrowheads="1"/>
          </p:cNvSpPr>
          <p:nvPr/>
        </p:nvSpPr>
        <p:spPr bwMode="auto">
          <a:xfrm>
            <a:off x="1222375" y="922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21520" name="Picture 26" descr="http://www.animaatjes.nl/plaatjes/i/internet/animaatjes-internet-9040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111125"/>
            <a:ext cx="131603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1" name="AutoShape 28" descr="data:image/jpeg;base64,/9j/4AAQSkZJRgABAQAAAQABAAD/2wCEAAkGBhQSERUUEhQUFRQUGRgYGBcXFxgVFRUXFRYXFRQXFBQXHCYfFxokGRUUHy8gIycpLCwsFR4xNTAqNSYrLCkBCQoKDgwOGg8PGikkHCQqLCwpKS0pLCwsLCksLCwpKSwsLCksLCwsKSksKSwsKSwpKSwpLCksLCksLCwsLCwsLP/AABEIALQBFwMBIgACEQEDEQH/xAAcAAACAgMBAQAAAAAAAAAAAAAEBQMGAAECBwj/xABIEAACAAQDBAgEAwUFBwMFAAABAgADESEEEjEFBkFREyIyYXGBkfChscHRBxThI0JScpKissLS8RYzQ1NigpMXc+IVJFRjg//EABoBAAMBAQEBAAAAAAAAAAAAAAIDBAEABQb/xAAtEQACAgEEAgEDBAEFAQAAAAAAAQIDEQQSITEyQRMiM1EUcYGRBSNCQ2HBFf/aAAwDAQACEQMRAD8A9czRsGOTrGxEKY049YExrGgudeZgqBcbp5wmzxY2PZBmNVudDxPdDtNB4D5QiJuvn9IeyeyPAfKC0fbBu9Gxx98I4xHZMdrqfKOJ/ZMWT8WJXZBhDfyPzgptIDwna9fnBjaQrT+AU+zqAcZXMKV1HHuMG1gPFdqO1HgdDsJldkR3xiOSeqI74w2PigX2czeyfD3xgbCnrevGCZvZPhAuF7XrCLPuIOPiw337vGlPv2Y3Glir2LA8YesPD6wRh+yPf1gfG9ryHzgjDHqiJa/uMY/FHZ19/eNTeyfD3xjZ1993fHM09U+Bh76YC7A8KeuNfXug+F+EPXHn8oYAwnT+LDs7NJpAO1CeB4c4OU29/eAdpG48PrHX/bNr8gjBdgefziY8PfAxDgj1B5/MxMTp74Q2HggH5G2Nvf2hVhmOcXOo4mGb6HwhXhe2PGEX+cQ6+mNh790jQ46/GMr7tGKdfGKciwXHk0XXXv7oUyWOSXc9leJ5LDTaRsPP6QskDqS/5U+Sx5uo82U19DiTwjcZKGkZF1fQlrk1G40Y2ISjSOsC47s+cFHWBsaOrCrPFjI9gvFfP5Q7kdlfAfKEh/d8T/dMOsP2F8BG6PtnXdHfE+Ucz+yfCNgX9PrHM/smLJeLJ12D4PtesGHSAsIet6wYYVR4B2dnUB4o3998FCBcVr6Ruo8DIdhEnsiO+MRyOyI74wyPigX2zU3snwgTC9r1gqbofCBML2vWE2fciHHxYdGLGRoRT7FgmN7Q8B84nww6o98YHxvaHl84Iw3ZHvjE0PuMa/FEh19fpHM3snwMdHX33RzO7J8D70hz6YtdgOD7Y8/lDGF2C7fr8oYwrT+LDs7NJoIB2lqPD6wcug9/SANpdoeH1jr/AAOr8gnBdgefzMTE6e+HjEOD7A8/nEraj3wMMh4IF9mTDY+B+XjCzCdseP0MM5vZPgflCzB9se+BhF/nEOHTGg9+6xpfv71jqscqfr8/GKhYDtdqL4Kx+EAqtMg7l+kF7bPUb+R/7p74HPaXyjzL/NlNfQzl8I3GJwjIvh0Ib5NfrGRhjcICZGYHxnZMENrA2L7Jhc+mHHsFP7vj/haHGF7C+EJjovj/AIWhthZwyC49+cDpWlLk25cE41998amjqnwjnphXUac/1jJs0UNxp74xc5La+RCXINhe16waYAwzgNfv+UHdKOYhOnklHAdi5NiBMZr6fOCVnCmo9YFxcwV1HD52jb5Jw7MguQnDnqj3xjvjEMiYMov7rHZnDmPWGRnHauQWnk3M0PgflAmF7XrBM2cKG4098YEwzgNc8/lCbJLfEOKe1jCNCOenXmIimbQlouZnUKOJNB84p3LPYvDIsbqPL5wRhuyPfGFJ23InNSVNRjpQG9jwB1hnh5y5RcezE0GlY8jZL6UTnX33RzO7J8DHDYpai4907+6NTcQuU3Ghh7nHDASeQXBdv1+UMYV4WaA9zz+UH/mV5wmiSUXkKaeSRdBC/aXaHh9Ymm7UlItWdVGlSaX5eMVfHb/YQzggmGhtnpRAeRJNfOlI25qUMI2uLyW3B9ge+MSnUe+HhAGzNpynlqUdWF7g1FawQ2MTmPde6DjOKiuQGnklmjqnwPy8IW4MdcefyMGTcUmU0I0PD9IAws4B7nTXzFoRbJOcWmMgnhjenv2Ixfv70iH80nP4fpHKYtOfw/SKXZH8itrA9vdhv5H/ALpiI9tffON7amhkan8DfI90Yf8AeD3zjzrXmfH5KYdDJNR74RkaTURkXw6J5dmVjcahZvLjjKwzstiaKDyzHLXxpCUw8Z4K7vRv90LNLkKGcWLNdQdLAa38rcY8825vPipl3nPQcFOUV/lWgpAkza2ZmfhoPAWHw+cDzMQrgV1gor8obx6J8HvTPQVVyKXoLDuh3gvxIxJRpedOkIGV3AseI5VPMg0ppFXMtaEe7QrlrVwBqTQedh5wzZGXoBtoa7V3gxomVmz54Yjq0mEArWtQEOWkCYfe7GISVxM4V/8A2OR6EmBcfjK0UVolQK663+PyhcndD4wWOUIk3ng97/Dbel8bKImUM6XQMdAymtGoONiDF2GHbu9f0ikfhRsmVKlF5dS8zJnJ7lNALWF2j0Me9YiVcZttDpNxwmAysMwAFvX9IhxIpYkA1U68mB+hjyrfnfbETXmS5cwy5IqAF6rMotVm1vc0HC0ecTcW3EkgQS0ya4M3tPk+o5chiK2p4n7RqZhGqOzbvP2748Q/CjGzWx8sdLMWWK5hUlWqCFQitLtT0j32l/fdG/p49Gb32BPhWpw9f0gZJJLkil6C/cDDSYLHwMBYTtD3whNlUYySQcZtps22EYCtreP2jzTb+zJ89elJJuaKGsADagPC0etUigbexLplVJeYMdb2NTYL5e+PXx+JraN0/wBbaZQpOxZvWLHKwqVv1vUaGPWN1hNm4SU7lSxW5qamhIqba2igT2mdOVKqFBodetQ3oa8qx6JuY7dAwY2Vyq9wAUm41ux1jK38jxIbqIKuOYhkzZzGl156nw5d8bfBMASSvr+kMTqPP6RxP7LeBh7ogk2RfIxPJwpaYSCL8+4RDtzHDCy87lSTZVBux7hy/TnB+B7fr8o627sqXPkssxQwHWHAgi+vlCIVJwchjl9SR4ztXa0/FOciNS/WbReNlW1PWK/ikEvU5mOpIvwrQcI9P25JCoUTKg7tBwA7zFCxe75WYAxrmpfnzHvnGU3R6fBZOl4WAncLeVpWKRC1Jc1grA6VawbyJj0neneOTgRSa2aY1CJaCrUFTVqkBR7AMeXPsD9tI6MFDNYLxIUki9zyqdf3YC3jlzDPmdKzMxZszE1LGvH4Q5RrseSecJweGW6b+MYBthiR/wC5f+5Fh3W30w2OdgjGVMHWKzaAUAFSrg0It3G+keNScJndUHaY0+9If5xh0CS9K0cmzM3MkcOQjZ1VrhLkGG6R6/M3gwoYocVJDaXrT+rT4w2kYLMAyspVhUEVII4EEG8fN2KczHKioCir99TZRyieRtmdLoEmOiiwCsyhacBQxyoh7MefTPoDacgqjA0NV4ekS/8AEHvnHkm7v4nTAehxTZ5bAKsw9pL/ALzfvLrc3EetoazARcHl3iJbK9kgk8oYS9RG4xBce+EZFseiWXZqE2+GGL4OYBqBX0hyYU72YzosJNambq0p42hQ1do+acTPI6vj8/0+MQ/mTBG1ZZMxzQ0qTfvP3hZW8XxWUJk2mMpGLNonwcwmYtBVswpzrW1IVyX4Rd9jbFRXkECpFWmMSdSLKBoAPWFWSjAdVCVn8Fb2xhB0julShY3I0JJta2oNDbSJJOxZquilQOkI78tQD1qaEAg0hrg91ZnSBpnVVSSASGZr2rwA0ixJN9a1JrqaUqOQoBbnWET1KXEeSivS5y5cF6/DvAGWh61RZQOPVU9Y+OYWi7MlQRzt7tFa3PwuSTLJ7TjMePaqV8OqRFnjNN4vJPqHmfB8zbcqjzAx6ykingae/GE8vBO+gJ7h40+dY9L/ABl2KkudKnILzlbOOBZMgBpTUhr+EUfdYTBO6qhk/fDeNfEHvihy2xbMjHfJJ9Fp3TwTSZQIWjlgxqaaG2nhHtez8YJ0tJi6MK/cacDaPJhjFpQG/HhePUN3SThZNTU5BcCkRaacpSk2V6uEYxikMZmh8DAGF7Y8/lB76HwMUbeP8QJWDmCWiGfP06NTQKWHVDGhuajqgV8Idam5rBHDpl7pFN3g2hLDfsXDkFcwRlZhmbTWi1I48Kx5VvXv9jpzGXNcyhb9mnUW4BGal2seJhl+FOIWZPmYdjlM6XVGHB5XWFuNUL+kHdV8kQqZ/HPkPbGMZrFgdTmNVtUkiyk+vfF63V3wwTSxKE6Wk1SQyORLYtWhIzUDVtoTFaw+7xmTZrz5qNJkuysqNUky6Mc9AKClPGPImz4qfMZFqzmZMy2FrzCAOJpwHKFaevDbZRqrVPCifVgNaU5H6RzP7LeBj5r2ZvVjdnTWRJrKUOVpbETJdv8ApNR5r6x7PuPv+m0pUwFMk6WtXUXUg2zIaWFeB05mKZL6WQrsfbP7fr8oZTEqCDoQR6iFmA7fr8oaQnT+DDs8jzjauzJIxbCrFrFVLFgMq5qkaga8hYQp2iVB61P9Y9L2zsZcRKK3V6dVgcpB72Cm3O0eX7xbIxINFkzGKDrkBiop/CzXewrappEdmnkpL8Hp06iLjj2dbHxH7RSAWOag4niopXSxhXvXsRjNbLctQ68SaU8SdI62FiChRq0AYVOtjZvgTDfa00LVjW+pBobXFzwqB5QOJVST/I2W23KPPd38Iz4ySgpUtY8AFVmJp4CsEbQmEvXQfX0h9u9sOYmMkOihmGtNMjAhr20DfCF2/WxxJnNlqc9wBqCT2aC5vpSK1YpzX7Ekq3WmKsCyrLnsdWcqO6lKQrx0+5Fdb/WC8SryZASYpVmYsVYUIFAtwfCFkwVF9dIpglnJPOXGCOXNvHsf4T71mbTDTDVpYrLJ1KAHq17vlHizCLFujtEyJ0ucuqMK+Fbj0+cddBSQup84PpxeEajUhwwUjQio8CKiMgIrgCXZoxWt8toK2GdFNWOn8NeFTxvDLbOLoCo1Na/aPPd4NpMaS1UsRwqAK99DUn4CE4HxXs842xnFVKEAjXW9da+p84QtIYG6n05xdMbPetHCgcSDUjx5iHO7GMkvTDYlFIb/AHT2Dof4c3I8O+3GH/I4rhA7FJ8spextjsxzuKKBYHU17vOLnu5jpSzZK4g0QnIDpcg5czcBmIv3wVtzYZkCoOZDWh0NuDDn3i0UbaqMTmrUDhy5kD5wn73LKG1THET1bb270xQTKBdeX748tD5X7oV7pbtrjcw/M9G8snPK6OrZa0zKxehFbVpY+IJO/D3ev8zKEqax6aVQZv41sEYnnw7zTiRWpStszMLjGxKA5kmPmXQOhdgRbgVIue48IXXUoNxaClZOceGe3YNKFQNBQegpB8/EKilmNAIVbKxizVlzJZqjhWU8wwqK9/CFm8eLGdleYBrlTjQcYnnqHRW2lzkVCr5ZpAO3t4OkIWgMscCAa8L+sebbzYbLMqq1DXAXUeFL18PSLTOcVIrX6wDOGZ0YDrymDCosRodNQa6cwIi090lZvlzk9iVEYw2xJtz94nkyyEByMQxE0iYSSq1GagIFKW4V5x6hsTa64hMwGUglSNaWBFO6nyjyyfhyjqwoUdAK1r1kJAJBFQctvKLt+HbVlzTXRwP7IP1i+iyTtx6fog1NUFVu9lufQ+BjxDbCq22J7i5lhiF0q6oqG/ChJbyEe3ObHwMfOs7ahfajODn6V3Fhcq1cpIA4AL5LF803nH4IKWtyz+Rhitn5WmzMqsTJZTUVoRUnXiVoPI84q+6m1TJxciYGK5Zi3GoDdRv7LGLZt3aiypDsTUzAVXmSwp6cY85lzaUPKh9LiB026UXko1rippI9Fn7xmWMYwoony2RAp/gTKrN3mrknWvjdHs/AKFw2JwquzI6rOl1zEto9OIBB5aOORgLEy86t/wBVfibfMQf+G21wk15Tf8YLk5Z1Jt4kEjyAjZJxg2hVbTmlI6/EfA5J4a3WqDTQ0uprxqD8KcIsX4FzR0+KXiZAI7gswV/vD0hd+KUoErlFcmUtTQdUqSfPIK+HOF/4UYxZe0ZeckZ1dFoaDM6kKDzBNvEiNqeaTL1i0982eev6/KGhhVs49fyPyhqeMBp/BgWdmDSPLN/97S7vKlHqJ1SR++44fyg0HfHqLzAqljYKKnyFfpHz3sv9tipa/wAbjU21zfNfhDZ4xz6Mr7Ge8GMAlsqgKxdkoNANSw/mBH9R5QjbeAzlClSBL6pv2stq30rSDt5GpMVQKVVCasGJIBSpItov14xU8HU1prMcgdy1qTGLFsU2McnXJpHrOxMJMmdA0jUgdbgE45jypbxtG9vYAdIGmAHLXUctIbbqTEwGyGnkAk5nA4lmOWWhPeaE8sx5RSts74rNStTmACzCRbPlGelBe/LSILdNKLTh+S+i9TlifRRd4ZxM010Wi04AKKWhdnPrFwO7n5mUZiEHjXg1NfOK6+zstuXOL6rItbfaJb6ZKW70xWXvBeAxGUkVpUfGOmRV1oYHaeOAEPfJIk4vJ9P7l7VXEYOS4NTkCt3MoymvpXzjceL7i76Ps+pp0ktxdCaX4EHgYyELjgZKDbyj1XbuNy5qGjNW/IVuR3xRZxzMUllRXU0LM3PN+ph5tid0kxidKmvrpC786iWUe+cJHLgAm7GABq2buIGX0/WE87ZIHYNxpy8uUE7W3g5ny0H+kJBtgk9pR4UtBpSBbRZNs7zzJ2ESWw66MRMYi1lojHvJJr3jviiPtU161LeVwYsC4oTFKsVuKZhrzFRCLbOGAm2WtQCaXvS58IOtJcGWcwygnYe3Dhp6TpR7JunMfvr3qR6G9LWt++MhWmSp8q8jFIFBoOq6KcmnEqPVSOEeavhiLi3d+sXLdrbHTYKbhn1lET5Xih/aqPFSW83jbI/7kDTPDwei/hJtYPhhJr15Lnq8RLdsykd2YsPSLXtmXdiAK/E6cfSPn6TtSbg8QJspsry2zKeBVr0I4qRYjuj1TYv4kSMa2R/2Ux1uGNFL1plRibjlWh4R5n+Qpk6sxWecjqnts59Crb2HNS4GVhQ245b352ECrOrelufcYe7YkU4Edx636iKvMboyUYW4cip0+0eXT9Uce0e8nxkLfHmnRtQkMSDxpTQ+vwiz/hfjyZk+USMoo4HEmuRj/dijJigRm/eFUJ8KU9QQfOGe6rYmRN6aWGdamqgLR1JqVzslALC4PDWPSqarlmTwRXw3QcUehfiHvEMJgnNaPNBlp4spzN5LU+NI8D3c2ioxK52yq+Zc9LqWUhTTiK6jkY9h3mmSMaJbYiXXow1JfSMVq1K5qUDGgEeWb74CTK6NJUpULVK5K5uFQxNS9Tpe19Y9CGohZLYjynROEd7Fm9eMBcIGDZCSWWpWrAWUmhNONhe3C6KsXTbu4Yl4pMOswIUwonznYMeuas4ygk/vKo8Kw62dsJUwCBJqE55rlxKqWyqGVQzXFkOvOKcxhFIS91km2VTZUl5xCyhmYjSw0Arc24QC+yZkomblGWW2btrXquvAGouyio5x6Dj1SWJbKFd1kTLkFa3QN2CCxVM59bWitMhaQxaWoEwylz9daGZM063VNQoNNeqx4GAjLk1xJcfi+kkT8R0stldcoUV6QuzCzqRRMutia0FDSKpg8c0uYkxDRkZXHipDD4iPTtq7a6PEymWXRZlKjM4oAyhaqCBQhzwiv4/dWXNcspZS7OzMcuUMSpyqlQQAS2pqYGNkYrnobKqc3x2exbl7dTGS0noCAwNVOqsO0vfQ6HiCItLaR4vu5vaux8OsqZLM1s0xsyMoQ5qZbmpBoLggU741j/xhxWLYScJKEtnBW37SYTQ1KsaBaDjS1K1jK0knjoXNPOH2Xr8Q98EweHKChmzQVANDkBFGZxWuhNOZ8I8e3Zmg4qTmNAWoTStKy3FaQ3wf4YTJil8RNMt2JJVRnseLuWux7q+MKcTIl4Sf+ydnMpu01ACwBBsL0ueMZvjYnGL5CUJQw2c7x4/PiJzUAy9UACgGRQgFDcXWB9g4ENNROHVT17RheZ7TGLVu4J/7ya1J4mt6RZtzsIPzUpRxLGveEY/MCDa2V8ekYvqn/I33q2sUw6YaXxmu9OGauRa9wyTD6RQNoOFAWtQOPFibsx8TUwdvJtJulN+xnP8AW7Ko8gWPnCSZLFKsasb86cgOUMrWIoCyXLLDuFvB0U7ophHRTjT+VzZT4HQ+UEbalAYhwlqG57+Pxiu7EkgzM1Ozp4mw+FYZ4iZS3M1PMxPOtKzcj6P/ABdWat8+vQPicOraknzgGbs0C4JgysZWGRbRVdpKLYv6efyALMJGWtBz8oyNYqUVNtIyHJJnytkZQltZfdobZJY+J08YTztrXOtNT3gcPX5wJi8Sc58T8zAU6eKXJ9+EJUTHIjmP0jFnCVPFmPygiVgkI0l+S/UmBkbiqCnM6epiWXNY6An+UW9dPSDYCOpmya9kZTzUn4qfpHUmUzArMBZkHVF6MK2qvGh1rEqZqVmEqvKpqY05GUmWzZqGxUgMCKEA86QKYWBc0gA3ap7ifpaDNmOJcxWU3BqRpmGjLXvXMPOJsPi5RHXlBzSxqVPi1NTHQ2fmtLKqzaBiKeRA+cE2Yl7Rxt3D0RaGuWqVprS6H4f2oTSJlOMPMXg5yplyiZSlcp6S450NaCg4QtmYNAOy4NgaGyk86i3gY2PCwFa90soY7N3rmyey705Mc48laoB74cbP3sksKYnDhyb5lZgxPNjmqT5iKpLwCk0Dt4kCg+N/hEy7OFf99XnRCfjmpCbKK5ev/Aq7rI9M9R2fIkNhzPlYcBWbKGZSRUcczk5iL6Vp5Qzw2JJACgueJocteWY2PrE2w3/O4cPJAlScMpliUas1VUPWooLqVGmoPOO/zoI1r3/6x4Wo06Uuc4/c9ei3dH1kr8/pRLcjoQwsitMu16VNBRRlqdSe6GGwN2naZLnzkRZ0vsPLbOtK8FqaH3Xkn2nXpGAVXJsAyBmaugVhavJaRcd0pM2TKKvhZpq2ZasgABFaZZjLlvw74u0644WP+xOqW1Zz/BufsJnxTTTJll3XIZjFmYqKdUqyALUCmphdhsAwSiyzKQ9HV2GUAugD8BxVySOdK3FLJjdsCQAzSzUs1swAl5QO0VDU4aVhNtLHB5FkQoMvVJYVJ1sVUkUK0ppSKWkuyGLZTRvXh5mSVIV3aWhVTMk53Z6ks6MrllLE5qn+EVhlNpMyypkmVLStVzpKlipLZTLDHKWoKVN6fxaxTtqbNltiGMuT0C36oZmqa6gt2fAWje1tkq65lBDC1tPSHYWUAsnqXQKJkqZNIR+i6MkBiJqp2GLKSLZyaGugNbCBpOz8Q83OrBJUw9UNlJ0AsF1rax5xVNjqww6K0nLRrOC7TBXKSQWa4qt1NqE6axZcbt9c0qXJAejFXqHzAM4Eq+YUZg1rE1PdCZdjYNrrsq21fw/xWIIPS4ZFJIGZmzkjuKi9DpWCNnbjjZqNiHxKdLlyAkBUXOQCwLG5AGneYsu98lUwr5hkyzragtVQC1TqT5ajlFYlbwKMDi5GJmf7wNkRizNUqMpA17WU+K1jtza2egsf8nsT47faes9lE9Xw60uejzta+WwOttO/jFZxO0VZizMTUk0Avc1ux7+NIVdE38LehiZdmTiKiVMpzyNT1pFka4R5RLO2UuGdydoAHSldaV+VYuO58wripJGozH0ltFKXZcwMM6Mq1FSRQUrzMWnYe0Vlu8w0qJM3Jx/aNQL5dqsZaswaRlb5yxRNnCdOnOdDM+C1sPWBsdOBPVA5exHJxAErIuoNSado8Tfut5QPhVLuoJtWp8BcwaWEdFOclFex1s5Mi31AzHxNlHpGmTidTEkoEq3eR7+MRzWvEzeWfc01xrrUV6IyY5JjDGQQm2eeDTCsZGUvGQR5s0m84OZ02rG9L+PGIhiCNGpW1REk6a4r+yp46fGFk/EEngPCGJHzbeBkuGOuUv4moicYpxS1PKE8nHEcSPCDEx7c6xziwlJDKW+Y1KV7yfpBSz6/w07xaFAxpOpMES8aKVqB74QtxYaYZicAJgJSgmcgbN66HvhOMYVNGBBFjWxENpOPXg1/C36xLMyTLOqseZFxXhWMTx2a1nlAEra2XQkQ9lbwESsNL6RlM2a7sQ1BkXIi5gTQiqzKVhSuzJJHZYEWsxAPfQ1pHM7YksjtulBY1DUvyIB+Mc9r4OjlPkvK7n4SaKlXUscxKubmtdKEUrwAjX+xuDTMM00M1gWYdU/xAUGbwMIdmbddJYVZhagAByBTbU6mvwhphdvFWAmTGK1GaihqAm9qCto8516iPUj0FKiXLRZNz1/JB5at0yzWDfuyytBlIoWoRQDiIwbOZVo7AcsrVtzLaD4wZM/D+SjNipbvMYjOE6qSaUrVZaAcL3JgKbPrqfX7RNqJNcPl/kfp1F5ceECyJ0qVME1kmFZZqSCDdbhgMtWoaGndHoODxYmy0dHejgEWUMAdMylbekedzdTTLpxqPQiLZgsIGQBZoqqrmUdIuWqlh2dYfpZtrArW1riQfN2KKFsxZg6uM9wCK1zBTetbWFKcoUbfwIllyGd3JUVLaKEAOamtSW8NeUMAElAr0oLHUAMW0zce4QLi8NM6Or5qnUnieN/KLG0+CFZRSsdhKmvOJMLs6tIPmSLwxwOF0gkaSz8IFlg0Y5RWgFT5CBd22RpzupRZzKUVmGaWWWoXL1lzFTqV5WuLtdplllnL2qW7jwMULZO6JQhp2KyAdVFJaiktmzNVaU7gb11EA485TCUltaaH21Npz2mlCXCJQKxUstVHWPVJK+hhhu5tEy5pzAOHFDc5l41CNTNpe1flAB3RxTLMaVMlzBmfomY3IDkATFy0tQioNxS0CnYOKoROkoGt1pc1WVv+1iGU+sSOucZbi/5Kpx2FT/EXGg4+dMlvmlzMjKymqkdGqmh0sQQYqxSY1erQHiSBbz1j0hMFOl9USnp3Lb1W0VXb0orNJZSpNyCKX5+cWw1DfGDKP8fVZLDn/QgxEtwo6p8qEfCI1kzWBAQjxsPUwzoQK0IB0NwD4HjHPTc4f8jKv/j05zveBZ/9LmVAIoOJqCBDSThERKgVal2Ot9R3RqZMrGZ6DxjHJss0+gooe5c/uFS7ADzPzgWYYJrYnwgRzAHoN4RyY1WMJjljTWDR59tyXBvNSMiNK11jcHg875JPoX4iazGrMWPwgcjlBEyUgN2r3L945zE9haD4w1HzrIGWmsaD00iV5NBUxDGmE8ufzgiSy1v8/pC+OlJjGjkx0+VVzAjwrcnlGJijTW5pClT74RJ0p1INIHaHuGiYzLY6k/IUjmZi2mHKP9BCo4gk19gchDXCYrDhaP0/fkEsV82J+UY44NUshoxqpYXIGvL7x0u06dkX5m5jqRP2caZpW0H8JslflLhnhTs4Uy4DGv8Az4gD+4BC2l+BibPTNx9tg4KT0rrmowuQDQOwApxsAIFXYcwnRaVNAM1Suo62UgWpzjrYO2BLkr0OBKKAAAZq1oOZK1PnBU7f0qb4V6/+4n2jzpU7pZaLIWygvpG+z8KVXKMNKANK1OYnlXMl4IweygDMNKZqEAGgIFTTNyBJppaEuG38Z7jCPTvmyxDOVtx2UzGliWssFh1w2bqmtaAUAHedYojHDESbZBjtjCW7TXmW7u0epQBa1vUgeAMAScUCgU1qKipqdTU3PfeGUzEfmcr6rfLypUivnT4QLjMIBpG7cPg7c35C9sPUwwwknSIUlwfIWDRjJXk1EINqSyXCiw19DFkWFuMw1SxGtDTlWlq+cdJHJjnd/DCXh5YBLBgXq1j+0OeluRakHOO6KhJ2xi5ahFXDlVAArnrQWFYml7exnGXhv6po/wAJgZcmKLQTjBMr1kIH8tvhAsjIzBXCuCbg0IPIEHmbecSNvDigKmRhz4TZn1lwun73za9fCSm//pXTxSJHp3nKZVG5pYwUnfjbzTJgAumUXPWWtesqA9VQuhoAecVQzakaWPIfKLbvTvBIeVN/+wWVMep6RX/frXMQLMe/vihyNoA2NR5W9Ytrg1E9jS62raq5LAdjpSE1AoSa9Wqi/JQaAdwiJMGNTW3/AFfeOi1QI66SC5Rf8FUucI282ISYxmjmNSButWNqZhgeY1YnZKxC0ukMieTqIz/HBytQbRkbXWMgiRLBCjLyPjSo+EbN9CDFmn7FwXCehPeCD/UAQfWIm2HhDczh/V+kJ+eK9P8Aoj/SzfTX9lVnNEPlFobYmDFzOr51+kcPKwi2q7eAoIJXp9J/0A9LL21/ZWTG1UnSLB+Zwy9mRXvY/rE8rbYqAiBSbAIqk17qCsb8kvUTFp4e5IXbPw0wKaSM3N2UtlHdwXxi2bn/AIevjXHSDJLF2IFDTmSOPIfSDsBskmjTSSf4SagHv5mL9sjeWVh5YSXImHixLICzcTr8INbsZfZkoxXEQVfwR2eP+d/5P/jEi/g1gBwm/wBYP0hj/tyeGGb/AMqfaNHfdv8A8Y/+Vf8ALANSB2nGF/DLCS+wHHmp/wAMHpudJHZLDyX7QC2+0zhhx5zCfkkcHfWb/wAlP6mP0jNsguRyuwABQTDT+VYhfdRG1dv6VEKf9tZv/Ll/2vvHD77T+CS/Rv8ANGbGbljo7ty5akhmNBUdkX4cOdIFmNMQA5EaWLtQkTCKaAHqm9eIhFsHfLE4vGTZTKiyJQuyqwLOKdXMSRQE6DlDvH4/KCOcLmscM1ZYVh8aZiVSWFUmxagI0zGi176XjjEiBtm42wWDJojo4aNawwJUgmWIipE0uCMJlMQ4pTlOXXh5Xp56RMIwmOOJsHg5M1A65iG/6jY8QaHURMNly/4T/U33ihvtGfhcRNSW1FYh1qARla5FDybMPAiCBvniRr0Z/wCz7GO2N9HF1OzJf8PxP3iE7DkVvLX4/eKgd+cR/DKP/a3+aNf7e4j/AJco+Tf5oz4pHZLPiN0cG/bw0pvFaxGu5mBGmEw//jU/MRXf/UGcP+DK9X+8ct+Ik2lRLk+ec/WM+Ofo0sOL3GwToyflpK5hTMiKrL3qwFjHjW+G507ATKE55T1yPSot+63I90egf+o88f8ACknzmD6mBtpb8NPltKm4aS6NqC7jzBpY98FGE4vodXbKDymeO/njWjACJRj1BvX0g3bmxgCWA6tTS9adxNBXxhM0gHUsKc7w/CC/U3QluTz+4xXFq2hjoisDLhl1X4GOiGEDhei79XOa/wBRJ/sShBXWMjJRrGRmQkk1lYFRmHmfWOOmPMxkZD8HzbbMM9uZjRc8z6xuMjcGZZzmMegbg7HlmV0xqXzFQTSgA5Clo3GRoUey4LhR3/D7RPLwg5n4faNxkaPJ0woobn4faO8NhhStTU66faMjIWwkTflh3/D7Rgwann8PtG4yBNMGBXv+H2jl8Avffw+0ZGRjOLLhdjy5SBUFAB3VJNySaXJN4W43AqW1Pw+0ajIlmbAyTggGFCfh9oanCCmp+H2jIyMgFIi/Jiup+H2iRcGOZ+H2jIyDAZJ+UHM/D7Rr8oOZ+H2jcZGgirb+zVKBjWqmxtx14RXfyS9/w+0ajIbHoI4bBL3/AA+0QzcIO/4faMjIJHAk3DDv+EDJhRUi+lfOMjINHM02HHf8IjaV7tG4yNOQBjMMCCDWkUTaq5JhA0vr4xkZHGS6IZE0k6xN+ZZTYxkZAtAwbC5OJJpUKfL7RkZGQpotjJ47P//Z"/>
          <p:cNvSpPr>
            <a:spLocks noChangeAspect="1" noChangeArrowheads="1"/>
          </p:cNvSpPr>
          <p:nvPr/>
        </p:nvSpPr>
        <p:spPr bwMode="auto">
          <a:xfrm>
            <a:off x="1374775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21522" name="Picture 30" descr="http://paul.bartosekfamily.com/wp-content/uploads/2010/04/meeting2-450-x-29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216150"/>
            <a:ext cx="17526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3" name="AutoShape 32" descr="data:image/jpeg;base64,/9j/4AAQSkZJRgABAQAAAQABAAD/2wCEAAkGBhQSEBQUExQVFRUVGBgYGBgYGRwXGxwaGBgaGhodGBodGyYeGhwjHBgXHzAgIycpLCwsFx4xNTAqNSYrLCkBCQoKDgwOGg8PGiwkHyQsLC8sLCwsLywsLCosLCwsLC8sLCksLCwsLCwsLCwsLCwsLCwsLCwsLCwsLCwsLCwsLP/AABEIALcBEwMBIgACEQEDEQH/xAAcAAABBQEBAQAAAAAAAAAAAAAFAAIDBAYHAQj/xABGEAACAQIEBAQDBgQDBgMJAAABAhEDIQAEEjEFIkFRBhNhcTKBkQcUI6GxwUJS0fByguEVJDNikvFTorMWQ6OywtLT4uP/xAAaAQADAQEBAQAAAAAAAAAAAAABAgMEAAUG/8QALREAAgICAgECBAYCAwAAAAAAAAECEQMhEjFBBBMiUWGBcZGhwdHwMrFC4fH/2gAMAwEAAhEDEQA/AOQLlx0YX7iP3w77mfQ48DP/ANwD+2JaTei7+o/Q4nQRv3U9j+v6Y80Ri0tf/F8j+xGPRX9T9B/XBOK6J6/lOJRTj19t/wAxiZBPRSPbD1UTtH+aMK0VjkaGikndvorfo37Yd93T+aPcEYRy4PRvpOH+Xb4gPe2J8X8yvvwfeNP8/wBmiLRGzDDAsYtPkWiwUj0M/TDDkHX4lIwyT+ZGUoN6Vff+SAKScPrKCbT898SCn7/TCM++OsTiu7IgMOejEGLGb7bdsP8AlhE+pwLBxfiiPTvfHug9h+n0nDynriWuwYjSumBBvM+uOsSUpR0VypHfHu/riaiokajA67/thsj3xwvuOyvoGJ8sGUym8bwD+oIx7JiRa8WH74jaTaScGhZNyVUjw0SDJdVJ3vf6LiXzqYT4ixmdtP5xiqVwwrg1YjhfbLS11YiAJJjmlvzxHWJ/mP7fKMV0YqQQYI2xL5buSQGJO5jAqmDgov6fUYtTv9emEWvtGJ6qbbCAAZZQbe39MR1aawDqHv8A3++ODzTIfNOPPNkb/LDmpQNifmBiIt6D54NIbTPASNjj1STuThCcekRbvjhGeu0iP3tjypTiPX+7YZoOHUm0sCRMEGCY2744KQwoATIP0j/thNUU7DpeT+oA/PE/la9bHeLSTc/S/wCWIzkyOw6746ysZ1pkOr1I9InCxKKR9PrhYFl+UC15ft9CMTU0tsLYhekB9f3xYfm9PY4owI9NEEbfphv3cdseeUf5j+X9MMlr3Fh2whQpVHucTZTmMWFsVsE+CJckgGbCZ9zYMJ6byL4d6REenDmadImLmJMAe2LlLI6QdbPI/hSD0EyxOld/+YyNsX2y8AQ7bzGkAA+gmPpGHNl2QdADMXA2n2M2PvHXEuQVTfYOOaeR5aBYm45nM/zN/wDaF3wyvnHQg7swII6QI37n9IB32IDNF1jWxA6FiR9JxDmcgGjcEbH0PpH745S3sdwj4ZS+9a1UHp6n6f33xE4vgrQyoVQovHeMetl17DA5qxeP1BLDDlp4tHKXuDh4y49cc2icnRU0Y8i+L6ZWeuGVMge4wvJErb6KZx58sSGmZw1lPbDJDpsZp9cPp0/UfPDRbCBw1BTj5Q1qF8RVPbEpjDGbB2B8fBE7kEwfpiOsxJgmTt3xKzYjZ8ECiuyApthunEnXDNOCE9aoYA1bf30F8Ts6uwAsIAvA2t7fliALizlMtN+mFdEMlRVjvuwUHrHY236WxWb/AA4uVr4YKeFQuOLe2VgD0EfLEiqfXFunl8TplcFs0qBQ+7++JNJ6ybRvi41DDGp4UdIqmiMLEhUYWCEZVFsTbYiqnlO/0w9D3n6Ycoh6rN8Nppzkeg/XEin3+mPAw1/L98LTHtHqZBZ2xPTywV0A2vh9Oop64lZhqS+xwu2I5IkrnSJkDbcgbkC3eN8Nrp8HqY+uLIrL3GK+arry3FmBwqso3GuzyjlwgMdf7GJhlWa4vpgtyzyzczsALC/8wxEKwN5wq9Qyt7TcdNxGBbslOUUi+F6YrZslpVQswDJ9+/fFtmB64ravxP8AL++JpvsVqJLRqhU0lVLAA6oAN1Bi1ox6HDAELE3sT29ce12LsxJJLXJ+UWAsLAC3bEuWo8i+wwspGadRaRSVuaP9f1x7WsCSbATsOnzx6uX01el+gLEbRbUSd5O/XHmbPKfY4qkNFP5kFDKrUUMCBNrggz8iev6j1iucsIkOp/zH9xizUEaYB7mYKnaLbg79du2KOVpCIvFyf6flingo0eldJgkH5jC+5s0kKT8if0xEFBdoJIBsSNJ+Ykx9TiVLBjqg8sC8nuQQIt6x+kkFMr1KJG4j6j9cRFbevvgiqqabl6pVtkWCxNgd55Rvfv74FJW3BveO+CnZ3Guxjj+4xEVOJ1O0wBP7xhlZrjpg2AjVYIkWw9Qh6n54aXv7YlydQDUCJlbbbyN5FxE9sFgPaWWk2uMEHpQAqgn2BwOy9RvMkSoG/T5fPFnzb2JHse+EatkJQ5yV9I8fe/YYkpqMe1eIVGMsxb/FzfrhU8wCfhHvtg0aUqLdJBi8KapuNTdRsB7xcn6R64rcPcGoo/5h+uL2TzNKYrowvdqZhvWVblP5YRv4qLJfDZUrOpBkRtGn3vMnt+2KnEaHltEgiAQe6sJB+hwf47xsMq06C09AKhNMl7EROoDmJi/vc4AcezE1As6iiqhMzLAcxnrzEifTBFBpfCwlS2FjrFJ3SxxJTWw9v2x6dseUvhHtiiRc9ZsN08w9jh+2PKXM6gdZwehJSovZVLYdmn5lPriSpAEdsUsxU+H3GEsgpWXS+K2aew/xL+uHlsV83U5fmP1xPyar0WQB2GPa9CQpjrghwfhTVpI2GL+cpqukRcHbCJ7MWXIm39CNeF2Fh9MN/wBhzUsBsenqMa3h3Ci6a25U7n9sXsnllqVAtMTAMn54mk278EvdctrpGYy3hm0lcTjgWlRI6Y3FagKdiJMYpPT8wdvTDKHzM/GUpcpHMeIUStQW3xSrpKk32PU42vGOAMagPKbd/fAPNcGeDYbHbFLo349IBmlPf64rCnpTr1/XBupS0jbAhqZPQ7noe5xykOVsnlHdm0I7bzpUttJOwOwx4abAklW/6T/TGw8DVvINR2Fh5oN4+NNI39SMTfd5IW3vP8wH7YLmh4xbMCysSSQRPcdh0xXy63b3ONr4hyrChTmI1NBF+4PttjI5endvc47lrQyi7plcjl+v64hqnmGLZXk2/ucQ1k51xVEqImG+LnDssJ1N8K/me2G0MoXfSBc/0xPxCqFhF2Xr3PU4WTvSMmeTb9uPb/REWczeo4rqcMIw5Ew6VF4QUFSJlIxIjAYhWn74kWlglC4tTF5OIow/Ep6j/MraGPvYg+8TgWKXvGJPK98TcVdjpuqLOczwiKaaBIJOrUxja8CAOwA+cDA5hidkxG6YAaFTUQMLEyLYewwsJYaGfPEKVLb/ANzhxbFUPY+5xbkc0PetjRZDh/limwU1KlYA00U6jpJIuFNmJHw729cZV3kHG98GUFGfyXlv5gBR35Suli11vvEi4sZwspGXPNxjoD1KDBtJVtcwVMzMxEbzOIPJLVAgpuWn4QCWJG9t++NlxnMKnHY7ZkE/Ngf3xb4bQNPxIsiPxW/8yt/XCJmdeoako1/xswmSpGrUCJSd2aQFWST7CcXeH5Ba1QU1phZJksCQoUSS0BjtODPg0aONUo/8Zh9dQwS8I1UFatT8uahqViHnZfKcaf8AqvjtMeXqppOkv8bKfDuJksuUy6oodwNR3JNrxsPQYLcE4KGqQyqXDEXPKSszPU7bYb4B8HeYtPNvWFKKkKrLdisRBLCZPYHbFd+Lp981kigVqgHW6C4aDdVIAsZkmNpvhZY+jPkwTySq6VX+LNKK9bMsALIIsLAD06Y1CaKCBRAaAPXa0nraP9Mc3yniSo2nyrAbFLzeJ7Y2nDCgcVMwHL6aekC4GlAJ3E6oDek4Ef1Njg6S8BLM5JiOrEgGI7icZHxIKiuUQkBbdpsMa4ZxmqjTUCfhqZNh7CbTP6YEcdNPzXk3tJ/yjFHVWGEKBHhvIVKtT8UsaSoxMWuASJIv0NgcNr+H2qjLw9X8bVIVVhRrIkW/lvH54u8HzIFcAbaKvrsjb/X88Kl4lCplAKjLqBWAAQwFQi8kQbYVcfIs58bbZiszwN1ldTa9ekTYadMgmdj0w6nwrTmaFLnCsaa1XkfEWh9JvEYMvxxGBYoCCQAJg/CYuMDePVWy2gzpYQwBHMLk8wMiQRHba14xNy3o7lfw3vZV4fwzVxA0NdQUy9VZViCQoaL/AOUdMWPCmVqOrkNYTqDKH1AFYEkSt42IJv2w7wpULZym7fERUY2i5pucQ8DzTLOiCASWBi4kDeJF+3fB5D4pNZafyX7l/wAdZc06YohKfM0glwGGmQwVQJuGuTHwjrjA5PJSXiLEzjc8YzxzTj8LQUYhQrsRdQfh0gG0X98ZThvDCTUZrc2mx674Ccao3ScnOyo+SH3dW7n/AOvFPM5T8dR7/pg/w/gLtlXqqh8tGXUzEDdhGkbkcvTriqVVa4qMLKCQO5iw9up9PfF+VGaelZBVo+RTb+dx9Fj9Tv7e+ANQS2D+bzPmLVZtyf2wDLXw0V5IYsPG3Lt9/wB+gqeXkgY6V4P+x5c5k6eYOYamXLcvlhgNLFd9Y7Y5xSzGkzbHQPCH2vPlKVLLmijUkJkgkPDMWMSdM3OKIsHz9gQ6Zv60f/6YGj7GnOaeguYXkppULGmR8bOoWNR/kJn1xpqn24ZXTajXLdjoA+uo/pgLk/tGy9evWrZo1KdNxTQUaY16wkn8R7HTLtKiAdjOxakGyhlPsjq1WIpVqb01sasMELAxCb646sLdJJmGcR+yWvQKaqtIU2Ok1ObShPw6+WVB21bA7xOOkv8AaRkKR8tqjUyoXlNKoNIIBAgJaxFumKnFvtY4alJprCpqU8mh+bpBBWINxe2BSOs5232S5k5k5cVKJcUxVnU+nSWKAfBMyD0+eJK32IZ7o+XP+dv/AMeJch9reXy2bqPSSrVpNTp06YdgpQKWYqDDEqCxiTIEDpjX8E+1EZt0UClSBJ1l3BhQJhRIknb9sJJxQ8U2cMzIZHZCVlCVMSRKmDH0wsEuKrlzXqFGZkLEhiu4Jno1t9sLEuS+RRwdlKhwyo9GpWVSadOA7CIBO3WTuNpwJO7C8T29Bi+a6gXYfXFZXUliDIt/f5YlFjSRXHW393xvvDfF6afc1poUc1U8xpnXDLEW5QBFupOMGXF8bXg9Ko1LKV6oVaFF9CMFUFmkMVsJYjeTt3w8ra0YPURco0jQeNeHBeL1HP8AOjfkuCvGNKcfosbFqlI/9UD98C/tZzbJnzFgy0zPuBj3xhWji+Wc9DQP004m8iV18/5JZMXGcF84yf2VgzJVxS42tvhzRH/xCMX+C8Jarn6+Xa1MZwkuLHWoraFudmAMiDOn60+M5UrxmpG4zQI+bgj9cO41xR8hxjM1VTzNNfzNGrSD8Rk79HP1ODCXf0LywVKD8Sgg34Z47lGKpmGrvX82FAsg+EDqABqm20dMYbxtkloValOmulVr1VVRMAKxAH99sQUuLpSreakuVqagTyg802FyPnjQ5HiJzuaNZaXxZjzQnxEReAbTf97YaU1GNvwVx+lUXFR8rf4/UpeFeNJQpqXExciY3baelsbWt9oj0CAqBCadORUU6pVdwJHKSbN1j0xheJ0S2czcXvVcQCBuW2NxHY3xHU4XmqjGUYlEVETSdRWSAFABmDq39O4xP3V2mao+n+NcuvJ0NvGlJfLetSZ0NFY0kDn1EXMi0A4C+JvFGqqYWAQpF+hRSB8gY+WKud4HVy/Ca5rAB6dRaQsCCrFSGV4kjmjtYdsDsv8AZzxB6QK5d73ElVJBFrMwIt0MYSOSWRP8RIYOMoNvpO/0oLeE+PF66JJCstUkTuVp1In2k/XHgzSxkDIEl/8A1v8AXAk+CczSpDzl8oozBpIMSrODyk7hY73HTA/jnh7MUEWpWXyk0wpJBDGxgaSbwZvFge0Y5yV8SWT0XuJu6v8Ah3/stVMyNLKGvqH/AMrYMpnKTfc2qMrKppByRI+M6tQ9Bv7YyeQyDs7GEbQDrDVFSx+FgSQTuDPcYvcapqlFCHGmejBjsZkry9I74GtJBXpUpuT+v6qv0Do49RXiRqeYopmpXOvpBVwvyMiPfADgvEgKyEsQkvqHcAH1/wC2M7miQFkGeoJ/pcW74dRE6Bq0wSZv12ExH59cWUPh/MZwjHLyXyivyOhUeIaahZZBYyvQgaVUk7/2fXFTLLpSrsQ1S3SWYgR8mJE+hxncvxGolYQ2osIIMmI5hE7dMEvvapkQ1TWX8xtajlVJOqmQD/MSTPTbfGWUWkvsaoyi20H8kjJQq5SRpdUqOSbzLWST1IY/Id8DaOR81KZWoTpR2YcoKU7s4NgSdRAO5EjAGnxMVOYhj2USxMzBIEb6bbfnOKWVrhqqJUDaGcAmQDpY7menubSe+LpTrbJyULTSCr8HSqtXyS3IJ3Z9VwPhCnTAm5I/KCH4bwwvUCFahmbooa8EiARcTA+pxo6b5fJM2lqlW7wQ4ClQSgEaSZifSGO84o0eKivyrSK01kqirrOqOZrpJMAdtgBikZutdCOKsCcR8P16JAqJpLSRtcC0xvH99MQ5XJVdVkLHtp1flBxrquS0qpaU6QxBI6+0G8e22DfBmp0yGY7RPKG379hefbF4ZE18TJyxyTXFWYD7rVsGpMBIn8PT6bgDpgjkskQtVjl9QuVIY8o0/wCK+31+mN1xTxFV0VdGXYBQb6QYNiCYaCpXV8M3GMmczVanU1O+mF5VXSAENxyiIM9r6RfbDc8cfI0cGbN/jHoB5vj2YqE1Krh2IEtUSmzGBAkssmAPywN4oruwlQsLeLAczE22G8wMbHKeC6jUvNV6TJDtTiWLMu6QASC17kaek7DFvhfBxTbVVp1KaPTKlUXzXUn4YOjTqnraIF+uGhFt6Qk6S3+hhKXh2swB0NcwBG9pt3tizl/DjsHYQqpualh7A3BaxOnf0xdzVJXa9U0CJQipZlC9r/KRGJOK8bc5UoHFQ025yVDnS3LqDtLKZCgwROq+Cot9sVuPiwW/CczPLSd13DBTBBuCIEYWKr+KK8mK7gSYAJUCegAsPlhYnxY/JHV+DPQ18KYU8qjMp88aUWQ0LJUJcm5E7H5SJ+3NFGdolQAHy6wAIHLUqTt74zWQ4yqvRYjV5YQACRIBBgn3GPftB462aqU6h18uoAnsxmBicXyGkZrRGCFLOkUlvYN8pE/6YhymUd6ZcCQJmOgHft88RpTJpNAmGO3y/qcLaegcK2aHxh40bPVFqMgQqirAM/CN798N4l4vq5mrTqsqymgKoBM6IibyZjACowFOCrB7kG0RFrTO/XCQ1VXzAGVf5gIHbcD1+eFUFX3Dkx44yg+6VL6X2tms4j4jrZnM1q7UxSdirR8OkgWgNcnlH1w7O5+rmHrVq5BeohBPKLqo3UbCI6T+eCXhnh2SbhyV6pIrg1ATJJJUsRAMjYKAQN7TjF5bi0UjppoCQEc3JJIPNvbY7Wv8sTTcnJL5lnUYwT8LX4Cp02cqiIzOzAAC8zYACJknHcvAX2ctkzTaq/4pBZkAkLNgoM3Ii57m3c8S4bxIUq1KqCZpujwP+UgwD6xjveS48+Zp06wp6KVRFvrLNBk6bKIJ2JvaY74XNaVONryL7itW0n0M8QZHLiialBfKq06juzJRJL6dQZXaNmmZJg2sRjzgFUVqaM71NSOdBEABQyHSIgkQFBmRy22wziArZjRRkqlQspgEgtdlGoQBZHsbHUuB+Z4XUBNEZmnTCSAo1apZl08u5M9JgQL7nGS5SXX0LqUI6cgl42oa+F1KakBA6QOtnn2idowercfFOkXbM0AqqCeQsduwqySegAxzPP8AGagzRywptUqEqGpkmkTpaJkFpBM3k397AeKeMqTsyKoOoKAAHa9ioDFgLm117A40Y45ku6/gjOcJdfXZ0RPE+VzdUow/EcadT0dIsriTJYix3Pt0xD4s4DXr5fLZemFrClVSVCtTVVRCINQkGACBIve0kYl8J8bo0iKdWmocgfiLTVQD0QgIukjawaSbnoCHiH7SsrlyFZh6iRIkWMbkd+1u8Ynu9bfYJyaVUZhvD2RKkVcuEYsQGpmoLWA1MvWepEeuA1YcKpgUfMUxqZdNUsNRIMVDBK7sDF/ninxr7SvODiktiIkwoBItPsenpjP8GzlLzVOaphqOoEmmZIjpaYBMSZmNomRXDjyVc7/MjJJ6iyfjGfV8zVqqisFAV9AZkbSpUEHULkKX1DoCfTFjhNAtrBoJCwokC6m08qfFAmf1wcznEi6fg09NJm1BNIp+WAWUcxGppXSTJN9iNsRgMLmNjMjV07TH5HFuSWiixfNgesopVkeAyU25kDadQG4kyNhtY4GZviqUgdaFmKqASx20rEofjAg3DASfTBfMZSm45GZdSayegWQObqu+3vOBCUSab2Vw7adbhtameXSZgCBMR326tDHeymoQaXba/S7/ANlT/aFSuKugBKbWhFCgeWmoCALCFuSTibh3A3LIx1KrTDAEkkKWZR/zETH7xgocvUFFtT0g4dKYAKpJJgFF0jULQTEXIOCeutl1NIkmkAoaWIiIqCW2JBZzEm8Yqsct1pHZPaioq23Vv6P5fYocFy6qaZemKhDaXXWUEQACQyXPMTyndLi+NV/tupSq0xSpBKLAgJaGOkgHVZpgsSdQ/hHfFD/2UzmZqOiKKQdUZSQFNwB9bE9D13tgDnq4FYZeppoCgrEM01dTBAVUgGOYqB2kzHTDv03JfERWdL/FGgL0mqK+arAtrAUsxqGTaCQfhI6Hp8sWaXEBSzHlZWnTqFi4PMUUtJUGQDpkAGDJgeoOMuwq1itSmC4BRWQyw1LZCZHNbaTaOm+Pc1x1suayrTRKurVyMHF+sxzW7GcVWCENIXJ6rJm2+6JqHFjUzdVM2NLs4GhhZIBXk0gBWUQQVie+4xf8JvQr1VpO+su0U1YgSEYmSkSGKiTc9b4G8NpPxEkNVRH1amqsNgRAWBvsO231lrKuQ41lJC2IDMNitSaeq9/4jv267mvtJNNrokvUSimot7Wzs1DhqhFEWAgDsBEfQWj0xBnMisbYzn2n+Lcxk6FL7sg1Pr1VCuoIFA6bSZ3NgFxz/hf2q56jU1Zo061MzykKjemgovfuCMankSdMhBOrNF458C/ewGptpqICFnYg/wAJ6i+x6SbYyNXIj7iF8kUc1ScUap2LiCUYdw4JU9CQp6Xm4x9r2aqSKS06I9Brb6tI/wDKMZnJ+I6pqt5jljUKyzSxDA2O46EiNoO1sZZuMU+JauTVlM8Pqkk+U5/ynCws1xeo7ltZE/8ANG1tseYz3ItUDf0eCha9AUVDVBTSooJgErUl9XU8s2F7dMWvHKI4OoARc9Y+eGcI4ylGrSrzTerTslJzFyCs6hOmNROwF8DPEeZq5hiG8oVmc6qav1HMx7CmJ+It/CelziWRuTXgtKHFIC5fUiMqEhWHMLCxtzH8t8e0MgfLaGpaZEy6k32gLJxc+4otNnApZmogt5obReSfLQRqiP4yN/gGH8W8RZmkdFMrT0osijTSmAxEn4Vm0jrjuNvQW2lsq1/C1RY1trhQw8vU8ar35AARYkDbY+mmT7LwUX/euVxPIqvvcAtr3iJA6ziXwl4V8+jTzecz7ZUMQRqqlSxuZUlhBK6Wgbax7DReNKdCj5Wir5jsJeoBTGuYCMzKB5h3veZBnumSUktMmscn5/HWuv75I8n9luWo0qXmZyqNZhEAVJZecn4W7bm3Triv4g8B5Cjw+q1JS1UFYYuXIhhJmdO0iw64ucH4rl0pN95r00HluEpkczOxA1KQLiCoj1k7A4A53jbUUYaogyARb0Pt6+mIvJNtUZskckoun/5v9jHcO4D5pJLFFBAuB192H6HG6yedr0aNNUVtFNQsnUNl3BIRSYPScZChxFjVVcsTIEyYUQBJbVM0wovqtH5Ym4ZxXLCuQiVMxUYPzu76CVRnIRBDFZFi5kz8K40OEp9mmLjrX5m0zPijMU2p6HIZNWqmShVm3U1Cdo9D7kRjPcO4RUzTVcy7+Win8ao7ElmfZVABLMSRAUWsJvgHR8TZqpWFIqlIVCFBWn5RS4OrVGogDcE3E9YjolDgRyS6M5nBWZ+ZaWg1Cr/wsGJld42g3kHHe3wVIKac+fkzPHeG0SKZStUqahzVGDK4ZSUIIJFlW2kjqT/EZB5V0y+ZpnQlVUVRpYb2IBkXkWg+g7YP5nJk1VYOVqvUARtWkCqxtAmBcD6YF+LPD1TLuuudemSNJ2HUGTaexOBjdvirKzikm6Wij4i8R6s0K1DVTUCnppl9UeWAAH7mQSQb8xwGz/GqldiX/iPSO0GCbgfPBLN5qm9YvQpU0VKZ/wCIVqSAwE6WBGq+xLSJv0x5laT5gt+Cjs0KNIFO8qFChYQWjpG5ONCUYkOEmwdQyr1A+hCVpoWbaAFIkzMHbpf5YjymSqVzFNCVEy2yiFLGTtsDGNcQ2VPk6alF1psrKWkMGDTysSgBBUT1At0xR4C4WaRlV0nRawcggBxMkg36xjlkbtpD+yk1bD/DaoWnTo6laoAim+wESSIk2wapcFyxrrSzLuKNWAGBZVdmMaQ17qQC2wGoTacGvss8F06VJ69RQ7uYUm/Ifyv+w6zjQeKOKtlaNNaNGnUGorpY6VEQZ+EjqTisMC19SM822jnvE+DcKoZo0vNrpWpwjAVKYSQN9bgkSsW7nTvgVlM9Syx1B0BaSFrkmARBkqF1bzAjYdsS+NPtTzqlqQWjR1DmKRUYzfc2FovpnHMqmZLsWYksbknfFHCpdhWWoNOKt+fkdc4LwilVyrTUV9HmkMpC2sUPWWMQFICmBYxefwjlWq5dqlYuWUm3MCnliCCwTtG3b1xzzw+takRWCsaQu6yQGC9DDBhvuNv16Bxr7RAlCmKCkI0Lp+CQrKTtMQIFzJ1A7baIUZpdBGpwB6ymrrqA0lJpqpPPA1oIMaGAMC/UHocck4lU8yq7NquepkiAAASbmI63xu+H+Jzmw9J3dREhjVgg3ABhQNj84M72fl/AdFqr1ndDSpKS1MuZdtOoaSvM0gNYRsIm+C5RcuN7KLDkWFZGtN1f/XZX+zquaqVaaVKFFVRRUat/E7M4GmSALACfQQMQcWyeTXK1GrA/eERUpspYhnVmA1QSrcoUSeg77zcPGWzlZ6NCi9CnBZWpIW1VBHxkkgAxAMgC07k4dxrwzQy+WK1GZ6riVA5VBHYbkr13wiaSOdyegd4K4JUIapKolXYvInRMx3ufyxQ4n4frPmz5zkAKG1tJAQywgx05hHdTgbWy9GpXW8U1hBJgwDuVJsYOw9cb3wdxsZmeH1xOsRQ8w9BPKzReIJXc3gdMJKXLSOjGu2VOIeLjVpljUNZPKembBIsQX0xBaDeN8c94rwVwSRUpVAoBPlvMfJgCY9AYx0vJ+CqlHPihmaQamxnkHIVAJBkAQthIMfncV9rXAcvQNF6IWmzFlKKABAAIaOkbfMYS3eyrS468HNi2HZekX1kEAIuok/QD3JjEVY4N8P8AC9apl/MFNihI5gB62F79cdJpdk0rC/AfEeXp5emj5XLOyggsygseY3JLb4WAh8NL/wCLHoVv+uFifwlbkbrLeHMlTUNUzKVG3KKQvTYkBzPSwxJ4h4hkzl6SZXLqr6jrOtnJCiygtpaGJWZQAgHeDASl4xoAhaWWpIWstSrqrQempSQsHYkC299sbLhOR4vWcEUKJSY58vQSmYN5ldXTGFQaq+zS5LwY7OcCc2rVfL1rqMIzFiWYEpoGl1AA/iAv64T5ANmqlRUqGmzE3OhiG39uvtjqPHvBCUqQqpl6VKq+kVBSbkBuSyqY09uWfiEj+IZMUb7YnkyOLorCClFS/ujzh2aLV6jVMsCvlqlJVYEIFBtzAQCT0GwA6YB5jK+VcnaeWLKCSYXsLnGrA+uK+c4elQQd/wCvfEFkd7HnC0AuDZp61VVSkjGkNYNQKVGogTzcvQD6/LUr4NIpivnKy06Zst/MZtUnSiLM9bA97Yy48P1abjyqwG5AM/Qb2+WGZfxTUGdXzirrS0oSzMQOjMB0mRqtcL0xoilJ/CZowSiuS2anidPhtHJv91mXYUq0qEJkFgrqyaoJgiCOhklRGNo5WjRzAfzBSbRUYC8gNSeNIgwSSIk3F+2CnGuKZCpl1FF6wesza/MWAuhi1OItqkxu0LUMxgX/ALDTzSK1ZoI0q0kgELZwAdTKJW6gjpiqu/P4D8VWvzKWUz7+YgUSCFI1HSASbE72EXNxEnD+E1GOZarVDapZmcgsSxBUgt11H6kDFnJ8UaiC1SmgFQOunQo1rpCgksCWUm5iNp7QuG8ODMj5h1VGDsPLF1IgjrNoMA9AYnD1J2vsD4Vv7hGlx1/NFLLhjU1QFBgm9h2kGwHqJx2nL0qdRpqMrVKajzKXKdIa/OLgG0/IfPi2arjK+RVoxTeiYIcAOdipYKxEQCRPQ42fDg1Sj55q0g1Y+Yw+Itq/m7EAAXIgz6Yvhx0utmfNNOtpD/Fvg7LZtK1JGT7zTptVouCPxE/lqkCWZANM7kFSZM4wHA6r5fNNQqKjUT5csFVSwptKEMrWaWIPeIONnlOJtUqrmkXyKdMRqgHWoJUkzABIMECe+MWviAJnuWq8BSimixRCpUNaNwSSZ6kz1nF8mKM0yGLI468lzxnQFas2apuDTdlQK12mmsN0i1rSfzGIH4o+YqUwiLSNKkiageaoaamS3qSZHp+er8M8WoZrlqvrNNTpViC09TMX3H0M455xjM6cy6UebS8rpv6gesbHsRhIw4x0X5wun99m48E+PM1TzVOjWbXTZmDKUUEE6jK6VBnV3J6+mDnivMmvVOimXemCUpsSFPmFdyCLkIDHT3xjqWXd1RyihyJZlu0iYN7AwNxvE4IcGzFY16qmoTUIQoSAViDNrHVb8sUcqRn4Jso1+CzR01qKpVYgfEzcrSL6pmBa5mcAaHhNZ0lgmksXnY6Se9thjU8XzdPzIqVqXmITqD1AlhNhvfVYL2FziTLcCrVaaVwAqOxAZmEAAHUSb2AHvb54hyfZfitIwnFOIslQKJQJYEW3E9x0jFZc/TqEFy4hjqO5IIt+YHe04P8AizhYRKLkEs2rWQfUaTHTl6HuOuMlW5WIAhdx6++LQnbslOHHRs/E9BTQygo00VUDKzoWIa5PMTZjLEzvzRsMQcEyxrv5OolVU1AZkjQVld+pIidjjpmR8Afe8kv4gprUSlUAAB0uVDNABELewmcNyf2fHIU3qLWmoSod9IH4U3VbnRJKsWueUYO02cnF8f7RgKXD83lqhXKtUXUoIgiSrC6t6gj8hixxXg2eq0qHm87KW/illVgJ1EmT/rjXeGOBVqeZZnQ+WXYCY72YyJg9CTg9xDidAEo3pB3kiwt1Fx1vjF776NTwpPlWzidTKqOV11MsgspHcmZB3kze/LiTI55stVp1UDEJVkMbhmplWN+kgDG7y/2X16iz5tJJJj4jy2KkCIveR+ZxqOHfZ7QOTo5WvzGi5qak5dbGZnrsR/040pPsnKLRslzK1qC1F2dFcezAEfkcfMP2mVSeK5lT/CwUD0CrH64+lqZFJNAsoAC+gAiPoMZzwRVSqtevyqKmZrkNAkhanlrf2QYv2jN0fOHCeDPmq1OjTjXUcIJ2GrqfQQSfScfS3hrIU6eXpppWKaKsbiSLkT7HEdXIZVOJUtOXp+dWSq5rKoVhpUKZI6nURgP4Z4hCVKbHmRgD/kLLf8sZs6qNlsXZW4lwXIvVZmRZMemwAH5YWKreGq9TnUqFbad+2FjMpMsznfhHw1rzdOoealR/Fa1tX/u1bpzMAY/lBx1DKeLs5WoeZlmShQQQpKK5I/nqs1l1XMCN9zvjmnhnjVQkUXJSiSZggLsQNQiTMARO2DPFePLqzFIeYaYY05Lqqnlh9ICAqN+UEi99ziU5zUvsXhjjKOjW0PG1fMUkJQCo1iV2NyAUkncQfnvgJnM2tMMzmy3aLtfaFFzP5Yy1TxK9GjSp040BYLadR1gmIO6nr6zfFHw/Qq5vOUqYqNSUsQKhnSojdog3AAgnc+uJrFKbvwU5Rgq8mjyPG/NruKNVGAhmWr+EqKq82lzA1Eyb298A8hxTTmqrFyPMc/CCwImxmYMTEfLDeIUVP3llKKihlAQGCFOktfbVBbSO+CXB/B/m5XUX0vrVZNiAV16+YQy/D2sd7jFo4dfiI8i8ePyIfvZzLprq06N2tOmoFGkS1/8AFAI/h9cP4nkadLMrRHl1T5aGo5EzUb8RFAc25WQEmREjvinwKhSo8bFOrUKUqdR1LsFMBUYB21ArBOltrSMDj5laq9UeZXZnZi6qz7MQCYuBAFu0DGhYVHozPLfgu8TarTphtC6KjwGZTIZRMA9NJG0Xj1gVchng1VWqwWc6ZkzcwI6AeuOn53wRl34XUapJKKaoeT8YE2vsZI9jjl2fztOkmgUqbv8Az6fhG4g7lus/riyxJUTnklbsOcOqUqFTSzGrToliKkGJG40dQDI9TJiMQcJ4rQqNX1ISSrLRBEBdTDZdgQpN+3rGH+BeGDN+YSYZbwTbmm/wmb9Le+IOJfZ3XolfJb7wSQoVFIeTawkyPnbfacUWFqPIi8qug/Q8O+fVbytAIVWbUZWBIkyTvYRbAfjWQq5XiHkJULLyNAYkKrDUVWbC+r3GNj4I8AZwB2zCPQcgAElGDLa0ISVNtyD8sAPGvGPKr+VSHmPRaoDWAjmeJUi/mBSIExHrheLrZ3KLdrYZydWpUrhFRvKKsUtpBIG/NaCN77xvjPZrwK2TzHmVnRkVGcEFj00KII6Fl2mYGNR4J4y+YUmvWNSrT6EKsK20AAdr/L0xc8V8Q81BRpEa3IQE2AYmBB9+vrOLqCULZGWSTy8YrRzzhmeanLJSqrpYlaukIRB5SJMi/wDQ46DxfguRrZN89lQEqrzVLkGSQ1QMCTe5YHr3OMBW4llyopuWDII0mxRlUhwfWV27k4XBvEdTzc1QEGnmKXlkTsUsjL9SOxB9sLCTeh8kF2bPwhnaOYRlVlFZANQYxKyQCvf4gLXtjY+A+BCnWrVqyhajsEo6xDeWqjUV1AHmYm0bKMZ/wH4XpZQ+dVYakUs7zYC3KvuYHcxHpibif21U6dYU3ytQIdm1rq9Dojv64aWPhqXZKOd5k3jWl5+ZznivCUr5jNVKreU5r1G0xaGYtaPRl/PGj8KZ9nqrk6HMHIaDYa6WsNM7AqD3sV7RjM+Ic0tXMVXo6mWoVdLXI03EQIgzI6acFvs5qjLZ7LVqx0jUymTt5isst23BxifdM9Rf42kdepeGsplctUqZlKfNz1Sw1gE9FkSTJPSWPyA51mczwipmFc5DNFVJaTADCBGqkak6QLgn1x1nxMoeiKRMLVOlo30xJHsYg+hxic3lssy6Kqn8MhFdbNKi8H5EYMsig+KJKDntmv8AD3HctmKP+6kBUgFNOgp2BSLe4tbFTxFnglGoWuAJj0BBP6Yw+U4rRy+YytSkxv8AhuYgNTqbBwOqtBBxN9o3HR92q00qL5pKqEDXkMpIYA/y9I2PScVjPkiThxejX1M5S8ioWqKg0/ESInp73G2MPwmvQq54tUrxRQqUL8gZtlALXIm97mBjmvE+I1sxU8xgq2VdCTTWF7KD1NzJNz7YPeXmcrTSpUUMliRMssEHm6xYT+2JwwpU5F5eobejvYgARiKq8QRuL4xHgLxbTrO9BWEaBUUAyBcBwsgGJKmIEEtjY1XtjU3Zoh8cbG8bUvRbSzKWUwyxqBIsVm2rtPXAbw3lEyuTpUGdVKEgl2F3jU9ybw7vf2wTzGcAyxcmAuqT6Am/0xwzx14ibNViiqq00JUHTzsRIJZt9ywAFvffCIwTVM7RxvxXw+i6O9egayKQgDhn5ugCzGqeoxhslmvNzVZ1srs7EdYBJj645JT4XUZtNNWY7woJP0E42XgU5halUV1cKlN2BaVMtYWIv1M74hnTaHxNI6FV8VlTChSABG/YdsLHLM74hqJUZVYQIH5YWIKDNPJLwUOAcIbPZhKWsU2aeZw2kkSWAibi9rTBvhvCeLrlMzzjzwpqDSZEG6hhfeYMX7euNPwzhCZWq9anmELKjlVC3SVMkBrECT0i5xmnqrVV6tvMY62MLp1AkkBYiSTMjti3tp6ZL3XHcWe1a5rHSWKoIlTYkjf2aTi54Z4nRoVEVqrJzSSGYEmRZ/w9JHTeD6dKeZpoaZfWCzAwALzEyTPy+mKKpFNTU2JGoKBqCg3jFYY6VEJZG3ZrOM+HAlGrVZmXmOhZlWDEkiIkWm5J/PGZyrMzBS3IPh1cwBtsvyA9sbvgHAnzOVo0cw9SmKpApSNR03vr+EKADa5+HacAuPeGBlaoVG1AagSbzBIkWAiIO3U4HttPkWeePt+23tvRecoOF1lChqqvT1tHM6apAJ7C9uwGK3hDj1KjSr/goXbywiMDpklrtaIAI9TGJ8z4Xr+QAqAsyqWBJgaiNKxsTdZmR9MGuL+FPuvC1rKi06pZHaBMm6sIJMATMC0E9cMnW0RcvDCnA+Oir/umZVfKrTSaCVKlrALfacD/ABd9muXogU0dkVQSC3wif52gAX6nvjN8Kzwr5mjTqOKas6y7GBpBn+Kw2gbdMF/tk8WJWqpSoV1ekurzAjSNUyAxFjE+oth0uUbYkpcZaMbw3MVaFSpSoVhzAamp31RJAUkT1O3546R9n/HajZunSqfHoZw0QSBYyNuo23HTvxt8xoZWSQd5n1tHa0D5YP8AhHxU1DPrmWpvV0owYJvBWJ9tsLyfQVFWrPqmjUDAEemPmrxbwirQ4jmiaqkNWqMFm5DMWHpaTaehx1TwZ9pFKpknqZirTp1A1TkBuqj4JE3MdbT0xh+MVcqVpCsHfVq/EnnF9UEezD64nlycaQ2PFbbM3wniTUs2khgrAyb3EEiIIkXGIuI8betULkw3SP4R0C9o74O8U+7v92p0lhBADG5FzJPWT+2AnCPD7ZrPjK0yLswLbgKkkt62GLYctpi5MdOx3DvD9fiddilMVaxMuQQg2HO1oAY9JkkGNsdQ8I/YlTpL5maYmqSTpptCKLQJiSZnsPTG68MeGaORoilREDdmN2Zu7Hv6bDpguWxyVO0LJ8lTOO+Ncv8AdR5LuxV6gIjqq8yg/wCaCf8AB64x3FvDa121iqsgCxN4Fh+/54P/AGx59/vgQMAsC3oT+Ww/LGM41mTSrUx0UHb2j+v1wuWblK2Nhxxxw4roWfy/kBdDalIBDCRck9PkLemFkuKCdNRtrhjuSdp9pP0wIz/FCyhegC/ljynTZ/hG4n/U9hiTgpF1kcD6EzXHGTh+QruklkXV0s1NTM7QYxjM7xcvSAjeoT8zcf8AqAY0vEvFwocNyaCn/wAeilLQOZgrUtOoWuV5SBF7j1w/gXg0gNWalCqZpI8ry7XXeTvfsN8R9RC2qGwzpUznNYh0p3KLqMuATpEssxuY3jAziXA3yVUNrFajVJanVUMqva8yNQcTcA9ZnHWs/wCHlC1AaRT/AIYK203Cubbhl1OpiZ9OuczHhJ3yeZiy0FapTU/GWUySOhAp6lnrqHyGGTi+IcsVJcjIDPqaZlB26SZ25iCT8hPriM8aqCn5ZPw7aheOk3tb54CU+JkmFEwRuTcnsF5j8se55CoGoFQf5lKT7LE42mUP/ZrnfL4zSCXFQVEOmwgoWtHYoPpjuddmPKogm31tj588L8UGRrJXlXdSBoBDEq26gidEgxJv1i2OzcO8Z02FAufKeurhBuA8MFvbcqY9So6466RswTSgwd4g4NVq1BR88LRRmBhoVmO09o5rRuT2GBlf7PKGojUzMPT/APbr79cdEpcBpE05EhJ+c7n1OCeU4alIm12vJx53PJJ3dBkoLvbOV5PwBWpIalCq1IbkFdQMC4ZGgyOl8R5nw75lOqK2YYMwLB006dIsoKElhuSVBHWD36xxan+H6bH54wvGuEg0SNiJKn9QcPGXx1IS7h8JwTPp5dV01atDFdS7GDEiemPcWOMZc+e80tJBggFokCJ33b4j6m2FjWZ6Nf4l8SA01ZUUwGsQRZlKQTa3MLDtjn1DKvUMKJ3PQC25j2nCwsUaszqTRq/D3gHMZoa0ZVWygmLknQIAvv1MfPGf4hVq0cxUoVYY06hRo66WIMH1jCwsInotLTo3vj7jaUPulDIqabGmtYsLWqDkGkkgGASffffEXCqtbMVXp5mDVVUINvhJkzFtVxthYWHi7lRk9Z8OJzXa6NzS495jGoFUIQpJPZTNh7DEWd4n5qFKnNKMQQICFgVJHWflv9ceYWMSmz0nFHC8xVOo6iSZMk3v1nHuWpGoYGwwsLGqTpEIq2Hsvweg20vUQamWCBp9CTE+8423hfgQpZmnWo0UelmgxCNEJDTEmSCu0gXvbHmFjJKTNsIrshy3CUbjmZofDSZpZVsJKqxA9NTH5E7YzHiPL6KxpaTr8xrEzAJlL/4I+mFhYM23JL6AjFKDa+YS4N4cfzELGwEkA7m4A9r/AJY2uSpHLuHRURx1VRN9wTF5wsLHj+oyzWSk+j6X0GKHsq4p3d3+J0Th3GRVo03iC8gjsy2b5Ti75si2FhY+gwycscZPykfK+qgseacI9Js+d/tFzAfP1C+y7gekkD9zipmUpuVFUEOoAMXH1/PCwsK3seMU4X9V+4Ifw/eQbRIPpMC3zxK9DSI20xabG0if7thYWOvYiSdnXfs3UZ7OeeyxTyVKnToqYnUy6dTR1hWj/EO2OrkYWFirIIo5vJFmNlKsAGB9D0t1Fj8sQ0+HJTpmkolTIIMRDTI+YJ9PqcLCxLik7Ht9HzhxPghyrtpr+Wg6DXIE7W3wPemGHIGJMc7RLXsFEnTfqST7YWFi7JMIcA4Sc3nVoa4fUF1EaghY828F20q5LnfSB1wd8V8JzVPiVOlQRW+7eWUuoWIVlMM07AAydx64WFic3UWUh3R1fLcfKLTaoqjVAYAklWO42gieowWqZnzFkEgY8wsYWtG9U3ZJls1qGhpkdT1GA3EVvp6tMf5TB+tsLCwiehZRSbSMXmfD9JnJk39BhYWFi/JkqP/Z"/>
          <p:cNvSpPr>
            <a:spLocks noChangeAspect="1" noChangeArrowheads="1"/>
          </p:cNvSpPr>
          <p:nvPr/>
        </p:nvSpPr>
        <p:spPr bwMode="auto">
          <a:xfrm>
            <a:off x="1527175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24" name="AutoShape 34" descr="data:image/jpeg;base64,/9j/4AAQSkZJRgABAQAAAQABAAD/2wCEAAkGBhQSEBQUExQVFRUVGBgYGBgYGRwXGxwaGBgaGhodGBodGyYeGhwjHBgXHzAgIycpLCwsFx4xNTAqNSYrLCkBCQoKDgwOGg8PGiwkHyQsLC8sLCwsLywsLCosLCwsLC8sLCksLCwsLCwsLCwsLCwsLCwsLCwsLCwsLCwsLCwsLP/AABEIALcBEwMBIgACEQEDEQH/xAAcAAABBQEBAQAAAAAAAAAAAAAFAAIDBAYHAQj/xABGEAACAQIEBAQDBgQDBgMJAAABAhEDIQAEEjEFIkFRBhNhcTKBkQcUI6GxwUJS0fByguEVJDNikvFTorMWQ6OywtLT4uP/xAAaAQADAQEBAQAAAAAAAAAAAAABAgMEAAUG/8QALREAAgICAgECBAYCAwAAAAAAAAECEQMhEjFBBBMiUWGBcZGhwdHwMrFC4fH/2gAMAwEAAhEDEQA/AOQLlx0YX7iP3w77mfQ48DP/ANwD+2JaTei7+o/Q4nQRv3U9j+v6Y80Ri0tf/F8j+xGPRX9T9B/XBOK6J6/lOJRTj19t/wAxiZBPRSPbD1UTtH+aMK0VjkaGikndvorfo37Yd93T+aPcEYRy4PRvpOH+Xb4gPe2J8X8yvvwfeNP8/wBmiLRGzDDAsYtPkWiwUj0M/TDDkHX4lIwyT+ZGUoN6Vff+SAKScPrKCbT898SCn7/TCM++OsTiu7IgMOejEGLGb7bdsP8AlhE+pwLBxfiiPTvfHug9h+n0nDynriWuwYjSumBBvM+uOsSUpR0VypHfHu/riaiokajA67/thsj3xwvuOyvoGJ8sGUym8bwD+oIx7JiRa8WH74jaTaScGhZNyVUjw0SDJdVJ3vf6LiXzqYT4ixmdtP5xiqVwwrg1YjhfbLS11YiAJJjmlvzxHWJ/mP7fKMV0YqQQYI2xL5buSQGJO5jAqmDgov6fUYtTv9emEWvtGJ6qbbCAAZZQbe39MR1aawDqHv8A3++ODzTIfNOPPNkb/LDmpQNifmBiIt6D54NIbTPASNjj1STuThCcekRbvjhGeu0iP3tjypTiPX+7YZoOHUm0sCRMEGCY2744KQwoATIP0j/thNUU7DpeT+oA/PE/la9bHeLSTc/S/wCWIzkyOw6746ysZ1pkOr1I9InCxKKR9PrhYFl+UC15ft9CMTU0tsLYhekB9f3xYfm9PY4owI9NEEbfphv3cdseeUf5j+X9MMlr3Fh2whQpVHucTZTmMWFsVsE+CJckgGbCZ9zYMJ6byL4d6REenDmadImLmJMAe2LlLI6QdbPI/hSD0EyxOld/+YyNsX2y8AQ7bzGkAA+gmPpGHNl2QdADMXA2n2M2PvHXEuQVTfYOOaeR5aBYm45nM/zN/wDaF3wyvnHQg7swII6QI37n9IB32IDNF1jWxA6FiR9JxDmcgGjcEbH0PpH745S3sdwj4ZS+9a1UHp6n6f33xE4vgrQyoVQovHeMetl17DA5qxeP1BLDDlp4tHKXuDh4y49cc2icnRU0Y8i+L6ZWeuGVMge4wvJErb6KZx58sSGmZw1lPbDJDpsZp9cPp0/UfPDRbCBw1BTj5Q1qF8RVPbEpjDGbB2B8fBE7kEwfpiOsxJgmTt3xKzYjZ8ECiuyApthunEnXDNOCE9aoYA1bf30F8Ts6uwAsIAvA2t7fliALizlMtN+mFdEMlRVjvuwUHrHY236WxWb/AA4uVr4YKeFQuOLe2VgD0EfLEiqfXFunl8TplcFs0qBQ+7++JNJ6ybRvi41DDGp4UdIqmiMLEhUYWCEZVFsTbYiqnlO/0w9D3n6Ycoh6rN8Nppzkeg/XEin3+mPAw1/L98LTHtHqZBZ2xPTywV0A2vh9Oop64lZhqS+xwu2I5IkrnSJkDbcgbkC3eN8Nrp8HqY+uLIrL3GK+arry3FmBwqso3GuzyjlwgMdf7GJhlWa4vpgtyzyzczsALC/8wxEKwN5wq9Qyt7TcdNxGBbslOUUi+F6YrZslpVQswDJ9+/fFtmB64ravxP8AL++JpvsVqJLRqhU0lVLAA6oAN1Bi1ox6HDAELE3sT29ce12LsxJJLXJ+UWAsLAC3bEuWo8i+wwspGadRaRSVuaP9f1x7WsCSbATsOnzx6uX01el+gLEbRbUSd5O/XHmbPKfY4qkNFP5kFDKrUUMCBNrggz8iev6j1iucsIkOp/zH9xizUEaYB7mYKnaLbg79du2KOVpCIvFyf6flingo0eldJgkH5jC+5s0kKT8if0xEFBdoJIBsSNJ+Ykx9TiVLBjqg8sC8nuQQIt6x+kkFMr1KJG4j6j9cRFbevvgiqqabl6pVtkWCxNgd55Rvfv74FJW3BveO+CnZ3Guxjj+4xEVOJ1O0wBP7xhlZrjpg2AjVYIkWw9Qh6n54aXv7YlydQDUCJlbbbyN5FxE9sFgPaWWk2uMEHpQAqgn2BwOy9RvMkSoG/T5fPFnzb2JHse+EatkJQ5yV9I8fe/YYkpqMe1eIVGMsxb/FzfrhU8wCfhHvtg0aUqLdJBi8KapuNTdRsB7xcn6R64rcPcGoo/5h+uL2TzNKYrowvdqZhvWVblP5YRv4qLJfDZUrOpBkRtGn3vMnt+2KnEaHltEgiAQe6sJB+hwf47xsMq06C09AKhNMl7EROoDmJi/vc4AcezE1As6iiqhMzLAcxnrzEifTBFBpfCwlS2FjrFJ3SxxJTWw9v2x6dseUvhHtiiRc9ZsN08w9jh+2PKXM6gdZwehJSovZVLYdmn5lPriSpAEdsUsxU+H3GEsgpWXS+K2aew/xL+uHlsV83U5fmP1xPyar0WQB2GPa9CQpjrghwfhTVpI2GL+cpqukRcHbCJ7MWXIm39CNeF2Fh9MN/wBhzUsBsenqMa3h3Ci6a25U7n9sXsnllqVAtMTAMn54mk278EvdctrpGYy3hm0lcTjgWlRI6Y3FagKdiJMYpPT8wdvTDKHzM/GUpcpHMeIUStQW3xSrpKk32PU42vGOAMagPKbd/fAPNcGeDYbHbFLo349IBmlPf64rCnpTr1/XBupS0jbAhqZPQ7noe5xykOVsnlHdm0I7bzpUttJOwOwx4abAklW/6T/TGw8DVvINR2Fh5oN4+NNI39SMTfd5IW3vP8wH7YLmh4xbMCysSSQRPcdh0xXy63b3ONr4hyrChTmI1NBF+4PttjI5endvc47lrQyi7plcjl+v64hqnmGLZXk2/ucQ1k51xVEqImG+LnDssJ1N8K/me2G0MoXfSBc/0xPxCqFhF2Xr3PU4WTvSMmeTb9uPb/REWczeo4rqcMIw5Ew6VF4QUFSJlIxIjAYhWn74kWlglC4tTF5OIow/Ep6j/MraGPvYg+8TgWKXvGJPK98TcVdjpuqLOczwiKaaBIJOrUxja8CAOwA+cDA5hidkxG6YAaFTUQMLEyLYewwsJYaGfPEKVLb/ANzhxbFUPY+5xbkc0PetjRZDh/limwU1KlYA00U6jpJIuFNmJHw729cZV3kHG98GUFGfyXlv5gBR35Suli11vvEi4sZwspGXPNxjoD1KDBtJVtcwVMzMxEbzOIPJLVAgpuWn4QCWJG9t++NlxnMKnHY7ZkE/Ngf3xb4bQNPxIsiPxW/8yt/XCJmdeoako1/xswmSpGrUCJSd2aQFWST7CcXeH5Ba1QU1phZJksCQoUSS0BjtODPg0aONUo/8Zh9dQwS8I1UFatT8uahqViHnZfKcaf8AqvjtMeXqppOkv8bKfDuJksuUy6oodwNR3JNrxsPQYLcE4KGqQyqXDEXPKSszPU7bYb4B8HeYtPNvWFKKkKrLdisRBLCZPYHbFd+Lp981kigVqgHW6C4aDdVIAsZkmNpvhZY+jPkwTySq6VX+LNKK9bMsALIIsLAD06Y1CaKCBRAaAPXa0nraP9Mc3yniSo2nyrAbFLzeJ7Y2nDCgcVMwHL6aekC4GlAJ3E6oDek4Ef1Njg6S8BLM5JiOrEgGI7icZHxIKiuUQkBbdpsMa4ZxmqjTUCfhqZNh7CbTP6YEcdNPzXk3tJ/yjFHVWGEKBHhvIVKtT8UsaSoxMWuASJIv0NgcNr+H2qjLw9X8bVIVVhRrIkW/lvH54u8HzIFcAbaKvrsjb/X88Kl4lCplAKjLqBWAAQwFQi8kQbYVcfIs58bbZiszwN1ldTa9ekTYadMgmdj0w6nwrTmaFLnCsaa1XkfEWh9JvEYMvxxGBYoCCQAJg/CYuMDePVWy2gzpYQwBHMLk8wMiQRHba14xNy3o7lfw3vZV4fwzVxA0NdQUy9VZViCQoaL/AOUdMWPCmVqOrkNYTqDKH1AFYEkSt42IJv2w7wpULZym7fERUY2i5pucQ8DzTLOiCASWBi4kDeJF+3fB5D4pNZafyX7l/wAdZc06YohKfM0glwGGmQwVQJuGuTHwjrjA5PJSXiLEzjc8YzxzTj8LQUYhQrsRdQfh0gG0X98ZThvDCTUZrc2mx674Ccao3ScnOyo+SH3dW7n/AOvFPM5T8dR7/pg/w/gLtlXqqh8tGXUzEDdhGkbkcvTriqVVa4qMLKCQO5iw9up9PfF+VGaelZBVo+RTb+dx9Fj9Tv7e+ANQS2D+bzPmLVZtyf2wDLXw0V5IYsPG3Lt9/wB+gqeXkgY6V4P+x5c5k6eYOYamXLcvlhgNLFd9Y7Y5xSzGkzbHQPCH2vPlKVLLmijUkJkgkPDMWMSdM3OKIsHz9gQ6Zv60f/6YGj7GnOaeguYXkppULGmR8bOoWNR/kJn1xpqn24ZXTajXLdjoA+uo/pgLk/tGy9evWrZo1KdNxTQUaY16wkn8R7HTLtKiAdjOxakGyhlPsjq1WIpVqb01sasMELAxCb646sLdJJmGcR+yWvQKaqtIU2Ok1ObShPw6+WVB21bA7xOOkv8AaRkKR8tqjUyoXlNKoNIIBAgJaxFumKnFvtY4alJprCpqU8mh+bpBBWINxe2BSOs5232S5k5k5cVKJcUxVnU+nSWKAfBMyD0+eJK32IZ7o+XP+dv/AMeJch9reXy2bqPSSrVpNTp06YdgpQKWYqDDEqCxiTIEDpjX8E+1EZt0UClSBJ1l3BhQJhRIknb9sJJxQ8U2cMzIZHZCVlCVMSRKmDH0wsEuKrlzXqFGZkLEhiu4Jno1t9sLEuS+RRwdlKhwyo9GpWVSadOA7CIBO3WTuNpwJO7C8T29Bi+a6gXYfXFZXUliDIt/f5YlFjSRXHW393xvvDfF6afc1poUc1U8xpnXDLEW5QBFupOMGXF8bXg9Ko1LKV6oVaFF9CMFUFmkMVsJYjeTt3w8ra0YPURco0jQeNeHBeL1HP8AOjfkuCvGNKcfosbFqlI/9UD98C/tZzbJnzFgy0zPuBj3xhWji+Wc9DQP004m8iV18/5JZMXGcF84yf2VgzJVxS42tvhzRH/xCMX+C8Jarn6+Xa1MZwkuLHWoraFudmAMiDOn60+M5UrxmpG4zQI+bgj9cO41xR8hxjM1VTzNNfzNGrSD8Rk79HP1ODCXf0LywVKD8Sgg34Z47lGKpmGrvX82FAsg+EDqABqm20dMYbxtkloValOmulVr1VVRMAKxAH99sQUuLpSreakuVqagTyg802FyPnjQ5HiJzuaNZaXxZjzQnxEReAbTf97YaU1GNvwVx+lUXFR8rf4/UpeFeNJQpqXExciY3baelsbWt9oj0CAqBCadORUU6pVdwJHKSbN1j0xheJ0S2czcXvVcQCBuW2NxHY3xHU4XmqjGUYlEVETSdRWSAFABmDq39O4xP3V2mao+n+NcuvJ0NvGlJfLetSZ0NFY0kDn1EXMi0A4C+JvFGqqYWAQpF+hRSB8gY+WKud4HVy/Ca5rAB6dRaQsCCrFSGV4kjmjtYdsDsv8AZzxB6QK5d73ElVJBFrMwIt0MYSOSWRP8RIYOMoNvpO/0oLeE+PF66JJCstUkTuVp1In2k/XHgzSxkDIEl/8A1v8AXAk+CczSpDzl8oozBpIMSrODyk7hY73HTA/jnh7MUEWpWXyk0wpJBDGxgaSbwZvFge0Y5yV8SWT0XuJu6v8Ah3/stVMyNLKGvqH/AMrYMpnKTfc2qMrKppByRI+M6tQ9Bv7YyeQyDs7GEbQDrDVFSx+FgSQTuDPcYvcapqlFCHGmejBjsZkry9I74GtJBXpUpuT+v6qv0Do49RXiRqeYopmpXOvpBVwvyMiPfADgvEgKyEsQkvqHcAH1/wC2M7miQFkGeoJ/pcW74dRE6Bq0wSZv12ExH59cWUPh/MZwjHLyXyivyOhUeIaahZZBYyvQgaVUk7/2fXFTLLpSrsQ1S3SWYgR8mJE+hxncvxGolYQ2osIIMmI5hE7dMEvvapkQ1TWX8xtajlVJOqmQD/MSTPTbfGWUWkvsaoyi20H8kjJQq5SRpdUqOSbzLWST1IY/Id8DaOR81KZWoTpR2YcoKU7s4NgSdRAO5EjAGnxMVOYhj2USxMzBIEb6bbfnOKWVrhqqJUDaGcAmQDpY7menubSe+LpTrbJyULTSCr8HSqtXyS3IJ3Z9VwPhCnTAm5I/KCH4bwwvUCFahmbooa8EiARcTA+pxo6b5fJM2lqlW7wQ4ClQSgEaSZifSGO84o0eKivyrSK01kqirrOqOZrpJMAdtgBikZutdCOKsCcR8P16JAqJpLSRtcC0xvH99MQ5XJVdVkLHtp1flBxrquS0qpaU6QxBI6+0G8e22DfBmp0yGY7RPKG379hefbF4ZE18TJyxyTXFWYD7rVsGpMBIn8PT6bgDpgjkskQtVjl9QuVIY8o0/wCK+31+mN1xTxFV0VdGXYBQb6QYNiCYaCpXV8M3GMmczVanU1O+mF5VXSAENxyiIM9r6RfbDc8cfI0cGbN/jHoB5vj2YqE1Krh2IEtUSmzGBAkssmAPywN4oruwlQsLeLAczE22G8wMbHKeC6jUvNV6TJDtTiWLMu6QASC17kaek7DFvhfBxTbVVp1KaPTKlUXzXUn4YOjTqnraIF+uGhFt6Qk6S3+hhKXh2swB0NcwBG9pt3tizl/DjsHYQqpualh7A3BaxOnf0xdzVJXa9U0CJQipZlC9r/KRGJOK8bc5UoHFQ025yVDnS3LqDtLKZCgwROq+Cot9sVuPiwW/CczPLSd13DBTBBuCIEYWKr+KK8mK7gSYAJUCegAsPlhYnxY/JHV+DPQ18KYU8qjMp88aUWQ0LJUJcm5E7H5SJ+3NFGdolQAHy6wAIHLUqTt74zWQ4yqvRYjV5YQACRIBBgn3GPftB462aqU6h18uoAnsxmBicXyGkZrRGCFLOkUlvYN8pE/6YhymUd6ZcCQJmOgHft88RpTJpNAmGO3y/qcLaegcK2aHxh40bPVFqMgQqirAM/CN798N4l4vq5mrTqsqymgKoBM6IibyZjACowFOCrB7kG0RFrTO/XCQ1VXzAGVf5gIHbcD1+eFUFX3Dkx44yg+6VL6X2tms4j4jrZnM1q7UxSdirR8OkgWgNcnlH1w7O5+rmHrVq5BeohBPKLqo3UbCI6T+eCXhnh2SbhyV6pIrg1ATJJJUsRAMjYKAQN7TjF5bi0UjppoCQEc3JJIPNvbY7Wv8sTTcnJL5lnUYwT8LX4Cp02cqiIzOzAAC8zYACJknHcvAX2ctkzTaq/4pBZkAkLNgoM3Ii57m3c8S4bxIUq1KqCZpujwP+UgwD6xjveS48+Zp06wp6KVRFvrLNBk6bKIJ2JvaY74XNaVONryL7itW0n0M8QZHLiialBfKq06juzJRJL6dQZXaNmmZJg2sRjzgFUVqaM71NSOdBEABQyHSIgkQFBmRy22wziArZjRRkqlQspgEgtdlGoQBZHsbHUuB+Z4XUBNEZmnTCSAo1apZl08u5M9JgQL7nGS5SXX0LqUI6cgl42oa+F1KakBA6QOtnn2idowercfFOkXbM0AqqCeQsduwqySegAxzPP8AGagzRywptUqEqGpkmkTpaJkFpBM3k397AeKeMqTsyKoOoKAAHa9ioDFgLm117A40Y45ku6/gjOcJdfXZ0RPE+VzdUow/EcadT0dIsriTJYix3Pt0xD4s4DXr5fLZemFrClVSVCtTVVRCINQkGACBIve0kYl8J8bo0iKdWmocgfiLTVQD0QgIukjawaSbnoCHiH7SsrlyFZh6iRIkWMbkd+1u8Ynu9bfYJyaVUZhvD2RKkVcuEYsQGpmoLWA1MvWepEeuA1YcKpgUfMUxqZdNUsNRIMVDBK7sDF/ninxr7SvODiktiIkwoBItPsenpjP8GzlLzVOaphqOoEmmZIjpaYBMSZmNomRXDjyVc7/MjJJ6iyfjGfV8zVqqisFAV9AZkbSpUEHULkKX1DoCfTFjhNAtrBoJCwokC6m08qfFAmf1wcznEi6fg09NJm1BNIp+WAWUcxGppXSTJN9iNsRgMLmNjMjV07TH5HFuSWiixfNgesopVkeAyU25kDadQG4kyNhtY4GZviqUgdaFmKqASx20rEofjAg3DASfTBfMZSm45GZdSayegWQObqu+3vOBCUSab2Vw7adbhtameXSZgCBMR326tDHeymoQaXba/S7/ANlT/aFSuKugBKbWhFCgeWmoCALCFuSTibh3A3LIx1KrTDAEkkKWZR/zETH7xgocvUFFtT0g4dKYAKpJJgFF0jULQTEXIOCeutl1NIkmkAoaWIiIqCW2JBZzEm8Yqsct1pHZPaioq23Vv6P5fYocFy6qaZemKhDaXXWUEQACQyXPMTyndLi+NV/tupSq0xSpBKLAgJaGOkgHVZpgsSdQ/hHfFD/2UzmZqOiKKQdUZSQFNwB9bE9D13tgDnq4FYZeppoCgrEM01dTBAVUgGOYqB2kzHTDv03JfERWdL/FGgL0mqK+arAtrAUsxqGTaCQfhI6Hp8sWaXEBSzHlZWnTqFi4PMUUtJUGQDpkAGDJgeoOMuwq1itSmC4BRWQyw1LZCZHNbaTaOm+Pc1x1suayrTRKurVyMHF+sxzW7GcVWCENIXJ6rJm2+6JqHFjUzdVM2NLs4GhhZIBXk0gBWUQQVie+4xf8JvQr1VpO+su0U1YgSEYmSkSGKiTc9b4G8NpPxEkNVRH1amqsNgRAWBvsO231lrKuQ41lJC2IDMNitSaeq9/4jv267mvtJNNrokvUSimot7Wzs1DhqhFEWAgDsBEfQWj0xBnMisbYzn2n+Lcxk6FL7sg1Pr1VCuoIFA6bSZ3NgFxz/hf2q56jU1Zo061MzykKjemgovfuCMankSdMhBOrNF458C/ewGptpqICFnYg/wAJ6i+x6SbYyNXIj7iF8kUc1ScUap2LiCUYdw4JU9CQp6Xm4x9r2aqSKS06I9Brb6tI/wDKMZnJ+I6pqt5jljUKyzSxDA2O46EiNoO1sZZuMU+JauTVlM8Pqkk+U5/ynCws1xeo7ltZE/8ANG1tseYz3ItUDf0eCha9AUVDVBTSooJgErUl9XU8s2F7dMWvHKI4OoARc9Y+eGcI4ylGrSrzTerTslJzFyCs6hOmNROwF8DPEeZq5hiG8oVmc6qav1HMx7CmJ+It/CelziWRuTXgtKHFIC5fUiMqEhWHMLCxtzH8t8e0MgfLaGpaZEy6k32gLJxc+4otNnApZmogt5obReSfLQRqiP4yN/gGH8W8RZmkdFMrT0osijTSmAxEn4Vm0jrjuNvQW2lsq1/C1RY1trhQw8vU8ar35AARYkDbY+mmT7LwUX/euVxPIqvvcAtr3iJA6ziXwl4V8+jTzecz7ZUMQRqqlSxuZUlhBK6Wgbax7DReNKdCj5Wir5jsJeoBTGuYCMzKB5h3veZBnumSUktMmscn5/HWuv75I8n9luWo0qXmZyqNZhEAVJZecn4W7bm3Triv4g8B5Cjw+q1JS1UFYYuXIhhJmdO0iw64ucH4rl0pN95r00HluEpkczOxA1KQLiCoj1k7A4A53jbUUYaogyARb0Pt6+mIvJNtUZskckoun/5v9jHcO4D5pJLFFBAuB192H6HG6yedr0aNNUVtFNQsnUNl3BIRSYPScZChxFjVVcsTIEyYUQBJbVM0wovqtH5Ym4ZxXLCuQiVMxUYPzu76CVRnIRBDFZFi5kz8K40OEp9mmLjrX5m0zPijMU2p6HIZNWqmShVm3U1Cdo9D7kRjPcO4RUzTVcy7+Win8ao7ElmfZVABLMSRAUWsJvgHR8TZqpWFIqlIVCFBWn5RS4OrVGogDcE3E9YjolDgRyS6M5nBWZ+ZaWg1Cr/wsGJld42g3kHHe3wVIKac+fkzPHeG0SKZStUqahzVGDK4ZSUIIJFlW2kjqT/EZB5V0y+ZpnQlVUVRpYb2IBkXkWg+g7YP5nJk1VYOVqvUARtWkCqxtAmBcD6YF+LPD1TLuuudemSNJ2HUGTaexOBjdvirKzikm6Wij4i8R6s0K1DVTUCnppl9UeWAAH7mQSQb8xwGz/GqldiX/iPSO0GCbgfPBLN5qm9YvQpU0VKZ/wCIVqSAwE6WBGq+xLSJv0x5laT5gt+Cjs0KNIFO8qFChYQWjpG5ONCUYkOEmwdQyr1A+hCVpoWbaAFIkzMHbpf5YjymSqVzFNCVEy2yiFLGTtsDGNcQ2VPk6alF1psrKWkMGDTysSgBBUT1At0xR4C4WaRlV0nRawcggBxMkg36xjlkbtpD+yk1bD/DaoWnTo6laoAim+wESSIk2wapcFyxrrSzLuKNWAGBZVdmMaQ17qQC2wGoTacGvss8F06VJ69RQ7uYUm/Ifyv+w6zjQeKOKtlaNNaNGnUGorpY6VEQZ+EjqTisMC19SM822jnvE+DcKoZo0vNrpWpwjAVKYSQN9bgkSsW7nTvgVlM9Syx1B0BaSFrkmARBkqF1bzAjYdsS+NPtTzqlqQWjR1DmKRUYzfc2FovpnHMqmZLsWYksbknfFHCpdhWWoNOKt+fkdc4LwilVyrTUV9HmkMpC2sUPWWMQFICmBYxefwjlWq5dqlYuWUm3MCnliCCwTtG3b1xzzw+takRWCsaQu6yQGC9DDBhvuNv16Bxr7RAlCmKCkI0Lp+CQrKTtMQIFzJ1A7baIUZpdBGpwB6ymrrqA0lJpqpPPA1oIMaGAMC/UHocck4lU8yq7NquepkiAAASbmI63xu+H+Jzmw9J3dREhjVgg3ABhQNj84M72fl/AdFqr1ndDSpKS1MuZdtOoaSvM0gNYRsIm+C5RcuN7KLDkWFZGtN1f/XZX+zquaqVaaVKFFVRRUat/E7M4GmSALACfQQMQcWyeTXK1GrA/eERUpspYhnVmA1QSrcoUSeg77zcPGWzlZ6NCi9CnBZWpIW1VBHxkkgAxAMgC07k4dxrwzQy+WK1GZ6riVA5VBHYbkr13wiaSOdyegd4K4JUIapKolXYvInRMx3ufyxQ4n4frPmz5zkAKG1tJAQywgx05hHdTgbWy9GpXW8U1hBJgwDuVJsYOw9cb3wdxsZmeH1xOsRQ8w9BPKzReIJXc3gdMJKXLSOjGu2VOIeLjVpljUNZPKembBIsQX0xBaDeN8c94rwVwSRUpVAoBPlvMfJgCY9AYx0vJ+CqlHPihmaQamxnkHIVAJBkAQthIMfncV9rXAcvQNF6IWmzFlKKABAAIaOkbfMYS3eyrS468HNi2HZekX1kEAIuok/QD3JjEVY4N8P8AC9apl/MFNihI5gB62F79cdJpdk0rC/AfEeXp5emj5XLOyggsygseY3JLb4WAh8NL/wCLHoVv+uFifwlbkbrLeHMlTUNUzKVG3KKQvTYkBzPSwxJ4h4hkzl6SZXLqr6jrOtnJCiygtpaGJWZQAgHeDASl4xoAhaWWpIWstSrqrQempSQsHYkC299sbLhOR4vWcEUKJSY58vQSmYN5ldXTGFQaq+zS5LwY7OcCc2rVfL1rqMIzFiWYEpoGl1AA/iAv64T5ANmqlRUqGmzE3OhiG39uvtjqPHvBCUqQqpl6VKq+kVBSbkBuSyqY09uWfiEj+IZMUb7YnkyOLorCClFS/ujzh2aLV6jVMsCvlqlJVYEIFBtzAQCT0GwA6YB5jK+VcnaeWLKCSYXsLnGrA+uK+c4elQQd/wCvfEFkd7HnC0AuDZp61VVSkjGkNYNQKVGogTzcvQD6/LUr4NIpivnKy06Zst/MZtUnSiLM9bA97Yy48P1abjyqwG5AM/Qb2+WGZfxTUGdXzirrS0oSzMQOjMB0mRqtcL0xoilJ/CZowSiuS2anidPhtHJv91mXYUq0qEJkFgrqyaoJgiCOhklRGNo5WjRzAfzBSbRUYC8gNSeNIgwSSIk3F+2CnGuKZCpl1FF6wesza/MWAuhi1OItqkxu0LUMxgX/ALDTzSK1ZoI0q0kgELZwAdTKJW6gjpiqu/P4D8VWvzKWUz7+YgUSCFI1HSASbE72EXNxEnD+E1GOZarVDapZmcgsSxBUgt11H6kDFnJ8UaiC1SmgFQOunQo1rpCgksCWUm5iNp7QuG8ODMj5h1VGDsPLF1IgjrNoMA9AYnD1J2vsD4Vv7hGlx1/NFLLhjU1QFBgm9h2kGwHqJx2nL0qdRpqMrVKajzKXKdIa/OLgG0/IfPi2arjK+RVoxTeiYIcAOdipYKxEQCRPQ42fDg1Sj55q0g1Y+Yw+Itq/m7EAAXIgz6Yvhx0utmfNNOtpD/Fvg7LZtK1JGT7zTptVouCPxE/lqkCWZANM7kFSZM4wHA6r5fNNQqKjUT5csFVSwptKEMrWaWIPeIONnlOJtUqrmkXyKdMRqgHWoJUkzABIMECe+MWviAJnuWq8BSimixRCpUNaNwSSZ6kz1nF8mKM0yGLI468lzxnQFas2apuDTdlQK12mmsN0i1rSfzGIH4o+YqUwiLSNKkiageaoaamS3qSZHp+er8M8WoZrlqvrNNTpViC09TMX3H0M455xjM6cy6UebS8rpv6gesbHsRhIw4x0X5wun99m48E+PM1TzVOjWbXTZmDKUUEE6jK6VBnV3J6+mDnivMmvVOimXemCUpsSFPmFdyCLkIDHT3xjqWXd1RyihyJZlu0iYN7AwNxvE4IcGzFY16qmoTUIQoSAViDNrHVb8sUcqRn4Jso1+CzR01qKpVYgfEzcrSL6pmBa5mcAaHhNZ0lgmksXnY6Se9thjU8XzdPzIqVqXmITqD1AlhNhvfVYL2FziTLcCrVaaVwAqOxAZmEAAHUSb2AHvb54hyfZfitIwnFOIslQKJQJYEW3E9x0jFZc/TqEFy4hjqO5IIt+YHe04P8AizhYRKLkEs2rWQfUaTHTl6HuOuMlW5WIAhdx6++LQnbslOHHRs/E9BTQygo00VUDKzoWIa5PMTZjLEzvzRsMQcEyxrv5OolVU1AZkjQVld+pIidjjpmR8Afe8kv4gprUSlUAAB0uVDNABELewmcNyf2fHIU3qLWmoSod9IH4U3VbnRJKsWueUYO02cnF8f7RgKXD83lqhXKtUXUoIgiSrC6t6gj8hixxXg2eq0qHm87KW/illVgJ1EmT/rjXeGOBVqeZZnQ+WXYCY72YyJg9CTg9xDidAEo3pB3kiwt1Fx1vjF776NTwpPlWzidTKqOV11MsgspHcmZB3kze/LiTI55stVp1UDEJVkMbhmplWN+kgDG7y/2X16iz5tJJJj4jy2KkCIveR+ZxqOHfZ7QOTo5WvzGi5qak5dbGZnrsR/040pPsnKLRslzK1qC1F2dFcezAEfkcfMP2mVSeK5lT/CwUD0CrH64+lqZFJNAsoAC+gAiPoMZzwRVSqtevyqKmZrkNAkhanlrf2QYv2jN0fOHCeDPmq1OjTjXUcIJ2GrqfQQSfScfS3hrIU6eXpppWKaKsbiSLkT7HEdXIZVOJUtOXp+dWSq5rKoVhpUKZI6nURgP4Z4hCVKbHmRgD/kLLf8sZs6qNlsXZW4lwXIvVZmRZMemwAH5YWKreGq9TnUqFbad+2FjMpMsznfhHw1rzdOoealR/Fa1tX/u1bpzMAY/lBx1DKeLs5WoeZlmShQQQpKK5I/nqs1l1XMCN9zvjmnhnjVQkUXJSiSZggLsQNQiTMARO2DPFePLqzFIeYaYY05Lqqnlh9ICAqN+UEi99ziU5zUvsXhjjKOjW0PG1fMUkJQCo1iV2NyAUkncQfnvgJnM2tMMzmy3aLtfaFFzP5Yy1TxK9GjSp040BYLadR1gmIO6nr6zfFHw/Qq5vOUqYqNSUsQKhnSojdog3AAgnc+uJrFKbvwU5Rgq8mjyPG/NruKNVGAhmWr+EqKq82lzA1Eyb298A8hxTTmqrFyPMc/CCwImxmYMTEfLDeIUVP3llKKihlAQGCFOktfbVBbSO+CXB/B/m5XUX0vrVZNiAV16+YQy/D2sd7jFo4dfiI8i8ePyIfvZzLprq06N2tOmoFGkS1/8AFAI/h9cP4nkadLMrRHl1T5aGo5EzUb8RFAc25WQEmREjvinwKhSo8bFOrUKUqdR1LsFMBUYB21ArBOltrSMDj5laq9UeZXZnZi6qz7MQCYuBAFu0DGhYVHozPLfgu8TarTphtC6KjwGZTIZRMA9NJG0Xj1gVchng1VWqwWc6ZkzcwI6AeuOn53wRl34XUapJKKaoeT8YE2vsZI9jjl2fztOkmgUqbv8Az6fhG4g7lus/riyxJUTnklbsOcOqUqFTSzGrToliKkGJG40dQDI9TJiMQcJ4rQqNX1ISSrLRBEBdTDZdgQpN+3rGH+BeGDN+YSYZbwTbmm/wmb9Le+IOJfZ3XolfJb7wSQoVFIeTawkyPnbfacUWFqPIi8qug/Q8O+fVbytAIVWbUZWBIkyTvYRbAfjWQq5XiHkJULLyNAYkKrDUVWbC+r3GNj4I8AZwB2zCPQcgAElGDLa0ISVNtyD8sAPGvGPKr+VSHmPRaoDWAjmeJUi/mBSIExHrheLrZ3KLdrYZydWpUrhFRvKKsUtpBIG/NaCN77xvjPZrwK2TzHmVnRkVGcEFj00KII6Fl2mYGNR4J4y+YUmvWNSrT6EKsK20AAdr/L0xc8V8Q81BRpEa3IQE2AYmBB9+vrOLqCULZGWSTy8YrRzzhmeanLJSqrpYlaukIRB5SJMi/wDQ46DxfguRrZN89lQEqrzVLkGSQ1QMCTe5YHr3OMBW4llyopuWDII0mxRlUhwfWV27k4XBvEdTzc1QEGnmKXlkTsUsjL9SOxB9sLCTeh8kF2bPwhnaOYRlVlFZANQYxKyQCvf4gLXtjY+A+BCnWrVqyhajsEo6xDeWqjUV1AHmYm0bKMZ/wH4XpZQ+dVYakUs7zYC3KvuYHcxHpibif21U6dYU3ytQIdm1rq9Dojv64aWPhqXZKOd5k3jWl5+ZznivCUr5jNVKreU5r1G0xaGYtaPRl/PGj8KZ9nqrk6HMHIaDYa6WsNM7AqD3sV7RjM+Ic0tXMVXo6mWoVdLXI03EQIgzI6acFvs5qjLZ7LVqx0jUymTt5isst23BxifdM9Rf42kdepeGsplctUqZlKfNz1Sw1gE9FkSTJPSWPyA51mczwipmFc5DNFVJaTADCBGqkak6QLgn1x1nxMoeiKRMLVOlo30xJHsYg+hxic3lssy6Kqn8MhFdbNKi8H5EYMsig+KJKDntmv8AD3HctmKP+6kBUgFNOgp2BSLe4tbFTxFnglGoWuAJj0BBP6Yw+U4rRy+YytSkxv8AhuYgNTqbBwOqtBBxN9o3HR92q00qL5pKqEDXkMpIYA/y9I2PScVjPkiThxejX1M5S8ioWqKg0/ESInp73G2MPwmvQq54tUrxRQqUL8gZtlALXIm97mBjmvE+I1sxU8xgq2VdCTTWF7KD1NzJNz7YPeXmcrTSpUUMliRMssEHm6xYT+2JwwpU5F5eobejvYgARiKq8QRuL4xHgLxbTrO9BWEaBUUAyBcBwsgGJKmIEEtjY1XtjU3Zoh8cbG8bUvRbSzKWUwyxqBIsVm2rtPXAbw3lEyuTpUGdVKEgl2F3jU9ybw7vf2wTzGcAyxcmAuqT6Am/0xwzx14ibNViiqq00JUHTzsRIJZt9ywAFvffCIwTVM7RxvxXw+i6O9egayKQgDhn5ugCzGqeoxhslmvNzVZ1srs7EdYBJj645JT4XUZtNNWY7woJP0E42XgU5halUV1cKlN2BaVMtYWIv1M74hnTaHxNI6FV8VlTChSABG/YdsLHLM74hqJUZVYQIH5YWIKDNPJLwUOAcIbPZhKWsU2aeZw2kkSWAibi9rTBvhvCeLrlMzzjzwpqDSZEG6hhfeYMX7euNPwzhCZWq9anmELKjlVC3SVMkBrECT0i5xmnqrVV6tvMY62MLp1AkkBYiSTMjti3tp6ZL3XHcWe1a5rHSWKoIlTYkjf2aTi54Z4nRoVEVqrJzSSGYEmRZ/w9JHTeD6dKeZpoaZfWCzAwALzEyTPy+mKKpFNTU2JGoKBqCg3jFYY6VEJZG3ZrOM+HAlGrVZmXmOhZlWDEkiIkWm5J/PGZyrMzBS3IPh1cwBtsvyA9sbvgHAnzOVo0cw9SmKpApSNR03vr+EKADa5+HacAuPeGBlaoVG1AagSbzBIkWAiIO3U4HttPkWeePt+23tvRecoOF1lChqqvT1tHM6apAJ7C9uwGK3hDj1KjSr/goXbywiMDpklrtaIAI9TGJ8z4Xr+QAqAsyqWBJgaiNKxsTdZmR9MGuL+FPuvC1rKi06pZHaBMm6sIJMATMC0E9cMnW0RcvDCnA+Oir/umZVfKrTSaCVKlrALfacD/ABd9muXogU0dkVQSC3wif52gAX6nvjN8Kzwr5mjTqOKas6y7GBpBn+Kw2gbdMF/tk8WJWqpSoV1ekurzAjSNUyAxFjE+oth0uUbYkpcZaMbw3MVaFSpSoVhzAamp31RJAUkT1O3546R9n/HajZunSqfHoZw0QSBYyNuo23HTvxt8xoZWSQd5n1tHa0D5YP8AhHxU1DPrmWpvV0owYJvBWJ9tsLyfQVFWrPqmjUDAEemPmrxbwirQ4jmiaqkNWqMFm5DMWHpaTaehx1TwZ9pFKpknqZirTp1A1TkBuqj4JE3MdbT0xh+MVcqVpCsHfVq/EnnF9UEezD64nlycaQ2PFbbM3wniTUs2khgrAyb3EEiIIkXGIuI8betULkw3SP4R0C9o74O8U+7v92p0lhBADG5FzJPWT+2AnCPD7ZrPjK0yLswLbgKkkt62GLYctpi5MdOx3DvD9fiddilMVaxMuQQg2HO1oAY9JkkGNsdQ8I/YlTpL5maYmqSTpptCKLQJiSZnsPTG68MeGaORoilREDdmN2Zu7Hv6bDpguWxyVO0LJ8lTOO+Ncv8AdR5LuxV6gIjqq8yg/wCaCf8AB64x3FvDa121iqsgCxN4Fh+/54P/AGx59/vgQMAsC3oT+Ww/LGM41mTSrUx0UHb2j+v1wuWblK2Nhxxxw4roWfy/kBdDalIBDCRck9PkLemFkuKCdNRtrhjuSdp9pP0wIz/FCyhegC/ljynTZ/hG4n/U9hiTgpF1kcD6EzXHGTh+QruklkXV0s1NTM7QYxjM7xcvSAjeoT8zcf8AqAY0vEvFwocNyaCn/wAeilLQOZgrUtOoWuV5SBF7j1w/gXg0gNWalCqZpI8ry7XXeTvfsN8R9RC2qGwzpUznNYh0p3KLqMuATpEssxuY3jAziXA3yVUNrFajVJanVUMqva8yNQcTcA9ZnHWs/wCHlC1AaRT/AIYK203Cubbhl1OpiZ9OuczHhJ3yeZiy0FapTU/GWUySOhAp6lnrqHyGGTi+IcsVJcjIDPqaZlB26SZ25iCT8hPriM8aqCn5ZPw7aheOk3tb54CU+JkmFEwRuTcnsF5j8se55CoGoFQf5lKT7LE42mUP/ZrnfL4zSCXFQVEOmwgoWtHYoPpjuddmPKogm31tj588L8UGRrJXlXdSBoBDEq26gidEgxJv1i2OzcO8Z02FAufKeurhBuA8MFvbcqY9So6466RswTSgwd4g4NVq1BR88LRRmBhoVmO09o5rRuT2GBlf7PKGojUzMPT/APbr79cdEpcBpE05EhJ+c7n1OCeU4alIm12vJx53PJJ3dBkoLvbOV5PwBWpIalCq1IbkFdQMC4ZGgyOl8R5nw75lOqK2YYMwLB006dIsoKElhuSVBHWD36xxan+H6bH54wvGuEg0SNiJKn9QcPGXx1IS7h8JwTPp5dV01atDFdS7GDEiemPcWOMZc+e80tJBggFokCJ33b4j6m2FjWZ6Nf4l8SA01ZUUwGsQRZlKQTa3MLDtjn1DKvUMKJ3PQC25j2nCwsUaszqTRq/D3gHMZoa0ZVWygmLknQIAvv1MfPGf4hVq0cxUoVYY06hRo66WIMH1jCwsInotLTo3vj7jaUPulDIqabGmtYsLWqDkGkkgGASffffEXCqtbMVXp5mDVVUINvhJkzFtVxthYWHi7lRk9Z8OJzXa6NzS495jGoFUIQpJPZTNh7DEWd4n5qFKnNKMQQICFgVJHWflv9ceYWMSmz0nFHC8xVOo6iSZMk3v1nHuWpGoYGwwsLGqTpEIq2Hsvweg20vUQamWCBp9CTE+8423hfgQpZmnWo0UelmgxCNEJDTEmSCu0gXvbHmFjJKTNsIrshy3CUbjmZofDSZpZVsJKqxA9NTH5E7YzHiPL6KxpaTr8xrEzAJlL/4I+mFhYM23JL6AjFKDa+YS4N4cfzELGwEkA7m4A9r/AJY2uSpHLuHRURx1VRN9wTF5wsLHj+oyzWSk+j6X0GKHsq4p3d3+J0Th3GRVo03iC8gjsy2b5Ti75si2FhY+gwycscZPykfK+qgseacI9Js+d/tFzAfP1C+y7gekkD9zipmUpuVFUEOoAMXH1/PCwsK3seMU4X9V+4Ifw/eQbRIPpMC3zxK9DSI20xabG0if7thYWOvYiSdnXfs3UZ7OeeyxTyVKnToqYnUy6dTR1hWj/EO2OrkYWFirIIo5vJFmNlKsAGB9D0t1Fj8sQ0+HJTpmkolTIIMRDTI+YJ9PqcLCxLik7Ht9HzhxPghyrtpr+Wg6DXIE7W3wPemGHIGJMc7RLXsFEnTfqST7YWFi7JMIcA4Sc3nVoa4fUF1EaghY828F20q5LnfSB1wd8V8JzVPiVOlQRW+7eWUuoWIVlMM07AAydx64WFic3UWUh3R1fLcfKLTaoqjVAYAklWO42gieowWqZnzFkEgY8wsYWtG9U3ZJls1qGhpkdT1GA3EVvp6tMf5TB+tsLCwiehZRSbSMXmfD9JnJk39BhYWFi/JkqP/Z"/>
          <p:cNvSpPr>
            <a:spLocks noChangeAspect="1" noChangeArrowheads="1"/>
          </p:cNvSpPr>
          <p:nvPr/>
        </p:nvSpPr>
        <p:spPr bwMode="auto">
          <a:xfrm>
            <a:off x="1679575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21525" name="Picture 36" descr="http://www.event-fotograf-eventfotografie.de/media/Lufthansa-Event-1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50" y="1074738"/>
            <a:ext cx="1565275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6" name="Tekstvak 21"/>
          <p:cNvSpPr txBox="1">
            <a:spLocks noChangeArrowheads="1"/>
          </p:cNvSpPr>
          <p:nvPr/>
        </p:nvSpPr>
        <p:spPr bwMode="auto">
          <a:xfrm rot="805898">
            <a:off x="755650" y="2798763"/>
            <a:ext cx="770413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9600" b="1">
                <a:solidFill>
                  <a:srgbClr val="FF0000"/>
                </a:solidFill>
              </a:rPr>
              <a:t>HELP!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TA with Impact = Communication</a:t>
            </a:r>
            <a:r>
              <a:rPr lang="nl-NL" baseline="30000" smtClean="0"/>
              <a:t>2</a:t>
            </a:r>
          </a:p>
        </p:txBody>
      </p:sp>
      <p:pic>
        <p:nvPicPr>
          <p:cNvPr id="22531" name="Picture 2" descr="http://t1.gstatic.com/images?q=tbn:ANd9GcT1fmslJaYcyD_mfJXYRo-e3GyirtDpW8LCHOBOZT6yz8jA6CF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695575"/>
            <a:ext cx="5099050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AutoShape 4" descr="data:image/jpeg;base64,/9j/4AAQSkZJRgABAQAAAQABAAD/2wCEAAkGBg8QDw8PDxAQDxAPDg0QERAQDA8PEBUPFBAVFBMUFBIXHCYeFxkjGhUSHzAgIycpLCwsFR8xNTAqNSYrLCkBCQoKDgwOGg8PGikcHx81LCouKSwpKSwpKSksLCkpLCosKSkpKSkpLSwpKSwsLCksLSwpLCksLikpLCkpLCksLP/AABEIAOEA4QMBIgACEQEDEQH/xAAcAAEBAAEFAQAAAAAAAAAAAAAAAQcCAwQFBgj/xABIEAACAgEBAwYICwUFCQAAAAAAAQIDEQQFEiEGBzFRcZETIjJBYYGhwRQzQlJicoKSorGyI2NzwtEWQ1Oj4RUkRIOzw9LT8P/EABoBAQADAQEBAAAAAAAAAAAAAAABAgQFAwb/xAAtEQEAAQMCBAQFBQEAAAAAAAAAAQIDEQQSITFBURMiYXEFI0Kh8RUykbHwFP/aAAwDAQACEQMRAD8AziAAAAAAAAATIFIUmQKAAAJkZAFJvDIFBN42Z62uPlTgu2cUBvg6q/lVoK/L1mlh6JaulPucjsNNqoWQjZXKM4TjGcJReYyhJZjJPzponEozEtwoBCQAAQoAAAAQFAAAACNkslhNmB+W+plPaWqzKTip14i5ycUnTB8I9C/1Paza8WrbDwv3otU7pjLOd+srhxnZCC+nOMfzZwbOVWgj5Ws0qx5vhVLfcpZPnaqmKz4scqUlndj5pM3DbGgz9TBPxLtT92ebeX+zI9Osq9W9P8kcW3nN2XH++nL6mmvl/KYRIXjQUd5ec/Ea+lMMx287ez15MdTPsphD9c4nEu549P8AI017+vOiP6ZSMT4BeNDb9VJ+IXemGTLOeZ/J0a7Zapv2KtfmcO3ni1XydPp19Z2S/Jox+MF40drs85116ev2e1t52dovyfg8OzTzl+czh285W1Jf8Qo/U09C/XGR5cIvGmtR9Kk6q9P1O8t5b7Sn5Wsv9ThX/wBOMTiWcoNZLytXqZeh6u5r2yOvKXizbj6Yec3rk86p/lrs1E5eVOyXbbN/mzZdUX0xi/S4xb7zWVF4ppjlCm6qeckVjo4dnAy1zTbY8JpZaeT8bTWNL+FPM4erLmvs48xibB6bm62o6NoQi3iOojKl9W/5db71JfbMuroiq3w6NmiubLmJ6s3g0xfA1HEd8AAAAAAAAAAAAAaLl4r7DA/Lqrd2jd9KNE/wuH/bM8yXBmE+c6nd10X8+j9Fj/8AYa9HOLsMetjNmXkmsSmvpZ74oot8t+mEH+a9xDs0zwcGqOKghUWVwAAGAAoTgKQoMBQMEGFAwXATgNULJRcZweJwlGcH9OL3o+1IgImMxiUxOJy+hNibQjqNPVdDyba4TXoUlnHuOwMf8021d7T2aZvjRY93+FZ4y7pb67EjIB87XTtqmns+mt1b6Yq7gAKrgAAAAAAAAAAjMQc7dGL9NPr8ND9MjMBi/ngo/Z0T+bqEvVKuf9Ee1icXKZeGojNqqGNb+mt9cJLua/qaTXd5FT6pyj3p/wChoO7Evn6ukqAVEq4AC4BgRUTBcBOAoBGTAVAqGQKCgwhcAqIynD0XIDangNoVZeI3p0S7X41b+8mvtszfF5R83qcotSi8Si4yi+qcWnF96M/8n9px1Ompvj0W1xn05w2uK7U8r1HK1lGKt3d2NDXmiaezsgAYm8AAAAAAAAAAAx9zuVZ0bl823Ty9XhYxfskzIJ4vnRo3tn6jrVUpLtj4y/ItROKolSuM0zDDclml/Rsg/al7zQbtS3qr19DeXqy/cjaTO/E8ZfOzHCAoKicowhT1Wzq/9zqnp9PVbdvyjPfqU28N5fT9XvJtmhQppusphTqI2x3o1xxFxTzxS4eZHJ/U437NvWY5xnPt29Xp4bzleksl5MJy+rCT/JG/pdkai1yjXVOTg8SSjjD6nnofoPWbZ1c99N62WnhKKcYKEpN+lbp1/J67fnrKfCSs8LFtWcVKTzu72H5+KPCPiVyqzN2mI4e/fHsnw4zh1Gr2BqqY79lMox4ZfBpduHwN/R8nLJ1xunZVRXLyZXTxvdiSycuraWn09N1cLLb5WxccTr3IJ4ab4vibmtplqdFppVJzdC3JwjxkuCWcfZXeT/2X+G7yxM/ux09pTsp6Ou12wLKXW5ShOq2SUbq5b0OPX511+pnZazYOiosVV2puU2ovMdPHc48M5z2k8DOvZtkLk4N2p1RlwlnMXwXf7Tk7V2s4V6a9V02SsgsuyG/NSST4ceHHePGrVX66oppnPGacxiM44xK0U0x0cLU7P0ukslXqYW3vhKuVdiqi62vlJpvOUzmbdr0enjCNekU/DUuUbJ6i3MW/RnDayjruUeoqsjTqIyW/ZDE61PecWlw4eZdKNra21K7dHpoqf7apuMoYedzDXTjHyY956W4uXPDrq3cZmKvdGYiJjEOqlNLpNuWo6jZKd5nVyyZW5ntr71Fulb40Wb0V+6s8Zd0vCLuMUHoub7a3wfaNLbxG/Onl2y41v76S+0ZtVRutz6NWkr23Iz1Z6KaYPKNRxndAAAAAAAAAAAPPctdPv6O+PTvU2r1uDwehOu23XmpoD572P43D51XuRx6fJj2I3tjLcsjF/J34Pti2vcbe7hyj82di7pM7tM5fP1Rz91KQpd54d1s3atUNJqKJ7+/NqVTiuClhdLzw4pGnRbbUNNfp7Yys8J8W95eJLHTx9OGdQXBjnR2ZmqZjnOV90u8/tHCVdULdLXbKqCipSssSwkl5K7F5zYW3pRthbTVTS4RnHEINxal85N8Tq0iiNFYjp95/pO6WqyblKUnjMm28LCy3l4XrNVGonB5hOUH1xk4v2G3g0Tux0f6GnZExtxwVb+o1U58bJyk+uUnJ+04072+g2m89ILU0U0xiIVmZkABdAAAjAVSaw4vEk04vqknmL70iAiYzwTHDi+iuTW1lqtLRev72qEmuqTXjR9TyvUdqY15nNr5qv0rfGmxWQ/h25bx6FNT7zJKODXTtqmH0VurdTEqACi4AAJkoAAAADibSjmqXYcs2dVHMJL0AfOlkdzW3R+brL196xteySNvVxxdavpqX3oxf9TlcpYbm0tUv31c++uHvTNG1oYvfVKuD7nJf0Oxbny0uLcjzVQ4oBT2y8MBQUZTgQBx7bc9g5oarLurvNrJAWhVcjJASLkZIALkZIALkZIAPQ8gdrfB9o0NvEbm9PL/mY3PxqHeZ+hLKTPmDj5nh8MPOMPOU+/B9E8ldrrVaOi/z2VRlJdU8YmvVJSXqOXrKMVbu7q6KvNM09ncAAxNwAAAAAAAAaLV4r7GayS6GB8/84VO5tK36dNMu5zh7ji7X4uifzqpL9L953POrTu66mXz6LI/cmn/OdPrVnT6WfVJR74SXuOpZn5dLlXo+ZU4RRgYNLMFBt3WYXpYQ0X2+ZGzkAlAACcoAAMgABkAAMgABkDKfM1tfMNRpJPjXNXQX0LPK/HFv7Ziw77kLtb4NtHTzbxGyTon1btmFHumq36mZ9RTuolp01e2uH0IDTCWUmajkOwAACAoAAAAGABhznjoxbpJ/Tur9Uq97+Q8x5WhT+ZYn/mLPsbPb889H7GmfzdTV+JSj7zxGzvG0eoj1Kb/Cn7joWJ+W5+oj5jiYBE88espryyYG/OcOyeXk3tVPhjr6ew4xMKyAAsjAAAYAADCkABhQQAwpAAYUjz5nh+ZrpT6U16U8MAgh9E8kNsfC9Fp7/POuO+uqxcJr7ykd2Ys5mNscNRpG/Ikr4L6M+E0uyST+36DKZxblO2qYdu3VupiQAFFwEAFAAAAAY854aM6CyXzJUz7rYr8mzHXJrxldB+dR9uUZY5ztPv7O1S8/we1rtUG17UjEHJaz9q15pVZ7pL+rNunnyzDFqI80S41Hkx691Lu4e41llHErI/NtsXq3217GjbuliL7jXDHPNxbZ5bZoyCZPR5qMkyMhK5BMjIFyMkyMgXIyTIyBcgEyBcjJMjIFyATIHe8idrfBdoaa1vEZT8DZ1blmI59Utx+pn0NW8o+XHx4Zx6er0n0RyJ2z8L0OnuflSrSn6LI+LNfeTOfq6cTFToaSrMTT2d8ADG2AAAAAAAAOk5WUb+mti/lVzXfFo+f+Ss8WU56XBxfbuP3o+jNsQzVLJ84bL/Z6lR+ZqbI/5jXvNWm5zDLqeUS5+vji+5dc1L70Is4Orl0L1nZ7ZjjUP6VVb7nJf0On1MvGfo4G2jkxVxxbYID0eaggAoIAKCACggAoIAKCACggyBTJ/MvtjD1Gkk+hxvgvQ8QsS7JKD+2Yuyd1yN2t8F1+mtbxF2Kqz+HZ4jb7G4vsTPG/Tuoe1irbW+jgaK5ZSZrOU6oCACgAAAAONtGOa5djPm/akfB6/Vr5usnP1Skpr2M+lNSsxfYfOnLWrc2nq18/wM++tR/kNGnnzs+ojyOXygj+0pl1xsj3OLXvPPzfF9rPQ7beadPZ9KP46n7zzeTdRyYq+agmRk9HnhQTIyDCgmTdo0llnCuudnohXKf5IZMNsHb6fkhtCzydJdjrlDcX4sHNjyA1i+NenoX73VVx97ZXfT3W2T2ebB6dckdPD47aejh6K3K72rBqWzNjQ8vW32vqr00kvU8Eb4Tsl5YYPU/7U2DXwVOpua/xLYQ/KSfsN2HK/Rx+I2VFvzOe9N9+57ys3cLRay8nCmUuiLfYmzm0bA1U/IoskutVya70j0n9uNc/idDVV1fsse1yibdnKHbNnnrr+zX/AOMyk3o9F4sz6uuo5D62XTXu/WlFe859XN1f0znCPoz70maHXtWzytXNZ80XP3NL2Glck9TZ5d90v/vS2UnUR3XjTz2ct8itNWm7tVFJJt+Mk+Hp3lnuOByd5PV6ycmlLwUbZQUFiL3Fhx3n08U/Qc7T83eelWS7ZuP6cGRuRfJmGlhuxrUMveeF0y62/OzxuX90YjL1os4nMvS7PT8HHPThHKIkUzNIAAAAAAADTYuD7DAfOPoJvamIQlN2aWLxCEpPEbJLOF2mfZdBjLlvptZDUK7R3OiUq5VTaim5Q3t5Yfmw895e3Vtqypcp3U4eUv2NqrNFBR09zlFVPHgZ5zGSXV1ZOl/sxqV5aqpX73V6erHanPPsOzv5P63UPev1N1r62pN/ilI3KOb6T6fCv1xj+SNUX4j8M3gTP5dSth1r4zXaOP1JX3v/AC4Y9pXpNnQ8vV3T/haJRi/tWTX5HpqObhPprb+tOb9mcHZ6Xm3iuKqrXpVcc9+CJ1KY07w0dbsqPk06u762qpri/VXBtd5v17XoXxOya36bZavUL+VGR9PyBa9HYsHPp5Bx85SdRK8WIYyr29r18To9LR1OOj0yffNykbstqbbs4PUyguqNmF3RgjKtPIqpeY5lXJemPyUU8ar/AELRZpYXlsbaFvxuqtlnzOV017Zr8jXVyDm+mVr7Iwj/ACt+0zfXsSldEV3HIhs+tfJXcV8Wrut4dPZhejm5z0wm/rWTZ2Wn5to/4MPtR3v1GW1p4rzLuNSguorNUz1WimI6Mb6bm+xwSUV1KKS9h2NHIJec9xgpVZ5SrkRUuk5tXJKleZdx3wA6yvYFK+Su5HIhsytdEUcsAbMdLBdCRuKKRqAAAAATBQAAAAAAzianZ0LPKSZywBwa9kVL5K7jfjooL5K7jfAGhUxXmRq3UUAMAjAFAAAEKAAAAAAAAAAAAAAAAAAAAAAAAAAAAAACAAGAAKwABAAAZQAIAABQAIAAAZQBAABQA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2533" name="AutoShape 6" descr="data:image/jpeg;base64,/9j/4AAQSkZJRgABAQAAAQABAAD/2wCEAAkGBg8QDw8PDxAQDxAPDg0QERAQDA8PEBUPFBAVFBMUFBIXHCYeFxkjGhUSHzAgIycpLCwsFR8xNTAqNSYrLCkBCQoKDgwOGg8PGikcHx81LCouKSwpKSwpKSksLCkpLCosKSkpKSkpLSwpKSwsLCksLSwpLCksLikpLCkpLCksLP/AABEIAOEA4QMBIgACEQEDEQH/xAAcAAEBAAEFAQAAAAAAAAAAAAAAAQcCAwQFBgj/xABIEAACAgEBAwYICwUFCQAAAAAAAQIDEQQFEiEGBzFRcZETIjJBYYGhwRQzQlJicoKSorGyI2NzwtEWQ1Oj4RUkRIOzw9LT8P/EABoBAQADAQEBAAAAAAAAAAAAAAABAgQFAwb/xAAtEQEAAQMCBAQFBQEAAAAAAAAAAQIDEQQSITFBURMiYXEFI0Kh8RUykbHwFP/aAAwDAQACEQMRAD8AziAAAAAAAAATIFIUmQKAAAJkZAFJvDIFBN42Z62uPlTgu2cUBvg6q/lVoK/L1mlh6JaulPucjsNNqoWQjZXKM4TjGcJReYyhJZjJPzponEozEtwoBCQAAQoAAAAQFAAAACNkslhNmB+W+plPaWqzKTip14i5ycUnTB8I9C/1Paza8WrbDwv3otU7pjLOd+srhxnZCC+nOMfzZwbOVWgj5Ws0qx5vhVLfcpZPnaqmKz4scqUlndj5pM3DbGgz9TBPxLtT92ebeX+zI9Osq9W9P8kcW3nN2XH++nL6mmvl/KYRIXjQUd5ec/Ea+lMMx287ez15MdTPsphD9c4nEu549P8AI017+vOiP6ZSMT4BeNDb9VJ+IXemGTLOeZ/J0a7Zapv2KtfmcO3ni1XydPp19Z2S/Jox+MF40drs85116ev2e1t52dovyfg8OzTzl+czh285W1Jf8Qo/U09C/XGR5cIvGmtR9Kk6q9P1O8t5b7Sn5Wsv9ThX/wBOMTiWcoNZLytXqZeh6u5r2yOvKXizbj6Yec3rk86p/lrs1E5eVOyXbbN/mzZdUX0xi/S4xb7zWVF4ppjlCm6qeckVjo4dnAy1zTbY8JpZaeT8bTWNL+FPM4erLmvs48xibB6bm62o6NoQi3iOojKl9W/5db71JfbMuroiq3w6NmiubLmJ6s3g0xfA1HEd8AAAAAAAAAAAAAaLl4r7DA/Lqrd2jd9KNE/wuH/bM8yXBmE+c6nd10X8+j9Fj/8AYa9HOLsMetjNmXkmsSmvpZ74oot8t+mEH+a9xDs0zwcGqOKghUWVwAAGAAoTgKQoMBQMEGFAwXATgNULJRcZweJwlGcH9OL3o+1IgImMxiUxOJy+hNibQjqNPVdDyba4TXoUlnHuOwMf8021d7T2aZvjRY93+FZ4y7pb67EjIB87XTtqmns+mt1b6Yq7gAKrgAAAAAAAAAAjMQc7dGL9NPr8ND9MjMBi/ngo/Z0T+bqEvVKuf9Ee1icXKZeGojNqqGNb+mt9cJLua/qaTXd5FT6pyj3p/wChoO7Evn6ukqAVEq4AC4BgRUTBcBOAoBGTAVAqGQKCgwhcAqIynD0XIDangNoVZeI3p0S7X41b+8mvtszfF5R83qcotSi8Si4yi+qcWnF96M/8n9px1Ompvj0W1xn05w2uK7U8r1HK1lGKt3d2NDXmiaezsgAYm8AAAAAAAAAAAx9zuVZ0bl823Ty9XhYxfskzIJ4vnRo3tn6jrVUpLtj4y/ItROKolSuM0zDDclml/Rsg/al7zQbtS3qr19DeXqy/cjaTO/E8ZfOzHCAoKicowhT1Wzq/9zqnp9PVbdvyjPfqU28N5fT9XvJtmhQppusphTqI2x3o1xxFxTzxS4eZHJ/U437NvWY5xnPt29Xp4bzleksl5MJy+rCT/JG/pdkai1yjXVOTg8SSjjD6nnofoPWbZ1c99N62WnhKKcYKEpN+lbp1/J67fnrKfCSs8LFtWcVKTzu72H5+KPCPiVyqzN2mI4e/fHsnw4zh1Gr2BqqY79lMox4ZfBpduHwN/R8nLJ1xunZVRXLyZXTxvdiSycuraWn09N1cLLb5WxccTr3IJ4ab4vibmtplqdFppVJzdC3JwjxkuCWcfZXeT/2X+G7yxM/ux09pTsp6Ou12wLKXW5ShOq2SUbq5b0OPX511+pnZazYOiosVV2puU2ovMdPHc48M5z2k8DOvZtkLk4N2p1RlwlnMXwXf7Tk7V2s4V6a9V02SsgsuyG/NSST4ceHHePGrVX66oppnPGacxiM44xK0U0x0cLU7P0ukslXqYW3vhKuVdiqi62vlJpvOUzmbdr0enjCNekU/DUuUbJ6i3MW/RnDayjruUeoqsjTqIyW/ZDE61PecWlw4eZdKNra21K7dHpoqf7apuMoYedzDXTjHyY956W4uXPDrq3cZmKvdGYiJjEOqlNLpNuWo6jZKd5nVyyZW5ntr71Fulb40Wb0V+6s8Zd0vCLuMUHoub7a3wfaNLbxG/Onl2y41v76S+0ZtVRutz6NWkr23Iz1Z6KaYPKNRxndAAAAAAAAAAAPPctdPv6O+PTvU2r1uDwehOu23XmpoD572P43D51XuRx6fJj2I3tjLcsjF/J34Pti2vcbe7hyj82di7pM7tM5fP1Rz91KQpd54d1s3atUNJqKJ7+/NqVTiuClhdLzw4pGnRbbUNNfp7Yys8J8W95eJLHTx9OGdQXBjnR2ZmqZjnOV90u8/tHCVdULdLXbKqCipSssSwkl5K7F5zYW3pRthbTVTS4RnHEINxal85N8Tq0iiNFYjp95/pO6WqyblKUnjMm28LCy3l4XrNVGonB5hOUH1xk4v2G3g0Tux0f6GnZExtxwVb+o1U58bJyk+uUnJ+04072+g2m89ILU0U0xiIVmZkABdAAAjAVSaw4vEk04vqknmL70iAiYzwTHDi+iuTW1lqtLRev72qEmuqTXjR9TyvUdqY15nNr5qv0rfGmxWQ/h25bx6FNT7zJKODXTtqmH0VurdTEqACi4AAJkoAAAADibSjmqXYcs2dVHMJL0AfOlkdzW3R+brL196xteySNvVxxdavpqX3oxf9TlcpYbm0tUv31c++uHvTNG1oYvfVKuD7nJf0Oxbny0uLcjzVQ4oBT2y8MBQUZTgQBx7bc9g5oarLurvNrJAWhVcjJASLkZIALkZIALkZIAPQ8gdrfB9o0NvEbm9PL/mY3PxqHeZ+hLKTPmDj5nh8MPOMPOU+/B9E8ldrrVaOi/z2VRlJdU8YmvVJSXqOXrKMVbu7q6KvNM09ncAAxNwAAAAAAAAaLV4r7GayS6GB8/84VO5tK36dNMu5zh7ji7X4uifzqpL9L953POrTu66mXz6LI/cmn/OdPrVnT6WfVJR74SXuOpZn5dLlXo+ZU4RRgYNLMFBt3WYXpYQ0X2+ZGzkAlAACcoAAMgABkAAMgABkDKfM1tfMNRpJPjXNXQX0LPK/HFv7Ziw77kLtb4NtHTzbxGyTon1btmFHumq36mZ9RTuolp01e2uH0IDTCWUmajkOwAACAoAAAAGABhznjoxbpJ/Tur9Uq97+Q8x5WhT+ZYn/mLPsbPb889H7GmfzdTV+JSj7zxGzvG0eoj1Kb/Cn7joWJ+W5+oj5jiYBE88espryyYG/OcOyeXk3tVPhjr6ew4xMKyAAsjAAAYAADCkABhQQAwpAAYUjz5nh+ZrpT6U16U8MAgh9E8kNsfC9Fp7/POuO+uqxcJr7ykd2Ys5mNscNRpG/Ikr4L6M+E0uyST+36DKZxblO2qYdu3VupiQAFFwEAFAAAAAY854aM6CyXzJUz7rYr8mzHXJrxldB+dR9uUZY5ztPv7O1S8/we1rtUG17UjEHJaz9q15pVZ7pL+rNunnyzDFqI80S41Hkx691Lu4e41llHErI/NtsXq3217GjbuliL7jXDHPNxbZ5bZoyCZPR5qMkyMhK5BMjIFyMkyMgXIyTIyBcgEyBcjJMjIFyATIHe8idrfBdoaa1vEZT8DZ1blmI59Utx+pn0NW8o+XHx4Zx6er0n0RyJ2z8L0OnuflSrSn6LI+LNfeTOfq6cTFToaSrMTT2d8ADG2AAAAAAAAOk5WUb+mti/lVzXfFo+f+Ss8WU56XBxfbuP3o+jNsQzVLJ84bL/Z6lR+ZqbI/5jXvNWm5zDLqeUS5+vji+5dc1L70Is4Orl0L1nZ7ZjjUP6VVb7nJf0On1MvGfo4G2jkxVxxbYID0eaggAoIAKCACggAoIAKCACggyBTJ/MvtjD1Gkk+hxvgvQ8QsS7JKD+2Yuyd1yN2t8F1+mtbxF2Kqz+HZ4jb7G4vsTPG/Tuoe1irbW+jgaK5ZSZrOU6oCACgAAAAONtGOa5djPm/akfB6/Vr5usnP1Skpr2M+lNSsxfYfOnLWrc2nq18/wM++tR/kNGnnzs+ojyOXygj+0pl1xsj3OLXvPPzfF9rPQ7beadPZ9KP46n7zzeTdRyYq+agmRk9HnhQTIyDCgmTdo0llnCuudnohXKf5IZMNsHb6fkhtCzydJdjrlDcX4sHNjyA1i+NenoX73VVx97ZXfT3W2T2ebB6dckdPD47aejh6K3K72rBqWzNjQ8vW32vqr00kvU8Eb4Tsl5YYPU/7U2DXwVOpua/xLYQ/KSfsN2HK/Rx+I2VFvzOe9N9+57ys3cLRay8nCmUuiLfYmzm0bA1U/IoskutVya70j0n9uNc/idDVV1fsse1yibdnKHbNnnrr+zX/AOMyk3o9F4sz6uuo5D62XTXu/WlFe859XN1f0znCPoz70maHXtWzytXNZ80XP3NL2Glck9TZ5d90v/vS2UnUR3XjTz2ct8itNWm7tVFJJt+Mk+Hp3lnuOByd5PV6ycmlLwUbZQUFiL3Fhx3n08U/Qc7T83eelWS7ZuP6cGRuRfJmGlhuxrUMveeF0y62/OzxuX90YjL1os4nMvS7PT8HHPThHKIkUzNIAAAAAAADTYuD7DAfOPoJvamIQlN2aWLxCEpPEbJLOF2mfZdBjLlvptZDUK7R3OiUq5VTaim5Q3t5Yfmw895e3Vtqypcp3U4eUv2NqrNFBR09zlFVPHgZ5zGSXV1ZOl/sxqV5aqpX73V6erHanPPsOzv5P63UPev1N1r62pN/ilI3KOb6T6fCv1xj+SNUX4j8M3gTP5dSth1r4zXaOP1JX3v/AC4Y9pXpNnQ8vV3T/haJRi/tWTX5HpqObhPprb+tOb9mcHZ6Xm3iuKqrXpVcc9+CJ1KY07w0dbsqPk06u762qpri/VXBtd5v17XoXxOya36bZavUL+VGR9PyBa9HYsHPp5Bx85SdRK8WIYyr29r18To9LR1OOj0yffNykbstqbbs4PUyguqNmF3RgjKtPIqpeY5lXJemPyUU8ar/AELRZpYXlsbaFvxuqtlnzOV017Zr8jXVyDm+mVr7Iwj/ACt+0zfXsSldEV3HIhs+tfJXcV8Wrut4dPZhejm5z0wm/rWTZ2Wn5to/4MPtR3v1GW1p4rzLuNSguorNUz1WimI6Mb6bm+xwSUV1KKS9h2NHIJec9xgpVZ5SrkRUuk5tXJKleZdx3wA6yvYFK+Su5HIhsytdEUcsAbMdLBdCRuKKRqAAAAATBQAAAAAAzianZ0LPKSZywBwa9kVL5K7jfjooL5K7jfAGhUxXmRq3UUAMAjAFAAAEKAAAAAAAAAAAAAAAAAAAAAAAAAAAAAACAAGAAKwABAAAZQAIAABQAIAAAZQBAABQAB/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2534" name="AutoShape 8" descr="data:image/jpeg;base64,/9j/4AAQSkZJRgABAQAAAQABAAD/2wCEAAkGBg8QDw8PDxAQDxAPDg0QERAQDA8PEBUPFBAVFBMUFBIXHCYeFxkjGhUSHzAgIycpLCwsFR8xNTAqNSYrLCkBCQoKDgwOGg8PGikcHx81LCouKSwpKSwpKSksLCkpLCosKSkpKSkpLSwpKSwsLCksLSwpLCksLikpLCkpLCksLP/AABEIAOEA4QMBIgACEQEDEQH/xAAcAAEBAAEFAQAAAAAAAAAAAAAAAQcCAwQFBgj/xABIEAACAgEBAwYICwUFCQAAAAAAAQIDEQQFEiEGBzFRcZETIjJBYYGhwRQzQlJicoKSorGyI2NzwtEWQ1Oj4RUkRIOzw9LT8P/EABoBAQADAQEBAAAAAAAAAAAAAAABAgQFAwb/xAAtEQEAAQMCBAQFBQEAAAAAAAAAAQIDEQQSITFBURMiYXEFI0Kh8RUykbHwFP/aAAwDAQACEQMRAD8AziAAAAAAAAATIFIUmQKAAAJkZAFJvDIFBN42Z62uPlTgu2cUBvg6q/lVoK/L1mlh6JaulPucjsNNqoWQjZXKM4TjGcJReYyhJZjJPzponEozEtwoBCQAAQoAAAAQFAAAACNkslhNmB+W+plPaWqzKTip14i5ycUnTB8I9C/1Paza8WrbDwv3otU7pjLOd+srhxnZCC+nOMfzZwbOVWgj5Ws0qx5vhVLfcpZPnaqmKz4scqUlndj5pM3DbGgz9TBPxLtT92ebeX+zI9Osq9W9P8kcW3nN2XH++nL6mmvl/KYRIXjQUd5ec/Ea+lMMx287ez15MdTPsphD9c4nEu549P8AI017+vOiP6ZSMT4BeNDb9VJ+IXemGTLOeZ/J0a7Zapv2KtfmcO3ni1XydPp19Z2S/Jox+MF40drs85116ev2e1t52dovyfg8OzTzl+czh285W1Jf8Qo/U09C/XGR5cIvGmtR9Kk6q9P1O8t5b7Sn5Wsv9ThX/wBOMTiWcoNZLytXqZeh6u5r2yOvKXizbj6Yec3rk86p/lrs1E5eVOyXbbN/mzZdUX0xi/S4xb7zWVF4ppjlCm6qeckVjo4dnAy1zTbY8JpZaeT8bTWNL+FPM4erLmvs48xibB6bm62o6NoQi3iOojKl9W/5db71JfbMuroiq3w6NmiubLmJ6s3g0xfA1HEd8AAAAAAAAAAAAAaLl4r7DA/Lqrd2jd9KNE/wuH/bM8yXBmE+c6nd10X8+j9Fj/8AYa9HOLsMetjNmXkmsSmvpZ74oot8t+mEH+a9xDs0zwcGqOKghUWVwAAGAAoTgKQoMBQMEGFAwXATgNULJRcZweJwlGcH9OL3o+1IgImMxiUxOJy+hNibQjqNPVdDyba4TXoUlnHuOwMf8021d7T2aZvjRY93+FZ4y7pb67EjIB87XTtqmns+mt1b6Yq7gAKrgAAAAAAAAAAjMQc7dGL9NPr8ND9MjMBi/ngo/Z0T+bqEvVKuf9Ee1icXKZeGojNqqGNb+mt9cJLua/qaTXd5FT6pyj3p/wChoO7Evn6ukqAVEq4AC4BgRUTBcBOAoBGTAVAqGQKCgwhcAqIynD0XIDangNoVZeI3p0S7X41b+8mvtszfF5R83qcotSi8Si4yi+qcWnF96M/8n9px1Ompvj0W1xn05w2uK7U8r1HK1lGKt3d2NDXmiaezsgAYm8AAAAAAAAAAAx9zuVZ0bl823Ty9XhYxfskzIJ4vnRo3tn6jrVUpLtj4y/ItROKolSuM0zDDclml/Rsg/al7zQbtS3qr19DeXqy/cjaTO/E8ZfOzHCAoKicowhT1Wzq/9zqnp9PVbdvyjPfqU28N5fT9XvJtmhQppusphTqI2x3o1xxFxTzxS4eZHJ/U437NvWY5xnPt29Xp4bzleksl5MJy+rCT/JG/pdkai1yjXVOTg8SSjjD6nnofoPWbZ1c99N62WnhKKcYKEpN+lbp1/J67fnrKfCSs8LFtWcVKTzu72H5+KPCPiVyqzN2mI4e/fHsnw4zh1Gr2BqqY79lMox4ZfBpduHwN/R8nLJ1xunZVRXLyZXTxvdiSycuraWn09N1cLLb5WxccTr3IJ4ab4vibmtplqdFppVJzdC3JwjxkuCWcfZXeT/2X+G7yxM/ux09pTsp6Ou12wLKXW5ShOq2SUbq5b0OPX511+pnZazYOiosVV2puU2ovMdPHc48M5z2k8DOvZtkLk4N2p1RlwlnMXwXf7Tk7V2s4V6a9V02SsgsuyG/NSST4ceHHePGrVX66oppnPGacxiM44xK0U0x0cLU7P0ukslXqYW3vhKuVdiqi62vlJpvOUzmbdr0enjCNekU/DUuUbJ6i3MW/RnDayjruUeoqsjTqIyW/ZDE61PecWlw4eZdKNra21K7dHpoqf7apuMoYedzDXTjHyY956W4uXPDrq3cZmKvdGYiJjEOqlNLpNuWo6jZKd5nVyyZW5ntr71Fulb40Wb0V+6s8Zd0vCLuMUHoub7a3wfaNLbxG/Onl2y41v76S+0ZtVRutz6NWkr23Iz1Z6KaYPKNRxndAAAAAAAAAAAPPctdPv6O+PTvU2r1uDwehOu23XmpoD572P43D51XuRx6fJj2I3tjLcsjF/J34Pti2vcbe7hyj82di7pM7tM5fP1Rz91KQpd54d1s3atUNJqKJ7+/NqVTiuClhdLzw4pGnRbbUNNfp7Yys8J8W95eJLHTx9OGdQXBjnR2ZmqZjnOV90u8/tHCVdULdLXbKqCipSssSwkl5K7F5zYW3pRthbTVTS4RnHEINxal85N8Tq0iiNFYjp95/pO6WqyblKUnjMm28LCy3l4XrNVGonB5hOUH1xk4v2G3g0Tux0f6GnZExtxwVb+o1U58bJyk+uUnJ+04072+g2m89ILU0U0xiIVmZkABdAAAjAVSaw4vEk04vqknmL70iAiYzwTHDi+iuTW1lqtLRev72qEmuqTXjR9TyvUdqY15nNr5qv0rfGmxWQ/h25bx6FNT7zJKODXTtqmH0VurdTEqACi4AAJkoAAAADibSjmqXYcs2dVHMJL0AfOlkdzW3R+brL196xteySNvVxxdavpqX3oxf9TlcpYbm0tUv31c++uHvTNG1oYvfVKuD7nJf0Oxbny0uLcjzVQ4oBT2y8MBQUZTgQBx7bc9g5oarLurvNrJAWhVcjJASLkZIALkZIALkZIAPQ8gdrfB9o0NvEbm9PL/mY3PxqHeZ+hLKTPmDj5nh8MPOMPOU+/B9E8ldrrVaOi/z2VRlJdU8YmvVJSXqOXrKMVbu7q6KvNM09ncAAxNwAAAAAAAAaLV4r7GayS6GB8/84VO5tK36dNMu5zh7ji7X4uifzqpL9L953POrTu66mXz6LI/cmn/OdPrVnT6WfVJR74SXuOpZn5dLlXo+ZU4RRgYNLMFBt3WYXpYQ0X2+ZGzkAlAACcoAAMgABkAAMgABkDKfM1tfMNRpJPjXNXQX0LPK/HFv7Ziw77kLtb4NtHTzbxGyTon1btmFHumq36mZ9RTuolp01e2uH0IDTCWUmajkOwAACAoAAAAGABhznjoxbpJ/Tur9Uq97+Q8x5WhT+ZYn/mLPsbPb889H7GmfzdTV+JSj7zxGzvG0eoj1Kb/Cn7joWJ+W5+oj5jiYBE88espryyYG/OcOyeXk3tVPhjr6ew4xMKyAAsjAAAYAADCkABhQQAwpAAYUjz5nh+ZrpT6U16U8MAgh9E8kNsfC9Fp7/POuO+uqxcJr7ykd2Ys5mNscNRpG/Ikr4L6M+E0uyST+36DKZxblO2qYdu3VupiQAFFwEAFAAAAAY854aM6CyXzJUz7rYr8mzHXJrxldB+dR9uUZY5ztPv7O1S8/we1rtUG17UjEHJaz9q15pVZ7pL+rNunnyzDFqI80S41Hkx691Lu4e41llHErI/NtsXq3217GjbuliL7jXDHPNxbZ5bZoyCZPR5qMkyMhK5BMjIFyMkyMgXIyTIyBcgEyBcjJMjIFyATIHe8idrfBdoaa1vEZT8DZ1blmI59Utx+pn0NW8o+XHx4Zx6er0n0RyJ2z8L0OnuflSrSn6LI+LNfeTOfq6cTFToaSrMTT2d8ADG2AAAAAAAAOk5WUb+mti/lVzXfFo+f+Ss8WU56XBxfbuP3o+jNsQzVLJ84bL/Z6lR+ZqbI/5jXvNWm5zDLqeUS5+vji+5dc1L70Is4Orl0L1nZ7ZjjUP6VVb7nJf0On1MvGfo4G2jkxVxxbYID0eaggAoIAKCACggAoIAKCACggyBTJ/MvtjD1Gkk+hxvgvQ8QsS7JKD+2Yuyd1yN2t8F1+mtbxF2Kqz+HZ4jb7G4vsTPG/Tuoe1irbW+jgaK5ZSZrOU6oCACgAAAAONtGOa5djPm/akfB6/Vr5usnP1Skpr2M+lNSsxfYfOnLWrc2nq18/wM++tR/kNGnnzs+ojyOXygj+0pl1xsj3OLXvPPzfF9rPQ7beadPZ9KP46n7zzeTdRyYq+agmRk9HnhQTIyDCgmTdo0llnCuudnohXKf5IZMNsHb6fkhtCzydJdjrlDcX4sHNjyA1i+NenoX73VVx97ZXfT3W2T2ebB6dckdPD47aejh6K3K72rBqWzNjQ8vW32vqr00kvU8Eb4Tsl5YYPU/7U2DXwVOpua/xLYQ/KSfsN2HK/Rx+I2VFvzOe9N9+57ys3cLRay8nCmUuiLfYmzm0bA1U/IoskutVya70j0n9uNc/idDVV1fsse1yibdnKHbNnnrr+zX/AOMyk3o9F4sz6uuo5D62XTXu/WlFe859XN1f0znCPoz70maHXtWzytXNZ80XP3NL2Glck9TZ5d90v/vS2UnUR3XjTz2ct8itNWm7tVFJJt+Mk+Hp3lnuOByd5PV6ycmlLwUbZQUFiL3Fhx3n08U/Qc7T83eelWS7ZuP6cGRuRfJmGlhuxrUMveeF0y62/OzxuX90YjL1os4nMvS7PT8HHPThHKIkUzNIAAAAAAADTYuD7DAfOPoJvamIQlN2aWLxCEpPEbJLOF2mfZdBjLlvptZDUK7R3OiUq5VTaim5Q3t5Yfmw895e3Vtqypcp3U4eUv2NqrNFBR09zlFVPHgZ5zGSXV1ZOl/sxqV5aqpX73V6erHanPPsOzv5P63UPev1N1r62pN/ilI3KOb6T6fCv1xj+SNUX4j8M3gTP5dSth1r4zXaOP1JX3v/AC4Y9pXpNnQ8vV3T/haJRi/tWTX5HpqObhPprb+tOb9mcHZ6Xm3iuKqrXpVcc9+CJ1KY07w0dbsqPk06u762qpri/VXBtd5v17XoXxOya36bZavUL+VGR9PyBa9HYsHPp5Bx85SdRK8WIYyr29r18To9LR1OOj0yffNykbstqbbs4PUyguqNmF3RgjKtPIqpeY5lXJemPyUU8ar/AELRZpYXlsbaFvxuqtlnzOV017Zr8jXVyDm+mVr7Iwj/ACt+0zfXsSldEV3HIhs+tfJXcV8Wrut4dPZhejm5z0wm/rWTZ2Wn5to/4MPtR3v1GW1p4rzLuNSguorNUz1WimI6Mb6bm+xwSUV1KKS9h2NHIJec9xgpVZ5SrkRUuk5tXJKleZdx3wA6yvYFK+Su5HIhsytdEUcsAbMdLBdCRuKKRqAAAAATBQAAAAAAzianZ0LPKSZywBwa9kVL5K7jfjooL5K7jfAGhUxXmRq3UUAMAjAFAAAEKAAAAAAAAAAAAAAAAAAAAAAAAAAAAAACAAGAAKwABAAAZQAIAABQAIAAAZQBAABQAB/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22535" name="Picture 2" descr="http://www.ifla.org/files/library-theory-and-research/images/1088924_annual_report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1492250"/>
            <a:ext cx="1254125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0" descr="http://t2.gstatic.com/images?q=tbn:ANd9GcTtOqhhCFoy9M-r6-iDwUnbvEReXby1YhPMEsWPIpEcyFfp3l9l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509713"/>
            <a:ext cx="835025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2" descr="http://t3.gstatic.com/images?q=tbn:ANd9GcTBLtjHaC0E2vdNmomDNwrt-raC1QFKJowoZDp7uU7gHFpEfEsmQ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227138"/>
            <a:ext cx="1238250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AutoShape 14" descr="data:image/jpeg;base64,/9j/4AAQSkZJRgABAQAAAQABAAD/2wCEAAkGBhMSERUUEhQUFRQVGBgVFRgVFxoYGhgYFhgXGBkXGBgXHCYgFxojGhYXHy8gIycpLi4uGx49NTAsNyYrLCkBCQoKBQUFDQUFDSkYEhgpKSkpKSkpKSkpKSkpKSkpKSkpKSkpKSkpKSkpKSkpKSkpKSkpKSkpKSkpKSkpKSkpKf/AABEIALoBEAMBIgACEQEDEQH/xAAcAAEAAgIDAQAAAAAAAAAAAAAABQYEBwECAwj/xABJEAACAQMCBAMFBgMFBQQLAAABAgMABBESIQUTMUEGIlEHFDJhcSMzQlKBkWKhsRVDU3KCJJKissEXJXPhCDQ1RGN0g5OzwtH/xAAUAQEAAAAAAAAAAAAAAAAAAAAA/8QAFBEBAAAAAAAAAAAAAAAAAAAAAP/aAAwDAQACEQMRAD8A3jSlKBSlcZoOaUpQKUpQKUpQKUpQKUpQKUpQKUpQKUpQKV5zzqilnYKqgszMQAANySTsAB3qrS+KruZgbCz5sOx508vIVx35alS7DphyMH50FtpWuvDvtQlaaOC9tuSXkMAlWRWXmguNDr+BiVAG5G+x6VsQGg5pSlApSlApSlApSlApSlApSlApSlApSlApSlArA4pczRjVGsbgDcO5jP6MFYfoQPrWc3yrHuLctjzFfXGxI9Ae31G/zFBBR+OFUf7Tb3MG+MlBKM4zjMBcrtv5lG3XFTHC+OW9yuqCWOUDroYEg+jAbqfkcVjTRImCqjocYJBx6/wL033yTsMneB4zwmFwGdFVlOrWmYnQZznmJ9ooJ/CMu2d9IzgLoDXNUL3yaGMt77ONAJIuI4XAUd5CAjRg77Fy22++1SFj7QYeVrnWZEHSf3aYQOv+IraSUT5vjp1IwSFtpVDu/a1B7wIrWKS8GFZ2tvtCA2fgQA6tIGWyVxkdTVgj8RyEZ9xvAD6iDOP8vO1D6EZoJylRfCvEcFw7xoxEsWOZG4KSJq3GpW3wfUZFSlArgnFc1T/aHM8ka2scixCQNLPIylwlvEV1jQN3LsyJp7jXQd+Jy++NGyYktV+0QBHdJpFb4n0rvGmMqOjswIyEGZ2znZINc2cgFjtlsbkDYDUcbZwCdsgHIqq+AYgZpWTiNxcqFAaGeJoypbGiRQ4UgeRx5RpO42xWV7RL+6ijja3NsV1jXFPoBmOQQimRlUevXPTFBnT+H7O8Vy8OdXxghkOog7lemrz5DeuCDsK48F8ZaWKSGUs01pI1tK7DHMKfDIP8yFGPzJ+tdvCXFmljdJYBbTxsdcOQcBjlJBp2KsO4yMht6qPgHicQ4pxFc7ySArkksdLPG2o+gMY3buwA+LBDZ9KUoFKUoFKUoFKUoFKUoFKUoFKUoFKUoFKUoODUVdcWUr5Rqz075AbTqwN2BbYAfF8hvUtUTxHwzDMxc60c6ctG5XOkEAMu6uuGIwwIOaCMl4mqru+pyclsg6SAMkfheT5DCoPkMnGndQA24H4QOrHfOCdyTk5c9O3Qg+R9n0yvqjvScY+/hDnALNp1RvGQCW3xg7DpvnxuvCN+QcS27liS7apY2YdhuJAAuxCgY2HoMBh29ql5eQQMwaNQ9zNFjKlUKLErE/HqkbUd9xEOqkVM+KJUub22sC66GD3Nymrd44tIjiYd1aRwxHcRkdCapHEfZTxC5vY2aSO2gRdLNBNI76dbNtqVWLnPVjjO/wDDVyf2R2LziabnzlV0Ks8zSBR2wT5jjJxljjP0oLKt/Ek6WyjDtG0oVRgBEKJk46ZLAD6H0rPqi8U8Mf2c3v1irOIonSeCSWSQvACHxC0jNodCpIXockd6xeL8Tke5SZb+VLC4WNY3t+SVt5WwFE+tHJSQnZiRhtjtvQR3jaB4eM2MkX2ZeePHkiAlWQiKYK6KJCwDIWRy2QdQxpNbVFaF8T+07UjQEe9SW8izWt6gEGGAyjmNlw3dTjCuvTG1XLwX7a4Lsqk8T27swjDE64mdui6wBoJ7Bh+tBsmte+OZS800Vv8Ab3MkVvEbdATiNZnkl5z/AAwo8bgZYgnHQ5q7cZ5vu8vIxzuW/KzjHM0nRnO3xY61UeCeMuGWsCxo7h92kQxSvOZDjW0wCFjIWO5O3ptig9/AngtrRnmlWGOSSOOPlW+eWgTJZuw1uxyQqqowMZ3Jq3Hb0vdzpeG4RxzkgEUIkBjyvJRIuQ4uBICSxLjBBGF61duB+Jp7uUMkCx235pX+1fOsArGgKr5kOQzasdQNs5/EvDEM8gkcEEYzpCgPgjGvKkt0x16UFZ9l9tJyEaeDTNFF7tzg2VdFbUqDchtBYrq3AKsM1TuGIkXFrm4n53u0T4ZxHLJqeJnHNkkRSFVSdyTkYIACg429xW45ULBRjYquCF0+U4OTsoAGc9gPlVH4pamx93CSOkItrjVbg5jEUVu7yO+cmSRpni85+n4jkNiwzBlDKQVYAqR0IO4I+WK71FeFLVorG1jf4kghRvqsag/zFStApSlApSlApSlApSlApSlApSvOeXSpOCcdlGSfkB60GHxJbnrAYD6rKrjP+tCcf7pqLPiO6jOJ7BznobaaKUHHXyyGJ/8AhNSLTSEZzpOknSMMB03LYOTjPTb5NUa1soJ1edunT0GQO/pnByR6IKDzi9pdhnTLI1u3pcI8Q64+MjQRnuGqdsuMQTfczRSd/s3V/wDlJqvswOM4K5yQNwfQ5J83yJP0ZulVnxFwW3dwgiSFbeM3VxPFGFliiQkokUigFZJCj9hhVbIJZTQbH4nxSK3iaWZwkaDLMf6ADdiTsANyelREFzfzjUqw2qN8AmVppcdi6KyLGSPw6mI777VheFfBaKkdxdB5ro4kzPI8vILbiOMSEhSg21YyTk5GcC0pOj6lVgdJ0OAc6WwDpOOhwwOPmKCicb4g8DMg4pMbrGWjjtROi5+EGKGJ2hHTBLEn51DNxu8HMa4vLuONlDW4920PI6hsjK2zNFFum7Rhic4GBlszxp7H7WVM2WLe5HmCiQqsvqGyThvRwCc9c1SJ/CfE7RTqS+jySeZb3EkqIo6eWJi5OB+Je5/QJPh/je/lOInvicnUpktsoqjeSRprJVjjPYswPyqUvvGd2gj92vXmLlV1TW0QhBJAOmSNVeZQT8UaMPmNqqvhLxEkvEeXxB7q5gRG5cUxmnJnBQqTAAcnBYAMD6mrrwvwVeXSkT6reN/iaQq07L6KgJWM4x5nZiPyjsF48HcYe6soppQqyMGDhM6QyOyHGSTjK1RfbT4ZtYuHSTRW0SSa41Z40CHSzjVq0Y1Z2G+etbI4PwmO2hSGIEIgIGSSdyWJJO5JYkk+pNePiTgSXlrNbSfDKhXPdT1Vh8wwB/Sg+VLa3+71EocZGM4BAyCGzktt9Ac7bMTk8RkUpiMhtQ8yqMBMb5UDZRqyQq9MZGFYAcca4Zd8LlaC4jYDJ0k5MTKcboTsc6VyD+VcjK17cC8N3HEJwtmhLEnmSHIjVSMa2fAG+T5cE5G3pQbY/t83nCbMyuctEGkOBl5I3KrjOzO3LcjYhT5mHlVWyuFeGJGwEGuGEPHFIsvMYlSNQOSBufKPmrEgeVRze8ENnHHbAty+UsCuNPlTm5ZwGAGdIBYscapBswXA8+K+BoJZhNc3j8kBRawW32PLViftWxuz7MWOkHIPoAAzrZ5Y3R5UzKG+HUxVJXBkkVc/eHAeNMH+7BOdWKt/CeMLJbrI5AKgCQ9AG0qWI+W+R9aqnDfDF5bCYXV77xBHpktNeOcpTcq7EAHKjTnJ+Ikaa97O4jAJjQhFXGjUF1OutJCA5ZXCxxA43IGKDx8VcTKI7yErk40S7xJq/wBnZn7GMLIspUruEk3xuMWW2huphDbStdFjDFcTDSYobSHS7QB0ATXK6bquSdRzgKK8OLcdFsEmwszHzCNCwdkgByzFjsoTmnJznZNw1Sfg24e3upILkLFJdRx3SIoCxmQLonWMA7Mv2QI6tgn1oL2K5pSgUpSgUpSgUpSgUpSgUpSgVj3txGqkO6ICPxFRt/q2NZFeU1qj/Gqt/mAP9aCJPE45C3LZWC7lo2DdTjbRk5PTHU/IYJwJpHIB0tpbYYGdX1KgjHfbbrgHHMGdf+CLCbeS1gJ/MECt/vJhv51if9m1hjHJfGMY58+APQDmYFBGy3Yz1BJG3p5jgYPfOOufNg4E3anWXiKS6/tW0it8yGVzLM0iRxpHGUiRTqwQoSJunTfbetgSezuHGmO4vol3GlLqQgZGDjmFiu22xFUzjHhS3snWxtTKPeD7zeSM2qRo420xx6sDAMjlun4W65oMjxJ7Rp7kvBw/7JD5BcP1ZijMeWp3UADOo7/JcZqd9lRSOzePUNa3M6tqfUzMXJBYncsVA677VWliRQ2AMgCNV9DMyDHruNKf5RmpP2ZeFY5eHzi7VJ/eLqWUtjYspCa4z1XDK+lgQfSgyvaHeJzFjnXh7qVDRpdGSKRjnBEdwBohbI2Oc+uOtU82FzxGdLWCSVYVzzjLde+CJCpGdUbcvXvhFZnfOSdIG+yT4AgYaZZbyaLGOVLcyNHj0YAguPkxNT1hw6KCMRwxpGi9FQBQP0FBG2UVlw6JIVMMCE6V1FV1vpyck41OVXJJ3NSVvxGKT4JI2/ysp/oa1p7avDqv7rPGoWZpeSX5giBDRuVLyEgDToIBJ7kd8Vqy34rckSBGkmWIEyaoo7pY1ViCzM6NheuDnp3PWg+ps0r5isfF93CVMLR7jUQpkiXGM/3ciJ0+Xp88W3gPtgujKkcq7MwVSHV1ZiwAUgprAb4dQY6SwJBwRQbd43x21tlHvUsUat0EhAzj0U9cfyqJPiaSZR7lDiI403MwKRb9OXEMSzfLAUHs2K9zwmKaYTqC3vCIzs3XkKoKQJ+RXZtTDv5s9sefiG9MMRkYZcssaoW0ga2CqD6L3Prg56aQELxixaSHl+8S3EiMZZWYAKruMRIEjGkrrXHLGTgtl1BOqG4cNMDAfaHy6JlAHMlTlRFRgABSYoyNOdJA1HWTiY4gzRWk4jy8sgEfNbY67l1gVhpGABzBpAwAqgAuBkQfiTg/9lTM8YUWcpjUF5UTlPhgVUMfMmwkwNwwJHegz5nJUSkl1VZm+y1kaBHLGqHc5B5Bx1799z04lcxxSLGIzLOxkdIrcZlYq0qs+wBRCPKSWB0uQMlMVG+HUbiOuGzkURJgSTkglC5nlYJFqy+WnIDnCjT0bfGzOCeGIbXWyBmkkbXJJJhnZsYJLYG3U4GwycAZxQUy28OSLLA12we7uW1S7+SC2gf3iRExsUaXlA57v2GwmePcMhuuJ2yTKkkZtbrY7+YSWu4I3VhnYggioriHF9Uk91kYMnuluD05UDfbSk/lM+rO2CIkBwCxrMv77l3ljoQhtF1GMk5LOInxlhu50hiW6ZJPRqCUxc2HeS6tPn5riAeuetzGP/uD+OrBY30c0ayRMHRxlWU5BFYfBeI89NeVZc4BUEZI6nB6DfbvjB/FUZxK2a0d7m2GpM6ru3XHm2BaaMfhnC4JHRx/Fg0FmpWBwfjkN0heBw4B0sMFWRhglXRgGRtxsQDWfQKUpQKUpQKUpQKUpQKUpQKV43l4kSF5XVEUZZnYKoHqSdhVYk8drcEx8NT3uQbGQErbRn1kmx5iNjoTJPy60EjxbxrZ20gimnUSnBEahpJMHodEas3T5Vpnx549VuJNPbGR41ijRsxOuWj5/kOoBgBJKoOV6jHbfYfF7KLhlq02Ue/nIXnyHAad+srAnSkcYy3bSq4zVc42kT2YSK3QwWiDFzcK6yF3GrmrpdHi1swfUdROoHRpwSFT8Jx3vFLmWOMiEMwklY5JijwUBj1bElDoGBudRJG2PoThfDkt4Y4YhpSNFRB6BRgfU/Otb+y+GNbpGjXTz7FZHyxZmdJ2yzsxJZsSJv6Y/TaVAqjeLfH0sM5gtI4nMSGS4llJ0RgY+zUKQZJsEHQDnBGxzUr4y4gSqWcLEXF2eWNJ80cX99P/AAhU1AH8xUVGcWhThsSRWaDXLqWFCF5cZjRnknfAGoqi5/MxwM77BA3ccnG+WJxJawW7yRzctw3NmDcptGpfIigk6338xAXYtWNw22vfc7jh/C44fspXhku2OjWGCnYYJa4Acq5IwpG25wOvC7yS708O4bIwjiDC9vcZGWJ5ohJ2aSRyzahjAbptkXj2cposhBpVTbSS2zFRgOYnK8z6uMMfmTQap4T7MONWUnMthCH0FCwkRjpJB0rzUIQ4AGrHrWDw/wBlPEo5oXe0LBJFdik0J+Fg+kAuNiQR26n6V9GUxQYXDrcwwRJgkoiJt3KqB+21QHG78yO0cMYdxpWVpT5Iw3RdOCZCeukDGcZOQALTIO+cev0qqqp97cL0ljVhtnBTKEAHGfI8Zxt1322YI69thBZxpqOg3duSz9NKTCd9O58oWM4xkAD4mxmtf+1+zuLi1g4hLqXmSaIbc7cqF0Zl1DvI4TU3plV7VtLxVw6ORrG3bUVkuSzAknWsdvO7Bj6E6cjuNula+9pXHFur9Y2bTBaty1brmfrIdIGTpOlMgHBDfmoIn2UcKurYxcTdtNvJItqVJOXjlcRB+uFRJtGO5w3bruXxnxV4LVuUcTSssEHyklOkN9EGpz8kNQ3gfhST8EjgKsqsk0eGGGUiaQA4O4ZSAfqK8471ry7TWNrWPlsMZAu5UzMT2xHFhMnb7c+hoIeWFFkSJfuoWSKJVwX0xBWUvkbYD8xyf8RR1ZgmT4wkk5VtpblkXJj1kFvvYZgyaSMkkbEnu2Dk6qwOJwmO5lFvNomYF4AyZUvq3OnrIQzn/XICc4cJF2luwnjSY3Xv8BEmJpm04TKa1CARyRapDug1MTp6kghsUW5iRUBfSQMhjuckZBGe7bEA98Zy7MIu5nM7RWrY5U0hkmycl4YhrkGwHkZuWrHvr7bquPb8aEkYLMuZGwFT7TQvnXcjdyNMpJ6E6wPjU11e0kNw8+UiiihMPOlddCu0hd85IDLGYkU5+JyT0zkJ3jWm3vLe5TYSuLO4x0bmZ5LMPVJQF9cSmrQKrUAtb225VtcRyCKSJi8bCTDxSrMCcH8RQ757nrVmoFKUoFKUoFKUoFKUoFdJ5giszHCqCxPoAMk/tXeqx4xleZorCI6TdiTmv3S3j0iXH8T61jB7aie1BC2nDbjirpcz64bUPbzW0BYMssSkuWmQfjbyEA5C4HXerjacLS3WXkqMyO0pBOAZGAHXHlB0gdDis2GEIoVQAqgAAdAAMAD9K70FRHg8zTLd8QdHkiU8lI8rDb53LjXvJIOvMbAGBhRiqvfeF7jiA1wlJLYHSHmZ4pLlQo8wlCOwh1ZwMebU5GE0g3DxfNzwLCPJe4H2xH93bFsSux9WAMajqS2einFkjjCgAAAAAADoAOgFBWvB3gwWYMkjGS5ddLNliqLnVyogxyEB3yfMx3PoOPGPjNbRo4EaL3q4yIhI4VFA6yOWI2zsFyCx2yNyLRVF8aeHRcX1uoby3SmG5QrnVb27c/ZuqEu4Q46iTtig49mfD9ZuL1zLI9w6rHLN8TwoieZFwAkbS8wqoA20/I1IeI+ALe3sKSaxDDDI8gUlRIZmVFjZhvp0xyFlHXbOxwbTFGFAAAAAwANgANgAOwrtQV3id+lnHHbWcSc+QFbeFBpUAYDSPpHkiTOWPfoMkiuns81e4pqKseZP51GOaOfJ9sRk4Mm79fxVjePbXEZl6R4AlWPKzXLagsFqsi7ojSPvg53xsCTXPsytmhsuQxVvd5JIg6Z0vhtTFck7K7vH9UNBbaUpQYfEtl1FxGq+Zi3w6QN852H1PTrVG/7R+HLIrgzzOuQJIoZNHnxkKWxqXceuTg7nBqH9tnHizx2KsFXSssoLaQ2tisYbJGVUqXKjOTp+tVKKALGrOqknI0gMzEdMacebocjY9TggjAbetvENvfhJ7RuY9qzu0ZDJIC0MiBSjAEZLDBxg74rXfFeD8iQhjrKsGJbTqbXkyMVj8+NcjMQwPXfp5634e4nJZ8TtplbUplFu3ry5DpKH6F1bG+4XByGrbnizwfLNlYd1IwVZtsasneRnXUDkj7PAznOcEB38EXoteDK82fsBPryMMTHNKCMEfESMYx1PSsvgfD5o7YIyEzvmadugM07B3AbPRNWnIzsoABwRUesPMeCyA8vvM91MB8IjhnZ0U9NmnaPA7hG+dQPtv8fG1UWaBtU0bO5B0+UkoF1DcAkMTjc6QOjGgt8tvHDJrWSDmquBrdUOTglMnJVWIBJ3OkAAZyTWuM8CRZY7k31q05Ymd5ZzCMbaEg0MeWieYBTnckkk1F8X4pZcL4dYL7hBc3M8MZVWiTclE1M7aSzEu+MDc5PSszwbx0i9S0vuF2tnLMhkhMcSLnSM6T1ycA7g5BGCBkUHvB4DkmUSRGxZHUNG0Ty4DD4ZFcZL6SFYAnGRUN4i4m0tyQulba3klht1ddSc2IfazHPl5hdmAZugViMZJrZPhDZLhPwpd3AX5Bn5hH6M7Cqj414HouifKIpwZ1B2XnxBTMvplokWT58uTrmgrtlfyB0mgflugZVdwoyhJYxSpsXTVnYgdypXB0bP8M+LFusxyLyblBmSInORnHMjb+8jPr1GRkDbOrEuteZZG5UUfxSE6cKPhz1JbI6DcEYypjVnjOKe0SFdJigmbl6hFOrCJlcHaRMhs9GDBhh8tkZJyH0NSqn7MvGR4lYrM4AlVjFKBsNagHUB2BDA4+Zq2UClKUClKUClKrV548gEhit1lupVOllt1BVWyq4eVysanLLkasjO4oLIzgDJOANyTVDtfFts3EpLhmZYDDFbQTtHIIXYyO8mmYroA3iGSQDjYmuE48b+dILtJLSCRQUjcgm7JyTGZYyVVQFOYs6n7+UEG8SWqNGY2VShUoVIGkqRgrjpjG2KDvJMFBZiAoBJJ2AA6kk9BUBc+MY2JSzU3ko2IhI5SE/4s/wJ9AS3opqB4Jwlp55bO4Ie14e4VI2JYzcxVkgM2fiSKMlADnURk7qKvkMCoAqqFUdAoAA+gFBGeH+CtDzJJmD3E5DTOMhRpGEjjB3EaDIGdzlid2NS9KUCqLc8fY8aiUqOVHzLNcHzmWWKK5aQr/hqiIufVvmKzvEftFtbc8mOeB7kuI1RpFVUY/imfOEVep7noBk1gcL8JXSzy3sV5ayTXATWxtdSYRVUIjJPqVSFGdznY0F7pmoDh3iCQSi3vI1hmbPKZGLxTYGSEZgCrgbmNhnG4LAHGPfST3N5JbCZreKKOKRuWPtZhKZB5ZD90gMZHlGonuNsh28VcXVg1rABLeMA0aAZ5LdUnlbBESowDgnclcKCam+GWCwQxxL8MaKg+igD/pXnwng0NsnLgjVFzk46sT1ZmO7se7Ek1nUClK4JoND+0aIvxe4ZnVI1WGIM8scYLiHWVHM+LAmz0wMjJFVpZzbnku5eEA5LgHSARnUoLYIDpnQxDKQVLA+Xc/DJIOZecXkUCIx8qJsbtDBnVJ8zI4wvqqR+tVrwd7MILtTeXL6hLr/2eEvCkWZWdopMEMWRzpK4UDSNts0FZ9n3h5r7iMcuhhb2zLLIScjmAakQn8T6tJOOyktgtgfQJrG4bwyK3jWKCNY412VUGAP0Hf51lUENwDhmlpp2BD3D6sHqsa55aY7dWcj80jelaP8A/SLiI4hC2NmtgB9Vkkz/AFH719DsQBnpXzv7b+MC6mgljjPu/LlSKU/32lkLtGPyDICsR5ssRkYNBOe05ngfgs8Y1NDGWUEZBMawMAR6EnGe2c9sV0PG5Z+IcL1QR20UdwwSNZDI5aY6nYswGBt8OPxfTGT7U5WPC+FSq+gnlAv6K8Ckk/Lyg4+VRXEuFRx3llc20eEjuYSzSXDySypK8YE7xONMZYsGwrasOhZVBFBt3wif/Wx6Xk/89Df/ALVleJuC+8wFVIWVGWWBiMhJY90JHdT8LDurMO9YnhU/bcQHpeH9jbWxqw0HzB4y4kjzCBAYlhy8kRzhLmRiHQYGCI8BQc7nLZy1Tlh7LGueEC6tZme5IYtDpVVOgsrRDA1cwY2JONgMAYxsTxj7JI72c3EUzW8rjz4XWrHTpD6dSlX0gDOew2zvUPwjw2fD2h/eZblZ3KSW6xnfK6mmhjQt50VCWz1XI2OMhI+wng7wcL1Od5pXlxnJUALGAfRvszkdR0NbFzWuvEXBbYOt+DI9jMA1ysM0saAPgi70RMA4OwkGNx5vwnMjYwxcOkSWAkcPuVjUgFikMrH7OUBj5I5A4U4wAwQ9yQF1pTNKBSlKCocbkuJ/K4MFuVY6M4lmClMiRh9yhVmOlTqIG5Xda8+BWQSPGEXksiAKNIwgBGw6ZWND+9T3EINTlfWM6fqQ6N/zpWJBDq1MPxj0/FmTB/3ZV/3RQRXHuGiSN4iBpZCuCM4aMzlWHcFWUMCNxjaorwp48aCNo76RpAqhoZMZlkyF0xOqjeZtQKY+IZ7qSbPcLnJA66v+Jbhh/OQfvVPv4BHe2TAeUXMCkds8mSJG/iIycelBdPDHDJAZrmddE9yylkyDyo4wViiyNmZQWLEfidsbAVP1wtdZpQqlmICqCSScAAbkk9gBQJZgqlmICgEkk4AA3JJPQAVWZJWviQzPDaDScAlJLlXOFOoENFCSCMbM3fSDhsa6vGvGDHywJpljhdTm5VXGXfOMDONMfXJQuNwokoLoHrj+8Ck75UuCoJ7YfYZ7CgxIbKNAbeJEjjd941VcKpBhYgenMRTn+M1X7fgYgI5Za1umdlEkCqsZGU0iaDISYecZbAbG+c1ZYyu422GV0jORJpYAEDs4jGairpvu85JyuCe5KOpGe+WQfuKDPgnPELWWGQLFdwsuSp1KkqgSQXEZ6mNvK4+RZT0NZngqCM2wnAPNn887NuxlBKupPojBkCjYAbVU767kt545bZS8s/MsEHbUQr27uPyR6JyfkTV94Fwpba3jgUkiNQuo9WPVnPzZiWP1oM+lKUHBNai4pcTXaXN0txcRhY5yES40xmMalgCxLvrby6ifzHBzpxsPxqD/AGfc4OMROTg4yqjLjPbKhh+tYHFfDkcPDpEtkPkVJUXqWNuVkRCepzy8b/mNBgeI71De2HC41HL+/mQdFht1JhUj0Mirt30D1rN4RMg4teRRHA5NvLKnbnMXGtfmY1jDeuF+dYngHgpaW44lK0bzXhGgRtrEUC40RahsWwF1Y7gV5QW7QcZWRyokvWnXQrZIghhhEbt/riJ+XNxvvQXylKUFL8cXU9y7cOtHjSR7eSWYtgnl6liEYGfJr1t5+wXbrVd9vnhhpbCKWFCfdWOVQdInUAnA/CpRPoM+lWrwtbCS94hOUXa4Ecbn4/JbwxyjPZNS7D61ayM0Go7KGPi/DeGWqfaNEIJLhgfJEkQ0OjkdZHAIVOvc4A3leIeEnuuI8qWRQsRjvGeNCpdS+mKArrKrj3fdwMsFj28tbDhtlQYRVUdcKABv8hWpbj2ZPxmc38t28UMzfZxIm/IQlE8xbALKNXwnGvvQXnwnKHueIspDIbpQGHQsltArgfRhj6g1ZqxOE8JitoUhgQJGg0qo7f8A9J6kncmsugVRfaxdSwQW9xb6RcRT4jLfDiSKVWDdsEYO/cCr1UN4t8Nx31pJbyAHUDoJJGmQA6HyN9if2z60FK8J+HbR44VuZ7hmuV98FtNIEhbW4IbkxKqbsynl7jJ6d62Pd2SSxtHIoZHUqykZBUjBBHpitPPbTNcWpeC6n4lbGOZxKIYI0giJWRLfzKjgs2Qw1E4XJXpVpufbLacsm3WWaX/DKmIDzaPNK/k+LyjSWydh6gJPh9/JYSJbXLF4HIS1uW6gn4bec/n2wsnR9gcN1sl5fxxLqldEUd3YKNvrVZ474ht7mH3dYZbprmFZOVGACscoyjySOQsPqCTnI2BxWPwUyzoLPiIMd3EgdJI3OJUxpEiuBhnUnDqRgNggYIoLpHIGAI6EZ/f5Gu1a78PccNnKbeZZHkOyxxjUVxrcnJfDhlKHYZBbzMSav9tPrUNgrnscZB7g6SRkfWg5kgVsEjcdP3B6/UD9qifcikeg9ObGQevlVoz/AEQ1NVH8XB0EjsCf2ST/AK4oIBLkBMnbBAPoCHgUjPyDEfpVd4Zq4hfQKmBHaFJ7lhvpmUuUgUnv5iWIGwGNiazOI8NuZ5jbwyfZtkSNgYhTmzZffOuRsRhV2+EE7A5uvBuBQ2saxwIEVQF9SQCTlmO7HLMcnuTQZ9VzijNcgHGLcNhf/ivvpcjvErAYB+I79ANVkrHvFyuwyQVYbZ+Fgf32oK5dsSmthg5566euCpVwBnIynb8zfSutldKzsM6CrGM5z5XKcxtORnHm1Z3/AJ1MXlopVRp6Ht0Go6upG41KtRdtaq7N6gxNqJwdg1u/XcHSgP7ZoOLsFSoGw2AUHOBzYj/Jg/0wKheIXTr+HGJNMXzIuLlowdsjyQjc+tTEyll0P9+jO6Z7hZIzk7YGS0YI/iNeV+mrmd/K5GBvqRr07Z75x1oImLW/EYI8DQl0XGOoWC0lRvqNU0e/8VbHqn+EbXmXV1cHOiN3tYQTnYMHmb669Mf/ANGrhQKUrg0FI9pl2zwtbRtpxFJczn0ihBMaH/xZtK47hXq7IcgHpnfHp8q1FDxRJOJSq85ErX0cU0LNFokijkb3ZYl+PKaUdiNvM4O/TbwoOkVuq50qBqOTgAZPqcdT86qnjstG9tcLEpWCVJJpjgMkYYRmNdtR1Cdmx0wjdyKtruACTsAMkn5VUZZn4oQsY08PV1d5W+K65bBgkS9odSjMh+IDCjB1UFwFKUoKvcN7lfB//d71wjjtHdYAjceglVdB/iVPzGrPmq17SD/3bcbDonmOfs8yIOdtv9n95/orxt4JOIjXI8kdmdoo4yY3uF/xZXGHWNvwxqRlcFjvgBneKuISBY7e3IE9yxiRj0jUKWkmI7lVGw7sV7ZqU4Xw9LeGOGPZIkWNc7nSgCjJ7nAqieJeGcP4cBcWxt7e5gPM08wK00WRzomVmy+pA2NshguDWwopAwDKQQRkEbgg7gig70pSgUpSghvFPhSC/hMU6g7HQ+BqjYjGpCeh+XQ961z4w8BzSXVgHkguZQ2lYeT7vCLeECRy+kuQC2hD1H2mAorb9VqzXVxe4LdUtbdYx/DJJOZCPq0aA/5RQR3g7iCxcPkvph553eaQIMnIcwxQRjq2FRI1Hr6ZNeTeGzO5mvBm5OCnLZla1A3VIHjJIIz5nK5c5z5cKO39lBeItDqHuyf7eYwDlbiYsijPdSVllCjcPk+lWJ29W/Rm/wCkqH+tBH2dxrZba/VHkyGgkZNInEZD5CkeWVCoLJ0IAYDGQtlUVDzcMjnQxv8ACSGUrpVlZTlXRkOzqcEHHanD+JyJIILrHMP3UqjCT4GTt/dygblO4yVJGQoTVedxDqUjOM5H7gj/AK16UoPOGAKMAYyST9WJJP7mvSlKBXWRQRgjIOxrtSgxpbXP9D8xuR+oJ2rG9x3ds+Zw3QY3KqD/ADQEfU1IkVim186t3Gcn1yAN/U5C/tQQvFrYudK5HODqSBkgTW77/LDRL0rE4p9lCZdmYI7KoHxySHCoPm0lxj9asM0BLKdzgj0G4fGf2dv0rAHAma5DOcxI7SqCckyMECk+gTS5x6sp/DQZfhvhRtrWKJjqdVzI35pGJaRv1dmP61J0ApQKhPFXFniiCQYNzO3JtwegdgSZGH5I1DOfkuO4qZeQAEkgADJJ7AdzVPsL1MvxO6LKr4hs00szLCzAKVRQWMs7aWwBnToHY0GF4gu7OxFjZtJEhEkTs741iOEtMZGPUGSWMKT3LtV0sOKwzDMMsco7mN1cb/NScVTeD+JWR7ieSyvAZ5gFYRpkRLiGEFDIJACVJxp6uakEtLC9cmLMF1HvqRDb3KZ2yQyguvyYMh+dB7eOY1kFrC5JjmuUjljBxzUKSEocblQVViB1CnO2asqIAAAAANgB0GPSqZ4YWWXiE5vNLTWcccMRVSoZJdTNcKp+EyaVQgE45bDODV1oFKUoKz7SJwvDZ9XwtojYdSVkkRGVR1ZipbAG5NRRubi7JM2u3tseS3jJWVlIwDPKpyg80f2ceMaxltmAy/FLtJf2kJ+7jSW7O2SXiKRoR66BM0gHcoKkpYjgsQAd8g9MEkMp/hBZhq/LJntQVweG7flskcMUaMCHCKMHK6WYkjXuobqc+Vz1K1I+AphE09mNlhKSRLn4I5QQU33wsscuNzgMo7V7SphiwGzHbHxA5G2/wuGA6/iQds1iWsQjv7eUH75ZLZsDSpGjnRMB9YZRvuM6T8O4XWlKUClKUCq/dqE4pA3+LbTxn58qSB1/YPJ+9WCq2SZeLYPw2tqGHze6kIz+i22P9VBi2p/2u/TUiyGSB/Np3hMCqoGoEHzpL/OpaGFgMKB89GFB9NllH9KjvFMHImivgdKoOTddPuGbKybg7xSEN/laSpYMCCdOT2YKsg/4Bn9x+9AgWQ9cg+vy2+bVzxSBXQRyJrRiMknGnBBD5UZVgdwRjBA3FeIc6SE5eT3GknY76kIT6dRXWG1YPqZQTnK4Vk07YPwlgT8zQTVKUoFKUoFKUoFKUoOMVzSlApSlBVeMub2c2aE8iLDXrD8WRlbUH1YEM+OiYH468Z73nXchXTy7LCR+huHXzyEdMRRtp/1S912kPBKj3ND3ZpWY92YzSZYnuT6monwuo90g2+KFWb+IuzlifUkuxJ76j6mgy0jJJBPkOWB7rHMQW+hSTS2f4X9KwuK2XNPMbWJVOpJFPmhbcZjB2wGWVCnRwUBzkGpOBfs4/mz5+eUcnP1JJ/U0fq36n+Vqf67/AFoMD2eXZuHvLmTRzjMLZtByoFqiphc7hWkaWQD0cVdKqXhNQLy7A2HJsjt6mOQE/XAG/wAhVtoFKUoK1fW2ricZ7ravjfGCZ4f0I23/APOpIwaVBx07dTpGdgO+MkfNf0rDlP8A3pH/APKS/wD5oazJXOF3Pxx/zYg/y2oO6W2xwuodtW2xBA9ckbDPcY64qM4hwthHnBJjkhuFbO5KMNYI/Ny9QJHXPrubEKUHNK4Fc0ClKUCq/FFy+Kue09qh/wBVtKwP8rlf2qwVD3f/ALQt/wDwLn/ntKCUngV1ZXAZWBVgdwQRggjuCKq/Ao5E5lvK2uS3YaCU87QN9y4ZWUnABRjudSN6irZVf4scX9ljbIuFOO68tW0n1GoA49QKDPjydt/o2rf5faIf61mRRY6gfoMf0r0Fc0H/2Q=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2539" name="AutoShape 16" descr="data:image/jpeg;base64,/9j/4AAQSkZJRgABAQAAAQABAAD/2wCEAAkGBhMSERUUEhQUFRQVGBgVFRgVFxoYGhgYFhgXGBkXGBgXHCYgFxojGhYXHy8gIycpLi4uGx49NTAsNyYrLCkBCQoKBQUFDQUFDSkYEhgpKSkpKSkpKSkpKSkpKSkpKSkpKSkpKSkpKSkpKSkpKSkpKSkpKSkpKSkpKSkpKSkpKf/AABEIALoBEAMBIgACEQEDEQH/xAAcAAEAAgIDAQAAAAAAAAAAAAAABQYEBwECAwj/xABJEAACAQMCBAMFBgMFBQQLAAABAgMABBESIQUTMUEGIlEHFDJhcSMzQlKBkWKhsRVDU3KCJJKissEXJXPhCDQ1RGN0g5OzwtH/xAAUAQEAAAAAAAAAAAAAAAAAAAAA/8QAFBEBAAAAAAAAAAAAAAAAAAAAAP/aAAwDAQACEQMRAD8A3jSlKBSlcZoOaUpQKUpQKUpQKUpQKUpQKUpQKUpQKUpQKV5zzqilnYKqgszMQAANySTsAB3qrS+KruZgbCz5sOx508vIVx35alS7DphyMH50FtpWuvDvtQlaaOC9tuSXkMAlWRWXmguNDr+BiVAG5G+x6VsQGg5pSlApSlApSlApSlApSlApSlApSlApSlApSlArA4pczRjVGsbgDcO5jP6MFYfoQPrWc3yrHuLctjzFfXGxI9Ae31G/zFBBR+OFUf7Tb3MG+MlBKM4zjMBcrtv5lG3XFTHC+OW9yuqCWOUDroYEg+jAbqfkcVjTRImCqjocYJBx6/wL033yTsMneB4zwmFwGdFVlOrWmYnQZznmJ9ooJ/CMu2d9IzgLoDXNUL3yaGMt77ONAJIuI4XAUd5CAjRg77Fy22++1SFj7QYeVrnWZEHSf3aYQOv+IraSUT5vjp1IwSFtpVDu/a1B7wIrWKS8GFZ2tvtCA2fgQA6tIGWyVxkdTVgj8RyEZ9xvAD6iDOP8vO1D6EZoJylRfCvEcFw7xoxEsWOZG4KSJq3GpW3wfUZFSlArgnFc1T/aHM8ka2scixCQNLPIylwlvEV1jQN3LsyJp7jXQd+Jy++NGyYktV+0QBHdJpFb4n0rvGmMqOjswIyEGZ2znZINc2cgFjtlsbkDYDUcbZwCdsgHIqq+AYgZpWTiNxcqFAaGeJoypbGiRQ4UgeRx5RpO42xWV7RL+6ijja3NsV1jXFPoBmOQQimRlUevXPTFBnT+H7O8Vy8OdXxghkOog7lemrz5DeuCDsK48F8ZaWKSGUs01pI1tK7DHMKfDIP8yFGPzJ+tdvCXFmljdJYBbTxsdcOQcBjlJBp2KsO4yMht6qPgHicQ4pxFc7ySArkksdLPG2o+gMY3buwA+LBDZ9KUoFKUoFKUoFKUoFKUoFKUoFKUoFKUoFKUoODUVdcWUr5Rqz075AbTqwN2BbYAfF8hvUtUTxHwzDMxc60c6ctG5XOkEAMu6uuGIwwIOaCMl4mqru+pyclsg6SAMkfheT5DCoPkMnGndQA24H4QOrHfOCdyTk5c9O3Qg+R9n0yvqjvScY+/hDnALNp1RvGQCW3xg7DpvnxuvCN+QcS27liS7apY2YdhuJAAuxCgY2HoMBh29ql5eQQMwaNQ9zNFjKlUKLErE/HqkbUd9xEOqkVM+KJUub22sC66GD3Nymrd44tIjiYd1aRwxHcRkdCapHEfZTxC5vY2aSO2gRdLNBNI76dbNtqVWLnPVjjO/wDDVyf2R2LziabnzlV0Ks8zSBR2wT5jjJxljjP0oLKt/Ek6WyjDtG0oVRgBEKJk46ZLAD6H0rPqi8U8Mf2c3v1irOIonSeCSWSQvACHxC0jNodCpIXockd6xeL8Tke5SZb+VLC4WNY3t+SVt5WwFE+tHJSQnZiRhtjtvQR3jaB4eM2MkX2ZeePHkiAlWQiKYK6KJCwDIWRy2QdQxpNbVFaF8T+07UjQEe9SW8izWt6gEGGAyjmNlw3dTjCuvTG1XLwX7a4Lsqk8T27swjDE64mdui6wBoJ7Bh+tBsmte+OZS800Vv8Ab3MkVvEbdATiNZnkl5z/AAwo8bgZYgnHQ5q7cZ5vu8vIxzuW/KzjHM0nRnO3xY61UeCeMuGWsCxo7h92kQxSvOZDjW0wCFjIWO5O3ptig9/AngtrRnmlWGOSSOOPlW+eWgTJZuw1uxyQqqowMZ3Jq3Hb0vdzpeG4RxzkgEUIkBjyvJRIuQ4uBICSxLjBBGF61duB+Jp7uUMkCx235pX+1fOsArGgKr5kOQzasdQNs5/EvDEM8gkcEEYzpCgPgjGvKkt0x16UFZ9l9tJyEaeDTNFF7tzg2VdFbUqDchtBYrq3AKsM1TuGIkXFrm4n53u0T4ZxHLJqeJnHNkkRSFVSdyTkYIACg429xW45ULBRjYquCF0+U4OTsoAGc9gPlVH4pamx93CSOkItrjVbg5jEUVu7yO+cmSRpni85+n4jkNiwzBlDKQVYAqR0IO4I+WK71FeFLVorG1jf4kghRvqsag/zFStApSlApSlApSlApSlApSlApSvOeXSpOCcdlGSfkB60GHxJbnrAYD6rKrjP+tCcf7pqLPiO6jOJ7BznobaaKUHHXyyGJ/8AhNSLTSEZzpOknSMMB03LYOTjPTb5NUa1soJ1edunT0GQO/pnByR6IKDzi9pdhnTLI1u3pcI8Q64+MjQRnuGqdsuMQTfczRSd/s3V/wDlJqvswOM4K5yQNwfQ5J83yJP0ZulVnxFwW3dwgiSFbeM3VxPFGFliiQkokUigFZJCj9hhVbIJZTQbH4nxSK3iaWZwkaDLMf6ADdiTsANyelREFzfzjUqw2qN8AmVppcdi6KyLGSPw6mI777VheFfBaKkdxdB5ro4kzPI8vILbiOMSEhSg21YyTk5GcC0pOj6lVgdJ0OAc6WwDpOOhwwOPmKCicb4g8DMg4pMbrGWjjtROi5+EGKGJ2hHTBLEn51DNxu8HMa4vLuONlDW4920PI6hsjK2zNFFum7Rhic4GBlszxp7H7WVM2WLe5HmCiQqsvqGyThvRwCc9c1SJ/CfE7RTqS+jySeZb3EkqIo6eWJi5OB+Je5/QJPh/je/lOInvicnUpktsoqjeSRprJVjjPYswPyqUvvGd2gj92vXmLlV1TW0QhBJAOmSNVeZQT8UaMPmNqqvhLxEkvEeXxB7q5gRG5cUxmnJnBQqTAAcnBYAMD6mrrwvwVeXSkT6reN/iaQq07L6KgJWM4x5nZiPyjsF48HcYe6soppQqyMGDhM6QyOyHGSTjK1RfbT4ZtYuHSTRW0SSa41Z40CHSzjVq0Y1Z2G+etbI4PwmO2hSGIEIgIGSSdyWJJO5JYkk+pNePiTgSXlrNbSfDKhXPdT1Vh8wwB/Sg+VLa3+71EocZGM4BAyCGzktt9Ac7bMTk8RkUpiMhtQ8yqMBMb5UDZRqyQq9MZGFYAcca4Zd8LlaC4jYDJ0k5MTKcboTsc6VyD+VcjK17cC8N3HEJwtmhLEnmSHIjVSMa2fAG+T5cE5G3pQbY/t83nCbMyuctEGkOBl5I3KrjOzO3LcjYhT5mHlVWyuFeGJGwEGuGEPHFIsvMYlSNQOSBufKPmrEgeVRze8ENnHHbAty+UsCuNPlTm5ZwGAGdIBYscapBswXA8+K+BoJZhNc3j8kBRawW32PLViftWxuz7MWOkHIPoAAzrZ5Y3R5UzKG+HUxVJXBkkVc/eHAeNMH+7BOdWKt/CeMLJbrI5AKgCQ9AG0qWI+W+R9aqnDfDF5bCYXV77xBHpktNeOcpTcq7EAHKjTnJ+Ikaa97O4jAJjQhFXGjUF1OutJCA5ZXCxxA43IGKDx8VcTKI7yErk40S7xJq/wBnZn7GMLIspUruEk3xuMWW2huphDbStdFjDFcTDSYobSHS7QB0ATXK6bquSdRzgKK8OLcdFsEmwszHzCNCwdkgByzFjsoTmnJznZNw1Sfg24e3upILkLFJdRx3SIoCxmQLonWMA7Mv2QI6tgn1oL2K5pSgUpSgUpSgUpSgUpSgUpSgVj3txGqkO6ICPxFRt/q2NZFeU1qj/Gqt/mAP9aCJPE45C3LZWC7lo2DdTjbRk5PTHU/IYJwJpHIB0tpbYYGdX1KgjHfbbrgHHMGdf+CLCbeS1gJ/MECt/vJhv51if9m1hjHJfGMY58+APQDmYFBGy3Yz1BJG3p5jgYPfOOufNg4E3anWXiKS6/tW0it8yGVzLM0iRxpHGUiRTqwQoSJunTfbetgSezuHGmO4vol3GlLqQgZGDjmFiu22xFUzjHhS3snWxtTKPeD7zeSM2qRo420xx6sDAMjlun4W65oMjxJ7Rp7kvBw/7JD5BcP1ZijMeWp3UADOo7/JcZqd9lRSOzePUNa3M6tqfUzMXJBYncsVA677VWliRQ2AMgCNV9DMyDHruNKf5RmpP2ZeFY5eHzi7VJ/eLqWUtjYspCa4z1XDK+lgQfSgyvaHeJzFjnXh7qVDRpdGSKRjnBEdwBohbI2Oc+uOtU82FzxGdLWCSVYVzzjLde+CJCpGdUbcvXvhFZnfOSdIG+yT4AgYaZZbyaLGOVLcyNHj0YAguPkxNT1hw6KCMRwxpGi9FQBQP0FBG2UVlw6JIVMMCE6V1FV1vpyck41OVXJJ3NSVvxGKT4JI2/ysp/oa1p7avDqv7rPGoWZpeSX5giBDRuVLyEgDToIBJ7kd8Vqy34rckSBGkmWIEyaoo7pY1ViCzM6NheuDnp3PWg+ps0r5isfF93CVMLR7jUQpkiXGM/3ciJ0+Xp88W3gPtgujKkcq7MwVSHV1ZiwAUgprAb4dQY6SwJBwRQbd43x21tlHvUsUat0EhAzj0U9cfyqJPiaSZR7lDiI403MwKRb9OXEMSzfLAUHs2K9zwmKaYTqC3vCIzs3XkKoKQJ+RXZtTDv5s9sefiG9MMRkYZcssaoW0ga2CqD6L3Prg56aQELxixaSHl+8S3EiMZZWYAKruMRIEjGkrrXHLGTgtl1BOqG4cNMDAfaHy6JlAHMlTlRFRgABSYoyNOdJA1HWTiY4gzRWk4jy8sgEfNbY67l1gVhpGABzBpAwAqgAuBkQfiTg/9lTM8YUWcpjUF5UTlPhgVUMfMmwkwNwwJHegz5nJUSkl1VZm+y1kaBHLGqHc5B5Bx1799z04lcxxSLGIzLOxkdIrcZlYq0qs+wBRCPKSWB0uQMlMVG+HUbiOuGzkURJgSTkglC5nlYJFqy+WnIDnCjT0bfGzOCeGIbXWyBmkkbXJJJhnZsYJLYG3U4GwycAZxQUy28OSLLA12we7uW1S7+SC2gf3iRExsUaXlA57v2GwmePcMhuuJ2yTKkkZtbrY7+YSWu4I3VhnYggioriHF9Uk91kYMnuluD05UDfbSk/lM+rO2CIkBwCxrMv77l3ljoQhtF1GMk5LOInxlhu50hiW6ZJPRqCUxc2HeS6tPn5riAeuetzGP/uD+OrBY30c0ayRMHRxlWU5BFYfBeI89NeVZc4BUEZI6nB6DfbvjB/FUZxK2a0d7m2GpM6ru3XHm2BaaMfhnC4JHRx/Fg0FmpWBwfjkN0heBw4B0sMFWRhglXRgGRtxsQDWfQKUpQKUpQKUpQKUpQKUpQKV43l4kSF5XVEUZZnYKoHqSdhVYk8drcEx8NT3uQbGQErbRn1kmx5iNjoTJPy60EjxbxrZ20gimnUSnBEahpJMHodEas3T5Vpnx549VuJNPbGR41ijRsxOuWj5/kOoBgBJKoOV6jHbfYfF7KLhlq02Ue/nIXnyHAad+srAnSkcYy3bSq4zVc42kT2YSK3QwWiDFzcK6yF3GrmrpdHi1swfUdROoHRpwSFT8Jx3vFLmWOMiEMwklY5JijwUBj1bElDoGBudRJG2PoThfDkt4Y4YhpSNFRB6BRgfU/Otb+y+GNbpGjXTz7FZHyxZmdJ2yzsxJZsSJv6Y/TaVAqjeLfH0sM5gtI4nMSGS4llJ0RgY+zUKQZJsEHQDnBGxzUr4y4gSqWcLEXF2eWNJ80cX99P/AAhU1AH8xUVGcWhThsSRWaDXLqWFCF5cZjRnknfAGoqi5/MxwM77BA3ccnG+WJxJawW7yRzctw3NmDcptGpfIigk6338xAXYtWNw22vfc7jh/C44fspXhku2OjWGCnYYJa4Acq5IwpG25wOvC7yS708O4bIwjiDC9vcZGWJ5ohJ2aSRyzahjAbptkXj2cposhBpVTbSS2zFRgOYnK8z6uMMfmTQap4T7MONWUnMthCH0FCwkRjpJB0rzUIQ4AGrHrWDw/wBlPEo5oXe0LBJFdik0J+Fg+kAuNiQR26n6V9GUxQYXDrcwwRJgkoiJt3KqB+21QHG78yO0cMYdxpWVpT5Iw3RdOCZCeukDGcZOQALTIO+cev0qqqp97cL0ljVhtnBTKEAHGfI8Zxt1322YI69thBZxpqOg3duSz9NKTCd9O58oWM4xkAD4mxmtf+1+zuLi1g4hLqXmSaIbc7cqF0Zl1DvI4TU3plV7VtLxVw6ORrG3bUVkuSzAknWsdvO7Bj6E6cjuNula+9pXHFur9Y2bTBaty1brmfrIdIGTpOlMgHBDfmoIn2UcKurYxcTdtNvJItqVJOXjlcRB+uFRJtGO5w3bruXxnxV4LVuUcTSssEHyklOkN9EGpz8kNQ3gfhST8EjgKsqsk0eGGGUiaQA4O4ZSAfqK8471ry7TWNrWPlsMZAu5UzMT2xHFhMnb7c+hoIeWFFkSJfuoWSKJVwX0xBWUvkbYD8xyf8RR1ZgmT4wkk5VtpblkXJj1kFvvYZgyaSMkkbEnu2Dk6qwOJwmO5lFvNomYF4AyZUvq3OnrIQzn/XICc4cJF2luwnjSY3Xv8BEmJpm04TKa1CARyRapDug1MTp6kghsUW5iRUBfSQMhjuckZBGe7bEA98Zy7MIu5nM7RWrY5U0hkmycl4YhrkGwHkZuWrHvr7bquPb8aEkYLMuZGwFT7TQvnXcjdyNMpJ6E6wPjU11e0kNw8+UiiihMPOlddCu0hd85IDLGYkU5+JyT0zkJ3jWm3vLe5TYSuLO4x0bmZ5LMPVJQF9cSmrQKrUAtb225VtcRyCKSJi8bCTDxSrMCcH8RQ757nrVmoFKUoFKUoFKUoFKUoFdJ5giszHCqCxPoAMk/tXeqx4xleZorCI6TdiTmv3S3j0iXH8T61jB7aie1BC2nDbjirpcz64bUPbzW0BYMssSkuWmQfjbyEA5C4HXerjacLS3WXkqMyO0pBOAZGAHXHlB0gdDis2GEIoVQAqgAAdAAMAD9K70FRHg8zTLd8QdHkiU8lI8rDb53LjXvJIOvMbAGBhRiqvfeF7jiA1wlJLYHSHmZ4pLlQo8wlCOwh1ZwMebU5GE0g3DxfNzwLCPJe4H2xH93bFsSux9WAMajqS2einFkjjCgAAAAAADoAOgFBWvB3gwWYMkjGS5ddLNliqLnVyogxyEB3yfMx3PoOPGPjNbRo4EaL3q4yIhI4VFA6yOWI2zsFyCx2yNyLRVF8aeHRcX1uoby3SmG5QrnVb27c/ZuqEu4Q46iTtig49mfD9ZuL1zLI9w6rHLN8TwoieZFwAkbS8wqoA20/I1IeI+ALe3sKSaxDDDI8gUlRIZmVFjZhvp0xyFlHXbOxwbTFGFAAAAAwANgANgAOwrtQV3id+lnHHbWcSc+QFbeFBpUAYDSPpHkiTOWPfoMkiuns81e4pqKseZP51GOaOfJ9sRk4Mm79fxVjePbXEZl6R4AlWPKzXLagsFqsi7ojSPvg53xsCTXPsytmhsuQxVvd5JIg6Z0vhtTFck7K7vH9UNBbaUpQYfEtl1FxGq+Zi3w6QN852H1PTrVG/7R+HLIrgzzOuQJIoZNHnxkKWxqXceuTg7nBqH9tnHizx2KsFXSssoLaQ2tisYbJGVUqXKjOTp+tVKKALGrOqknI0gMzEdMacebocjY9TggjAbetvENvfhJ7RuY9qzu0ZDJIC0MiBSjAEZLDBxg74rXfFeD8iQhjrKsGJbTqbXkyMVj8+NcjMQwPXfp5634e4nJZ8TtplbUplFu3ry5DpKH6F1bG+4XByGrbnizwfLNlYd1IwVZtsasneRnXUDkj7PAznOcEB38EXoteDK82fsBPryMMTHNKCMEfESMYx1PSsvgfD5o7YIyEzvmadugM07B3AbPRNWnIzsoABwRUesPMeCyA8vvM91MB8IjhnZ0U9NmnaPA7hG+dQPtv8fG1UWaBtU0bO5B0+UkoF1DcAkMTjc6QOjGgt8tvHDJrWSDmquBrdUOTglMnJVWIBJ3OkAAZyTWuM8CRZY7k31q05Ymd5ZzCMbaEg0MeWieYBTnckkk1F8X4pZcL4dYL7hBc3M8MZVWiTclE1M7aSzEu+MDc5PSszwbx0i9S0vuF2tnLMhkhMcSLnSM6T1ycA7g5BGCBkUHvB4DkmUSRGxZHUNG0Ty4DD4ZFcZL6SFYAnGRUN4i4m0tyQulba3klht1ddSc2IfazHPl5hdmAZugViMZJrZPhDZLhPwpd3AX5Bn5hH6M7Cqj414HouifKIpwZ1B2XnxBTMvplokWT58uTrmgrtlfyB0mgflugZVdwoyhJYxSpsXTVnYgdypXB0bP8M+LFusxyLyblBmSInORnHMjb+8jPr1GRkDbOrEuteZZG5UUfxSE6cKPhz1JbI6DcEYypjVnjOKe0SFdJigmbl6hFOrCJlcHaRMhs9GDBhh8tkZJyH0NSqn7MvGR4lYrM4AlVjFKBsNagHUB2BDA4+Zq2UClKUClKUClKrV548gEhit1lupVOllt1BVWyq4eVysanLLkasjO4oLIzgDJOANyTVDtfFts3EpLhmZYDDFbQTtHIIXYyO8mmYroA3iGSQDjYmuE48b+dILtJLSCRQUjcgm7JyTGZYyVVQFOYs6n7+UEG8SWqNGY2VShUoVIGkqRgrjpjG2KDvJMFBZiAoBJJ2AA6kk9BUBc+MY2JSzU3ko2IhI5SE/4s/wJ9AS3opqB4Jwlp55bO4Ie14e4VI2JYzcxVkgM2fiSKMlADnURk7qKvkMCoAqqFUdAoAA+gFBGeH+CtDzJJmD3E5DTOMhRpGEjjB3EaDIGdzlid2NS9KUCqLc8fY8aiUqOVHzLNcHzmWWKK5aQr/hqiIufVvmKzvEftFtbc8mOeB7kuI1RpFVUY/imfOEVep7noBk1gcL8JXSzy3sV5ayTXATWxtdSYRVUIjJPqVSFGdznY0F7pmoDh3iCQSi3vI1hmbPKZGLxTYGSEZgCrgbmNhnG4LAHGPfST3N5JbCZreKKOKRuWPtZhKZB5ZD90gMZHlGonuNsh28VcXVg1rABLeMA0aAZ5LdUnlbBESowDgnclcKCam+GWCwQxxL8MaKg+igD/pXnwng0NsnLgjVFzk46sT1ZmO7se7Ek1nUClK4JoND+0aIvxe4ZnVI1WGIM8scYLiHWVHM+LAmz0wMjJFVpZzbnku5eEA5LgHSARnUoLYIDpnQxDKQVLA+Xc/DJIOZecXkUCIx8qJsbtDBnVJ8zI4wvqqR+tVrwd7MILtTeXL6hLr/2eEvCkWZWdopMEMWRzpK4UDSNts0FZ9n3h5r7iMcuhhb2zLLIScjmAakQn8T6tJOOyktgtgfQJrG4bwyK3jWKCNY412VUGAP0Hf51lUENwDhmlpp2BD3D6sHqsa55aY7dWcj80jelaP8A/SLiI4hC2NmtgB9Vkkz/AFH719DsQBnpXzv7b+MC6mgljjPu/LlSKU/32lkLtGPyDICsR5ssRkYNBOe05ngfgs8Y1NDGWUEZBMawMAR6EnGe2c9sV0PG5Z+IcL1QR20UdwwSNZDI5aY6nYswGBt8OPxfTGT7U5WPC+FSq+gnlAv6K8Ckk/Lyg4+VRXEuFRx3llc20eEjuYSzSXDySypK8YE7xONMZYsGwrasOhZVBFBt3wif/Wx6Xk/89Df/ALVleJuC+8wFVIWVGWWBiMhJY90JHdT8LDurMO9YnhU/bcQHpeH9jbWxqw0HzB4y4kjzCBAYlhy8kRzhLmRiHQYGCI8BQc7nLZy1Tlh7LGueEC6tZme5IYtDpVVOgsrRDA1cwY2JONgMAYxsTxj7JI72c3EUzW8rjz4XWrHTpD6dSlX0gDOew2zvUPwjw2fD2h/eZblZ3KSW6xnfK6mmhjQt50VCWz1XI2OMhI+wng7wcL1Od5pXlxnJUALGAfRvszkdR0NbFzWuvEXBbYOt+DI9jMA1ysM0saAPgi70RMA4OwkGNx5vwnMjYwxcOkSWAkcPuVjUgFikMrH7OUBj5I5A4U4wAwQ9yQF1pTNKBSlKCocbkuJ/K4MFuVY6M4lmClMiRh9yhVmOlTqIG5Xda8+BWQSPGEXksiAKNIwgBGw6ZWND+9T3EINTlfWM6fqQ6N/zpWJBDq1MPxj0/FmTB/3ZV/3RQRXHuGiSN4iBpZCuCM4aMzlWHcFWUMCNxjaorwp48aCNo76RpAqhoZMZlkyF0xOqjeZtQKY+IZ7qSbPcLnJA66v+Jbhh/OQfvVPv4BHe2TAeUXMCkds8mSJG/iIycelBdPDHDJAZrmddE9yylkyDyo4wViiyNmZQWLEfidsbAVP1wtdZpQqlmICqCSScAAbkk9gBQJZgqlmICgEkk4AA3JJPQAVWZJWviQzPDaDScAlJLlXOFOoENFCSCMbM3fSDhsa6vGvGDHywJpljhdTm5VXGXfOMDONMfXJQuNwokoLoHrj+8Ck75UuCoJ7YfYZ7CgxIbKNAbeJEjjd941VcKpBhYgenMRTn+M1X7fgYgI5Za1umdlEkCqsZGU0iaDISYecZbAbG+c1ZYyu422GV0jORJpYAEDs4jGairpvu85JyuCe5KOpGe+WQfuKDPgnPELWWGQLFdwsuSp1KkqgSQXEZ6mNvK4+RZT0NZngqCM2wnAPNn887NuxlBKupPojBkCjYAbVU767kt545bZS8s/MsEHbUQr27uPyR6JyfkTV94Fwpba3jgUkiNQuo9WPVnPzZiWP1oM+lKUHBNai4pcTXaXN0txcRhY5yES40xmMalgCxLvrby6ifzHBzpxsPxqD/AGfc4OMROTg4yqjLjPbKhh+tYHFfDkcPDpEtkPkVJUXqWNuVkRCepzy8b/mNBgeI71De2HC41HL+/mQdFht1JhUj0Mirt30D1rN4RMg4teRRHA5NvLKnbnMXGtfmY1jDeuF+dYngHgpaW44lK0bzXhGgRtrEUC40RahsWwF1Y7gV5QW7QcZWRyokvWnXQrZIghhhEbt/riJ+XNxvvQXylKUFL8cXU9y7cOtHjSR7eSWYtgnl6liEYGfJr1t5+wXbrVd9vnhhpbCKWFCfdWOVQdInUAnA/CpRPoM+lWrwtbCS94hOUXa4Ecbn4/JbwxyjPZNS7D61ayM0Go7KGPi/DeGWqfaNEIJLhgfJEkQ0OjkdZHAIVOvc4A3leIeEnuuI8qWRQsRjvGeNCpdS+mKArrKrj3fdwMsFj28tbDhtlQYRVUdcKABv8hWpbj2ZPxmc38t28UMzfZxIm/IQlE8xbALKNXwnGvvQXnwnKHueIspDIbpQGHQsltArgfRhj6g1ZqxOE8JitoUhgQJGg0qo7f8A9J6kncmsugVRfaxdSwQW9xb6RcRT4jLfDiSKVWDdsEYO/cCr1UN4t8Nx31pJbyAHUDoJJGmQA6HyN9if2z60FK8J+HbR44VuZ7hmuV98FtNIEhbW4IbkxKqbsynl7jJ6d62Pd2SSxtHIoZHUqykZBUjBBHpitPPbTNcWpeC6n4lbGOZxKIYI0giJWRLfzKjgs2Qw1E4XJXpVpufbLacsm3WWaX/DKmIDzaPNK/k+LyjSWydh6gJPh9/JYSJbXLF4HIS1uW6gn4bec/n2wsnR9gcN1sl5fxxLqldEUd3YKNvrVZ474ht7mH3dYZbprmFZOVGACscoyjySOQsPqCTnI2BxWPwUyzoLPiIMd3EgdJI3OJUxpEiuBhnUnDqRgNggYIoLpHIGAI6EZ/f5Gu1a78PccNnKbeZZHkOyxxjUVxrcnJfDhlKHYZBbzMSav9tPrUNgrnscZB7g6SRkfWg5kgVsEjcdP3B6/UD9qifcikeg9ObGQevlVoz/AEQ1NVH8XB0EjsCf2ST/AK4oIBLkBMnbBAPoCHgUjPyDEfpVd4Zq4hfQKmBHaFJ7lhvpmUuUgUnv5iWIGwGNiazOI8NuZ5jbwyfZtkSNgYhTmzZffOuRsRhV2+EE7A5uvBuBQ2saxwIEVQF9SQCTlmO7HLMcnuTQZ9VzijNcgHGLcNhf/ivvpcjvErAYB+I79ANVkrHvFyuwyQVYbZ+Fgf32oK5dsSmthg5566euCpVwBnIynb8zfSutldKzsM6CrGM5z5XKcxtORnHm1Z3/AJ1MXlopVRp6Ht0Go6upG41KtRdtaq7N6gxNqJwdg1u/XcHSgP7ZoOLsFSoGw2AUHOBzYj/Jg/0wKheIXTr+HGJNMXzIuLlowdsjyQjc+tTEyll0P9+jO6Z7hZIzk7YGS0YI/iNeV+mrmd/K5GBvqRr07Z75x1oImLW/EYI8DQl0XGOoWC0lRvqNU0e/8VbHqn+EbXmXV1cHOiN3tYQTnYMHmb669Mf/ANGrhQKUrg0FI9pl2zwtbRtpxFJczn0ihBMaH/xZtK47hXq7IcgHpnfHp8q1FDxRJOJSq85ErX0cU0LNFokijkb3ZYl+PKaUdiNvM4O/TbwoOkVuq50qBqOTgAZPqcdT86qnjstG9tcLEpWCVJJpjgMkYYRmNdtR1Cdmx0wjdyKtruACTsAMkn5VUZZn4oQsY08PV1d5W+K65bBgkS9odSjMh+IDCjB1UFwFKUoKvcN7lfB//d71wjjtHdYAjceglVdB/iVPzGrPmq17SD/3bcbDonmOfs8yIOdtv9n95/orxt4JOIjXI8kdmdoo4yY3uF/xZXGHWNvwxqRlcFjvgBneKuISBY7e3IE9yxiRj0jUKWkmI7lVGw7sV7ZqU4Xw9LeGOGPZIkWNc7nSgCjJ7nAqieJeGcP4cBcWxt7e5gPM08wK00WRzomVmy+pA2NshguDWwopAwDKQQRkEbgg7gig70pSgUpSghvFPhSC/hMU6g7HQ+BqjYjGpCeh+XQ961z4w8BzSXVgHkguZQ2lYeT7vCLeECRy+kuQC2hD1H2mAorb9VqzXVxe4LdUtbdYx/DJJOZCPq0aA/5RQR3g7iCxcPkvph553eaQIMnIcwxQRjq2FRI1Hr6ZNeTeGzO5mvBm5OCnLZla1A3VIHjJIIz5nK5c5z5cKO39lBeItDqHuyf7eYwDlbiYsijPdSVllCjcPk+lWJ29W/Rm/wCkqH+tBH2dxrZba/VHkyGgkZNInEZD5CkeWVCoLJ0IAYDGQtlUVDzcMjnQxv8ACSGUrpVlZTlXRkOzqcEHHanD+JyJIILrHMP3UqjCT4GTt/dygblO4yVJGQoTVedxDqUjOM5H7gj/AK16UoPOGAKMAYyST9WJJP7mvSlKBXWRQRgjIOxrtSgxpbXP9D8xuR+oJ2rG9x3ds+Zw3QY3KqD/ADQEfU1IkVim186t3Gcn1yAN/U5C/tQQvFrYudK5HODqSBkgTW77/LDRL0rE4p9lCZdmYI7KoHxySHCoPm0lxj9asM0BLKdzgj0G4fGf2dv0rAHAma5DOcxI7SqCckyMECk+gTS5x6sp/DQZfhvhRtrWKJjqdVzI35pGJaRv1dmP61J0ApQKhPFXFniiCQYNzO3JtwegdgSZGH5I1DOfkuO4qZeQAEkgADJJ7AdzVPsL1MvxO6LKr4hs00szLCzAKVRQWMs7aWwBnToHY0GF4gu7OxFjZtJEhEkTs741iOEtMZGPUGSWMKT3LtV0sOKwzDMMsco7mN1cb/NScVTeD+JWR7ieSyvAZ5gFYRpkRLiGEFDIJACVJxp6uakEtLC9cmLMF1HvqRDb3KZ2yQyguvyYMh+dB7eOY1kFrC5JjmuUjljBxzUKSEocblQVViB1CnO2asqIAAAAANgB0GPSqZ4YWWXiE5vNLTWcccMRVSoZJdTNcKp+EyaVQgE45bDODV1oFKUoKz7SJwvDZ9XwtojYdSVkkRGVR1ZipbAG5NRRubi7JM2u3tseS3jJWVlIwDPKpyg80f2ceMaxltmAy/FLtJf2kJ+7jSW7O2SXiKRoR66BM0gHcoKkpYjgsQAd8g9MEkMp/hBZhq/LJntQVweG7flskcMUaMCHCKMHK6WYkjXuobqc+Vz1K1I+AphE09mNlhKSRLn4I5QQU33wsscuNzgMo7V7SphiwGzHbHxA5G2/wuGA6/iQds1iWsQjv7eUH75ZLZsDSpGjnRMB9YZRvuM6T8O4XWlKUClKUCq/dqE4pA3+LbTxn58qSB1/YPJ+9WCq2SZeLYPw2tqGHze6kIz+i22P9VBi2p/2u/TUiyGSB/Np3hMCqoGoEHzpL/OpaGFgMKB89GFB9NllH9KjvFMHImivgdKoOTddPuGbKybg7xSEN/laSpYMCCdOT2YKsg/4Bn9x+9AgWQ9cg+vy2+bVzxSBXQRyJrRiMknGnBBD5UZVgdwRjBA3FeIc6SE5eT3GknY76kIT6dRXWG1YPqZQTnK4Vk07YPwlgT8zQTVKUoFKUoFKUoFKUoOMVzSlApSlBVeMub2c2aE8iLDXrD8WRlbUH1YEM+OiYH468Z73nXchXTy7LCR+huHXzyEdMRRtp/1S912kPBKj3ND3ZpWY92YzSZYnuT6monwuo90g2+KFWb+IuzlifUkuxJ76j6mgy0jJJBPkOWB7rHMQW+hSTS2f4X9KwuK2XNPMbWJVOpJFPmhbcZjB2wGWVCnRwUBzkGpOBfs4/mz5+eUcnP1JJ/U0fq36n+Vqf67/AFoMD2eXZuHvLmTRzjMLZtByoFqiphc7hWkaWQD0cVdKqXhNQLy7A2HJsjt6mOQE/XAG/wAhVtoFKUoK1fW2ricZ7ravjfGCZ4f0I23/APOpIwaVBx07dTpGdgO+MkfNf0rDlP8A3pH/APKS/wD5oazJXOF3Pxx/zYg/y2oO6W2xwuodtW2xBA9ckbDPcY64qM4hwthHnBJjkhuFbO5KMNYI/Ny9QJHXPrubEKUHNK4Fc0ClKUCq/FFy+Kue09qh/wBVtKwP8rlf2qwVD3f/ALQt/wDwLn/ntKCUngV1ZXAZWBVgdwQRggjuCKq/Ao5E5lvK2uS3YaCU87QN9y4ZWUnABRjudSN6irZVf4scX9ljbIuFOO68tW0n1GoA49QKDPjydt/o2rf5faIf61mRRY6gfoMf0r0Fc0H/2Q==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2540" name="AutoShape 18" descr="data:image/jpeg;base64,/9j/4AAQSkZJRgABAQAAAQABAAD/2wCEAAkGBhMSERUUEhQUFRQVGBgVFRgVFxoYGhgYFhgXGBkXGBgXHCYgFxojGhYXHy8gIycpLi4uGx49NTAsNyYrLCkBCQoKBQUFDQUFDSkYEhgpKSkpKSkpKSkpKSkpKSkpKSkpKSkpKSkpKSkpKSkpKSkpKSkpKSkpKSkpKSkpKSkpKf/AABEIALoBEAMBIgACEQEDEQH/xAAcAAEAAgIDAQAAAAAAAAAAAAAABQYEBwECAwj/xABJEAACAQMCBAMFBgMFBQQLAAABAgMABBESIQUTMUEGIlEHFDJhcSMzQlKBkWKhsRVDU3KCJJKissEXJXPhCDQ1RGN0g5OzwtH/xAAUAQEAAAAAAAAAAAAAAAAAAAAA/8QAFBEBAAAAAAAAAAAAAAAAAAAAAP/aAAwDAQACEQMRAD8A3jSlKBSlcZoOaUpQKUpQKUpQKUpQKUpQKUpQKUpQKUpQKV5zzqilnYKqgszMQAANySTsAB3qrS+KruZgbCz5sOx508vIVx35alS7DphyMH50FtpWuvDvtQlaaOC9tuSXkMAlWRWXmguNDr+BiVAG5G+x6VsQGg5pSlApSlApSlApSlApSlApSlApSlApSlApSlArA4pczRjVGsbgDcO5jP6MFYfoQPrWc3yrHuLctjzFfXGxI9Ae31G/zFBBR+OFUf7Tb3MG+MlBKM4zjMBcrtv5lG3XFTHC+OW9yuqCWOUDroYEg+jAbqfkcVjTRImCqjocYJBx6/wL033yTsMneB4zwmFwGdFVlOrWmYnQZznmJ9ooJ/CMu2d9IzgLoDXNUL3yaGMt77ONAJIuI4XAUd5CAjRg77Fy22++1SFj7QYeVrnWZEHSf3aYQOv+IraSUT5vjp1IwSFtpVDu/a1B7wIrWKS8GFZ2tvtCA2fgQA6tIGWyVxkdTVgj8RyEZ9xvAD6iDOP8vO1D6EZoJylRfCvEcFw7xoxEsWOZG4KSJq3GpW3wfUZFSlArgnFc1T/aHM8ka2scixCQNLPIylwlvEV1jQN3LsyJp7jXQd+Jy++NGyYktV+0QBHdJpFb4n0rvGmMqOjswIyEGZ2znZINc2cgFjtlsbkDYDUcbZwCdsgHIqq+AYgZpWTiNxcqFAaGeJoypbGiRQ4UgeRx5RpO42xWV7RL+6ijja3NsV1jXFPoBmOQQimRlUevXPTFBnT+H7O8Vy8OdXxghkOog7lemrz5DeuCDsK48F8ZaWKSGUs01pI1tK7DHMKfDIP8yFGPzJ+tdvCXFmljdJYBbTxsdcOQcBjlJBp2KsO4yMht6qPgHicQ4pxFc7ySArkksdLPG2o+gMY3buwA+LBDZ9KUoFKUoFKUoFKUoFKUoFKUoFKUoFKUoFKUoODUVdcWUr5Rqz075AbTqwN2BbYAfF8hvUtUTxHwzDMxc60c6ctG5XOkEAMu6uuGIwwIOaCMl4mqru+pyclsg6SAMkfheT5DCoPkMnGndQA24H4QOrHfOCdyTk5c9O3Qg+R9n0yvqjvScY+/hDnALNp1RvGQCW3xg7DpvnxuvCN+QcS27liS7apY2YdhuJAAuxCgY2HoMBh29ql5eQQMwaNQ9zNFjKlUKLErE/HqkbUd9xEOqkVM+KJUub22sC66GD3Nymrd44tIjiYd1aRwxHcRkdCapHEfZTxC5vY2aSO2gRdLNBNI76dbNtqVWLnPVjjO/wDDVyf2R2LziabnzlV0Ks8zSBR2wT5jjJxljjP0oLKt/Ek6WyjDtG0oVRgBEKJk46ZLAD6H0rPqi8U8Mf2c3v1irOIonSeCSWSQvACHxC0jNodCpIXockd6xeL8Tke5SZb+VLC4WNY3t+SVt5WwFE+tHJSQnZiRhtjtvQR3jaB4eM2MkX2ZeePHkiAlWQiKYK6KJCwDIWRy2QdQxpNbVFaF8T+07UjQEe9SW8izWt6gEGGAyjmNlw3dTjCuvTG1XLwX7a4Lsqk8T27swjDE64mdui6wBoJ7Bh+tBsmte+OZS800Vv8Ab3MkVvEbdATiNZnkl5z/AAwo8bgZYgnHQ5q7cZ5vu8vIxzuW/KzjHM0nRnO3xY61UeCeMuGWsCxo7h92kQxSvOZDjW0wCFjIWO5O3ptig9/AngtrRnmlWGOSSOOPlW+eWgTJZuw1uxyQqqowMZ3Jq3Hb0vdzpeG4RxzkgEUIkBjyvJRIuQ4uBICSxLjBBGF61duB+Jp7uUMkCx235pX+1fOsArGgKr5kOQzasdQNs5/EvDEM8gkcEEYzpCgPgjGvKkt0x16UFZ9l9tJyEaeDTNFF7tzg2VdFbUqDchtBYrq3AKsM1TuGIkXFrm4n53u0T4ZxHLJqeJnHNkkRSFVSdyTkYIACg429xW45ULBRjYquCF0+U4OTsoAGc9gPlVH4pamx93CSOkItrjVbg5jEUVu7yO+cmSRpni85+n4jkNiwzBlDKQVYAqR0IO4I+WK71FeFLVorG1jf4kghRvqsag/zFStApSlApSlApSlApSlApSlApSvOeXSpOCcdlGSfkB60GHxJbnrAYD6rKrjP+tCcf7pqLPiO6jOJ7BznobaaKUHHXyyGJ/8AhNSLTSEZzpOknSMMB03LYOTjPTb5NUa1soJ1edunT0GQO/pnByR6IKDzi9pdhnTLI1u3pcI8Q64+MjQRnuGqdsuMQTfczRSd/s3V/wDlJqvswOM4K5yQNwfQ5J83yJP0ZulVnxFwW3dwgiSFbeM3VxPFGFliiQkokUigFZJCj9hhVbIJZTQbH4nxSK3iaWZwkaDLMf6ADdiTsANyelREFzfzjUqw2qN8AmVppcdi6KyLGSPw6mI777VheFfBaKkdxdB5ro4kzPI8vILbiOMSEhSg21YyTk5GcC0pOj6lVgdJ0OAc6WwDpOOhwwOPmKCicb4g8DMg4pMbrGWjjtROi5+EGKGJ2hHTBLEn51DNxu8HMa4vLuONlDW4920PI6hsjK2zNFFum7Rhic4GBlszxp7H7WVM2WLe5HmCiQqsvqGyThvRwCc9c1SJ/CfE7RTqS+jySeZb3EkqIo6eWJi5OB+Je5/QJPh/je/lOInvicnUpktsoqjeSRprJVjjPYswPyqUvvGd2gj92vXmLlV1TW0QhBJAOmSNVeZQT8UaMPmNqqvhLxEkvEeXxB7q5gRG5cUxmnJnBQqTAAcnBYAMD6mrrwvwVeXSkT6reN/iaQq07L6KgJWM4x5nZiPyjsF48HcYe6soppQqyMGDhM6QyOyHGSTjK1RfbT4ZtYuHSTRW0SSa41Z40CHSzjVq0Y1Z2G+etbI4PwmO2hSGIEIgIGSSdyWJJO5JYkk+pNePiTgSXlrNbSfDKhXPdT1Vh8wwB/Sg+VLa3+71EocZGM4BAyCGzktt9Ac7bMTk8RkUpiMhtQ8yqMBMb5UDZRqyQq9MZGFYAcca4Zd8LlaC4jYDJ0k5MTKcboTsc6VyD+VcjK17cC8N3HEJwtmhLEnmSHIjVSMa2fAG+T5cE5G3pQbY/t83nCbMyuctEGkOBl5I3KrjOzO3LcjYhT5mHlVWyuFeGJGwEGuGEPHFIsvMYlSNQOSBufKPmrEgeVRze8ENnHHbAty+UsCuNPlTm5ZwGAGdIBYscapBswXA8+K+BoJZhNc3j8kBRawW32PLViftWxuz7MWOkHIPoAAzrZ5Y3R5UzKG+HUxVJXBkkVc/eHAeNMH+7BOdWKt/CeMLJbrI5AKgCQ9AG0qWI+W+R9aqnDfDF5bCYXV77xBHpktNeOcpTcq7EAHKjTnJ+Ikaa97O4jAJjQhFXGjUF1OutJCA5ZXCxxA43IGKDx8VcTKI7yErk40S7xJq/wBnZn7GMLIspUruEk3xuMWW2huphDbStdFjDFcTDSYobSHS7QB0ATXK6bquSdRzgKK8OLcdFsEmwszHzCNCwdkgByzFjsoTmnJznZNw1Sfg24e3upILkLFJdRx3SIoCxmQLonWMA7Mv2QI6tgn1oL2K5pSgUpSgUpSgUpSgUpSgUpSgVj3txGqkO6ICPxFRt/q2NZFeU1qj/Gqt/mAP9aCJPE45C3LZWC7lo2DdTjbRk5PTHU/IYJwJpHIB0tpbYYGdX1KgjHfbbrgHHMGdf+CLCbeS1gJ/MECt/vJhv51if9m1hjHJfGMY58+APQDmYFBGy3Yz1BJG3p5jgYPfOOufNg4E3anWXiKS6/tW0it8yGVzLM0iRxpHGUiRTqwQoSJunTfbetgSezuHGmO4vol3GlLqQgZGDjmFiu22xFUzjHhS3snWxtTKPeD7zeSM2qRo420xx6sDAMjlun4W65oMjxJ7Rp7kvBw/7JD5BcP1ZijMeWp3UADOo7/JcZqd9lRSOzePUNa3M6tqfUzMXJBYncsVA677VWliRQ2AMgCNV9DMyDHruNKf5RmpP2ZeFY5eHzi7VJ/eLqWUtjYspCa4z1XDK+lgQfSgyvaHeJzFjnXh7qVDRpdGSKRjnBEdwBohbI2Oc+uOtU82FzxGdLWCSVYVzzjLde+CJCpGdUbcvXvhFZnfOSdIG+yT4AgYaZZbyaLGOVLcyNHj0YAguPkxNT1hw6KCMRwxpGi9FQBQP0FBG2UVlw6JIVMMCE6V1FV1vpyck41OVXJJ3NSVvxGKT4JI2/ysp/oa1p7avDqv7rPGoWZpeSX5giBDRuVLyEgDToIBJ7kd8Vqy34rckSBGkmWIEyaoo7pY1ViCzM6NheuDnp3PWg+ps0r5isfF93CVMLR7jUQpkiXGM/3ciJ0+Xp88W3gPtgujKkcq7MwVSHV1ZiwAUgprAb4dQY6SwJBwRQbd43x21tlHvUsUat0EhAzj0U9cfyqJPiaSZR7lDiI403MwKRb9OXEMSzfLAUHs2K9zwmKaYTqC3vCIzs3XkKoKQJ+RXZtTDv5s9sefiG9MMRkYZcssaoW0ga2CqD6L3Prg56aQELxixaSHl+8S3EiMZZWYAKruMRIEjGkrrXHLGTgtl1BOqG4cNMDAfaHy6JlAHMlTlRFRgABSYoyNOdJA1HWTiY4gzRWk4jy8sgEfNbY67l1gVhpGABzBpAwAqgAuBkQfiTg/9lTM8YUWcpjUF5UTlPhgVUMfMmwkwNwwJHegz5nJUSkl1VZm+y1kaBHLGqHc5B5Bx1799z04lcxxSLGIzLOxkdIrcZlYq0qs+wBRCPKSWB0uQMlMVG+HUbiOuGzkURJgSTkglC5nlYJFqy+WnIDnCjT0bfGzOCeGIbXWyBmkkbXJJJhnZsYJLYG3U4GwycAZxQUy28OSLLA12we7uW1S7+SC2gf3iRExsUaXlA57v2GwmePcMhuuJ2yTKkkZtbrY7+YSWu4I3VhnYggioriHF9Uk91kYMnuluD05UDfbSk/lM+rO2CIkBwCxrMv77l3ljoQhtF1GMk5LOInxlhu50hiW6ZJPRqCUxc2HeS6tPn5riAeuetzGP/uD+OrBY30c0ayRMHRxlWU5BFYfBeI89NeVZc4BUEZI6nB6DfbvjB/FUZxK2a0d7m2GpM6ru3XHm2BaaMfhnC4JHRx/Fg0FmpWBwfjkN0heBw4B0sMFWRhglXRgGRtxsQDWfQKUpQKUpQKUpQKUpQKUpQKV43l4kSF5XVEUZZnYKoHqSdhVYk8drcEx8NT3uQbGQErbRn1kmx5iNjoTJPy60EjxbxrZ20gimnUSnBEahpJMHodEas3T5Vpnx549VuJNPbGR41ijRsxOuWj5/kOoBgBJKoOV6jHbfYfF7KLhlq02Ue/nIXnyHAad+srAnSkcYy3bSq4zVc42kT2YSK3QwWiDFzcK6yF3GrmrpdHi1swfUdROoHRpwSFT8Jx3vFLmWOMiEMwklY5JijwUBj1bElDoGBudRJG2PoThfDkt4Y4YhpSNFRB6BRgfU/Otb+y+GNbpGjXTz7FZHyxZmdJ2yzsxJZsSJv6Y/TaVAqjeLfH0sM5gtI4nMSGS4llJ0RgY+zUKQZJsEHQDnBGxzUr4y4gSqWcLEXF2eWNJ80cX99P/AAhU1AH8xUVGcWhThsSRWaDXLqWFCF5cZjRnknfAGoqi5/MxwM77BA3ccnG+WJxJawW7yRzctw3NmDcptGpfIigk6338xAXYtWNw22vfc7jh/C44fspXhku2OjWGCnYYJa4Acq5IwpG25wOvC7yS708O4bIwjiDC9vcZGWJ5ohJ2aSRyzahjAbptkXj2cposhBpVTbSS2zFRgOYnK8z6uMMfmTQap4T7MONWUnMthCH0FCwkRjpJB0rzUIQ4AGrHrWDw/wBlPEo5oXe0LBJFdik0J+Fg+kAuNiQR26n6V9GUxQYXDrcwwRJgkoiJt3KqB+21QHG78yO0cMYdxpWVpT5Iw3RdOCZCeukDGcZOQALTIO+cev0qqqp97cL0ljVhtnBTKEAHGfI8Zxt1322YI69thBZxpqOg3duSz9NKTCd9O58oWM4xkAD4mxmtf+1+zuLi1g4hLqXmSaIbc7cqF0Zl1DvI4TU3plV7VtLxVw6ORrG3bUVkuSzAknWsdvO7Bj6E6cjuNula+9pXHFur9Y2bTBaty1brmfrIdIGTpOlMgHBDfmoIn2UcKurYxcTdtNvJItqVJOXjlcRB+uFRJtGO5w3bruXxnxV4LVuUcTSssEHyklOkN9EGpz8kNQ3gfhST8EjgKsqsk0eGGGUiaQA4O4ZSAfqK8471ry7TWNrWPlsMZAu5UzMT2xHFhMnb7c+hoIeWFFkSJfuoWSKJVwX0xBWUvkbYD8xyf8RR1ZgmT4wkk5VtpblkXJj1kFvvYZgyaSMkkbEnu2Dk6qwOJwmO5lFvNomYF4AyZUvq3OnrIQzn/XICc4cJF2luwnjSY3Xv8BEmJpm04TKa1CARyRapDug1MTp6kghsUW5iRUBfSQMhjuckZBGe7bEA98Zy7MIu5nM7RWrY5U0hkmycl4YhrkGwHkZuWrHvr7bquPb8aEkYLMuZGwFT7TQvnXcjdyNMpJ6E6wPjU11e0kNw8+UiiihMPOlddCu0hd85IDLGYkU5+JyT0zkJ3jWm3vLe5TYSuLO4x0bmZ5LMPVJQF9cSmrQKrUAtb225VtcRyCKSJi8bCTDxSrMCcH8RQ757nrVmoFKUoFKUoFKUoFKUoFdJ5giszHCqCxPoAMk/tXeqx4xleZorCI6TdiTmv3S3j0iXH8T61jB7aie1BC2nDbjirpcz64bUPbzW0BYMssSkuWmQfjbyEA5C4HXerjacLS3WXkqMyO0pBOAZGAHXHlB0gdDis2GEIoVQAqgAAdAAMAD9K70FRHg8zTLd8QdHkiU8lI8rDb53LjXvJIOvMbAGBhRiqvfeF7jiA1wlJLYHSHmZ4pLlQo8wlCOwh1ZwMebU5GE0g3DxfNzwLCPJe4H2xH93bFsSux9WAMajqS2einFkjjCgAAAAAADoAOgFBWvB3gwWYMkjGS5ddLNliqLnVyogxyEB3yfMx3PoOPGPjNbRo4EaL3q4yIhI4VFA6yOWI2zsFyCx2yNyLRVF8aeHRcX1uoby3SmG5QrnVb27c/ZuqEu4Q46iTtig49mfD9ZuL1zLI9w6rHLN8TwoieZFwAkbS8wqoA20/I1IeI+ALe3sKSaxDDDI8gUlRIZmVFjZhvp0xyFlHXbOxwbTFGFAAAAAwANgANgAOwrtQV3id+lnHHbWcSc+QFbeFBpUAYDSPpHkiTOWPfoMkiuns81e4pqKseZP51GOaOfJ9sRk4Mm79fxVjePbXEZl6R4AlWPKzXLagsFqsi7ojSPvg53xsCTXPsytmhsuQxVvd5JIg6Z0vhtTFck7K7vH9UNBbaUpQYfEtl1FxGq+Zi3w6QN852H1PTrVG/7R+HLIrgzzOuQJIoZNHnxkKWxqXceuTg7nBqH9tnHizx2KsFXSssoLaQ2tisYbJGVUqXKjOTp+tVKKALGrOqknI0gMzEdMacebocjY9TggjAbetvENvfhJ7RuY9qzu0ZDJIC0MiBSjAEZLDBxg74rXfFeD8iQhjrKsGJbTqbXkyMVj8+NcjMQwPXfp5634e4nJZ8TtplbUplFu3ry5DpKH6F1bG+4XByGrbnizwfLNlYd1IwVZtsasneRnXUDkj7PAznOcEB38EXoteDK82fsBPryMMTHNKCMEfESMYx1PSsvgfD5o7YIyEzvmadugM07B3AbPRNWnIzsoABwRUesPMeCyA8vvM91MB8IjhnZ0U9NmnaPA7hG+dQPtv8fG1UWaBtU0bO5B0+UkoF1DcAkMTjc6QOjGgt8tvHDJrWSDmquBrdUOTglMnJVWIBJ3OkAAZyTWuM8CRZY7k31q05Ymd5ZzCMbaEg0MeWieYBTnckkk1F8X4pZcL4dYL7hBc3M8MZVWiTclE1M7aSzEu+MDc5PSszwbx0i9S0vuF2tnLMhkhMcSLnSM6T1ycA7g5BGCBkUHvB4DkmUSRGxZHUNG0Ty4DD4ZFcZL6SFYAnGRUN4i4m0tyQulba3klht1ddSc2IfazHPl5hdmAZugViMZJrZPhDZLhPwpd3AX5Bn5hH6M7Cqj414HouifKIpwZ1B2XnxBTMvplokWT58uTrmgrtlfyB0mgflugZVdwoyhJYxSpsXTVnYgdypXB0bP8M+LFusxyLyblBmSInORnHMjb+8jPr1GRkDbOrEuteZZG5UUfxSE6cKPhz1JbI6DcEYypjVnjOKe0SFdJigmbl6hFOrCJlcHaRMhs9GDBhh8tkZJyH0NSqn7MvGR4lYrM4AlVjFKBsNagHUB2BDA4+Zq2UClKUClKUClKrV548gEhit1lupVOllt1BVWyq4eVysanLLkasjO4oLIzgDJOANyTVDtfFts3EpLhmZYDDFbQTtHIIXYyO8mmYroA3iGSQDjYmuE48b+dILtJLSCRQUjcgm7JyTGZYyVVQFOYs6n7+UEG8SWqNGY2VShUoVIGkqRgrjpjG2KDvJMFBZiAoBJJ2AA6kk9BUBc+MY2JSzU3ko2IhI5SE/4s/wJ9AS3opqB4Jwlp55bO4Ie14e4VI2JYzcxVkgM2fiSKMlADnURk7qKvkMCoAqqFUdAoAA+gFBGeH+CtDzJJmD3E5DTOMhRpGEjjB3EaDIGdzlid2NS9KUCqLc8fY8aiUqOVHzLNcHzmWWKK5aQr/hqiIufVvmKzvEftFtbc8mOeB7kuI1RpFVUY/imfOEVep7noBk1gcL8JXSzy3sV5ayTXATWxtdSYRVUIjJPqVSFGdznY0F7pmoDh3iCQSi3vI1hmbPKZGLxTYGSEZgCrgbmNhnG4LAHGPfST3N5JbCZreKKOKRuWPtZhKZB5ZD90gMZHlGonuNsh28VcXVg1rABLeMA0aAZ5LdUnlbBESowDgnclcKCam+GWCwQxxL8MaKg+igD/pXnwng0NsnLgjVFzk46sT1ZmO7se7Ek1nUClK4JoND+0aIvxe4ZnVI1WGIM8scYLiHWVHM+LAmz0wMjJFVpZzbnku5eEA5LgHSARnUoLYIDpnQxDKQVLA+Xc/DJIOZecXkUCIx8qJsbtDBnVJ8zI4wvqqR+tVrwd7MILtTeXL6hLr/2eEvCkWZWdopMEMWRzpK4UDSNts0FZ9n3h5r7iMcuhhb2zLLIScjmAakQn8T6tJOOyktgtgfQJrG4bwyK3jWKCNY412VUGAP0Hf51lUENwDhmlpp2BD3D6sHqsa55aY7dWcj80jelaP8A/SLiI4hC2NmtgB9Vkkz/AFH719DsQBnpXzv7b+MC6mgljjPu/LlSKU/32lkLtGPyDICsR5ssRkYNBOe05ngfgs8Y1NDGWUEZBMawMAR6EnGe2c9sV0PG5Z+IcL1QR20UdwwSNZDI5aY6nYswGBt8OPxfTGT7U5WPC+FSq+gnlAv6K8Ckk/Lyg4+VRXEuFRx3llc20eEjuYSzSXDySypK8YE7xONMZYsGwrasOhZVBFBt3wif/Wx6Xk/89Df/ALVleJuC+8wFVIWVGWWBiMhJY90JHdT8LDurMO9YnhU/bcQHpeH9jbWxqw0HzB4y4kjzCBAYlhy8kRzhLmRiHQYGCI8BQc7nLZy1Tlh7LGueEC6tZme5IYtDpVVOgsrRDA1cwY2JONgMAYxsTxj7JI72c3EUzW8rjz4XWrHTpD6dSlX0gDOew2zvUPwjw2fD2h/eZblZ3KSW6xnfK6mmhjQt50VCWz1XI2OMhI+wng7wcL1Od5pXlxnJUALGAfRvszkdR0NbFzWuvEXBbYOt+DI9jMA1ysM0saAPgi70RMA4OwkGNx5vwnMjYwxcOkSWAkcPuVjUgFikMrH7OUBj5I5A4U4wAwQ9yQF1pTNKBSlKCocbkuJ/K4MFuVY6M4lmClMiRh9yhVmOlTqIG5Xda8+BWQSPGEXksiAKNIwgBGw6ZWND+9T3EINTlfWM6fqQ6N/zpWJBDq1MPxj0/FmTB/3ZV/3RQRXHuGiSN4iBpZCuCM4aMzlWHcFWUMCNxjaorwp48aCNo76RpAqhoZMZlkyF0xOqjeZtQKY+IZ7qSbPcLnJA66v+Jbhh/OQfvVPv4BHe2TAeUXMCkds8mSJG/iIycelBdPDHDJAZrmddE9yylkyDyo4wViiyNmZQWLEfidsbAVP1wtdZpQqlmICqCSScAAbkk9gBQJZgqlmICgEkk4AA3JJPQAVWZJWviQzPDaDScAlJLlXOFOoENFCSCMbM3fSDhsa6vGvGDHywJpljhdTm5VXGXfOMDONMfXJQuNwokoLoHrj+8Ck75UuCoJ7YfYZ7CgxIbKNAbeJEjjd941VcKpBhYgenMRTn+M1X7fgYgI5Za1umdlEkCqsZGU0iaDISYecZbAbG+c1ZYyu422GV0jORJpYAEDs4jGairpvu85JyuCe5KOpGe+WQfuKDPgnPELWWGQLFdwsuSp1KkqgSQXEZ6mNvK4+RZT0NZngqCM2wnAPNn887NuxlBKupPojBkCjYAbVU767kt545bZS8s/MsEHbUQr27uPyR6JyfkTV94Fwpba3jgUkiNQuo9WPVnPzZiWP1oM+lKUHBNai4pcTXaXN0txcRhY5yES40xmMalgCxLvrby6ifzHBzpxsPxqD/AGfc4OMROTg4yqjLjPbKhh+tYHFfDkcPDpEtkPkVJUXqWNuVkRCepzy8b/mNBgeI71De2HC41HL+/mQdFht1JhUj0Mirt30D1rN4RMg4teRRHA5NvLKnbnMXGtfmY1jDeuF+dYngHgpaW44lK0bzXhGgRtrEUC40RahsWwF1Y7gV5QW7QcZWRyokvWnXQrZIghhhEbt/riJ+XNxvvQXylKUFL8cXU9y7cOtHjSR7eSWYtgnl6liEYGfJr1t5+wXbrVd9vnhhpbCKWFCfdWOVQdInUAnA/CpRPoM+lWrwtbCS94hOUXa4Ecbn4/JbwxyjPZNS7D61ayM0Go7KGPi/DeGWqfaNEIJLhgfJEkQ0OjkdZHAIVOvc4A3leIeEnuuI8qWRQsRjvGeNCpdS+mKArrKrj3fdwMsFj28tbDhtlQYRVUdcKABv8hWpbj2ZPxmc38t28UMzfZxIm/IQlE8xbALKNXwnGvvQXnwnKHueIspDIbpQGHQsltArgfRhj6g1ZqxOE8JitoUhgQJGg0qo7f8A9J6kncmsugVRfaxdSwQW9xb6RcRT4jLfDiSKVWDdsEYO/cCr1UN4t8Nx31pJbyAHUDoJJGmQA6HyN9if2z60FK8J+HbR44VuZ7hmuV98FtNIEhbW4IbkxKqbsynl7jJ6d62Pd2SSxtHIoZHUqykZBUjBBHpitPPbTNcWpeC6n4lbGOZxKIYI0giJWRLfzKjgs2Qw1E4XJXpVpufbLacsm3WWaX/DKmIDzaPNK/k+LyjSWydh6gJPh9/JYSJbXLF4HIS1uW6gn4bec/n2wsnR9gcN1sl5fxxLqldEUd3YKNvrVZ474ht7mH3dYZbprmFZOVGACscoyjySOQsPqCTnI2BxWPwUyzoLPiIMd3EgdJI3OJUxpEiuBhnUnDqRgNggYIoLpHIGAI6EZ/f5Gu1a78PccNnKbeZZHkOyxxjUVxrcnJfDhlKHYZBbzMSav9tPrUNgrnscZB7g6SRkfWg5kgVsEjcdP3B6/UD9qifcikeg9ObGQevlVoz/AEQ1NVH8XB0EjsCf2ST/AK4oIBLkBMnbBAPoCHgUjPyDEfpVd4Zq4hfQKmBHaFJ7lhvpmUuUgUnv5iWIGwGNiazOI8NuZ5jbwyfZtkSNgYhTmzZffOuRsRhV2+EE7A5uvBuBQ2saxwIEVQF9SQCTlmO7HLMcnuTQZ9VzijNcgHGLcNhf/ivvpcjvErAYB+I79ANVkrHvFyuwyQVYbZ+Fgf32oK5dsSmthg5566euCpVwBnIynb8zfSutldKzsM6CrGM5z5XKcxtORnHm1Z3/AJ1MXlopVRp6Ht0Go6upG41KtRdtaq7N6gxNqJwdg1u/XcHSgP7ZoOLsFSoGw2AUHOBzYj/Jg/0wKheIXTr+HGJNMXzIuLlowdsjyQjc+tTEyll0P9+jO6Z7hZIzk7YGS0YI/iNeV+mrmd/K5GBvqRr07Z75x1oImLW/EYI8DQl0XGOoWC0lRvqNU0e/8VbHqn+EbXmXV1cHOiN3tYQTnYMHmb669Mf/ANGrhQKUrg0FI9pl2zwtbRtpxFJczn0ihBMaH/xZtK47hXq7IcgHpnfHp8q1FDxRJOJSq85ErX0cU0LNFokijkb3ZYl+PKaUdiNvM4O/TbwoOkVuq50qBqOTgAZPqcdT86qnjstG9tcLEpWCVJJpjgMkYYRmNdtR1Cdmx0wjdyKtruACTsAMkn5VUZZn4oQsY08PV1d5W+K65bBgkS9odSjMh+IDCjB1UFwFKUoKvcN7lfB//d71wjjtHdYAjceglVdB/iVPzGrPmq17SD/3bcbDonmOfs8yIOdtv9n95/orxt4JOIjXI8kdmdoo4yY3uF/xZXGHWNvwxqRlcFjvgBneKuISBY7e3IE9yxiRj0jUKWkmI7lVGw7sV7ZqU4Xw9LeGOGPZIkWNc7nSgCjJ7nAqieJeGcP4cBcWxt7e5gPM08wK00WRzomVmy+pA2NshguDWwopAwDKQQRkEbgg7gig70pSgUpSghvFPhSC/hMU6g7HQ+BqjYjGpCeh+XQ961z4w8BzSXVgHkguZQ2lYeT7vCLeECRy+kuQC2hD1H2mAorb9VqzXVxe4LdUtbdYx/DJJOZCPq0aA/5RQR3g7iCxcPkvph553eaQIMnIcwxQRjq2FRI1Hr6ZNeTeGzO5mvBm5OCnLZla1A3VIHjJIIz5nK5c5z5cKO39lBeItDqHuyf7eYwDlbiYsijPdSVllCjcPk+lWJ29W/Rm/wCkqH+tBH2dxrZba/VHkyGgkZNInEZD5CkeWVCoLJ0IAYDGQtlUVDzcMjnQxv8ACSGUrpVlZTlXRkOzqcEHHanD+JyJIILrHMP3UqjCT4GTt/dygblO4yVJGQoTVedxDqUjOM5H7gj/AK16UoPOGAKMAYyST9WJJP7mvSlKBXWRQRgjIOxrtSgxpbXP9D8xuR+oJ2rG9x3ds+Zw3QY3KqD/ADQEfU1IkVim186t3Gcn1yAN/U5C/tQQvFrYudK5HODqSBkgTW77/LDRL0rE4p9lCZdmYI7KoHxySHCoPm0lxj9asM0BLKdzgj0G4fGf2dv0rAHAma5DOcxI7SqCckyMECk+gTS5x6sp/DQZfhvhRtrWKJjqdVzI35pGJaRv1dmP61J0ApQKhPFXFniiCQYNzO3JtwegdgSZGH5I1DOfkuO4qZeQAEkgADJJ7AdzVPsL1MvxO6LKr4hs00szLCzAKVRQWMs7aWwBnToHY0GF4gu7OxFjZtJEhEkTs741iOEtMZGPUGSWMKT3LtV0sOKwzDMMsco7mN1cb/NScVTeD+JWR7ieSyvAZ5gFYRpkRLiGEFDIJACVJxp6uakEtLC9cmLMF1HvqRDb3KZ2yQyguvyYMh+dB7eOY1kFrC5JjmuUjljBxzUKSEocblQVViB1CnO2asqIAAAAANgB0GPSqZ4YWWXiE5vNLTWcccMRVSoZJdTNcKp+EyaVQgE45bDODV1oFKUoKz7SJwvDZ9XwtojYdSVkkRGVR1ZipbAG5NRRubi7JM2u3tseS3jJWVlIwDPKpyg80f2ceMaxltmAy/FLtJf2kJ+7jSW7O2SXiKRoR66BM0gHcoKkpYjgsQAd8g9MEkMp/hBZhq/LJntQVweG7flskcMUaMCHCKMHK6WYkjXuobqc+Vz1K1I+AphE09mNlhKSRLn4I5QQU33wsscuNzgMo7V7SphiwGzHbHxA5G2/wuGA6/iQds1iWsQjv7eUH75ZLZsDSpGjnRMB9YZRvuM6T8O4XWlKUClKUCq/dqE4pA3+LbTxn58qSB1/YPJ+9WCq2SZeLYPw2tqGHze6kIz+i22P9VBi2p/2u/TUiyGSB/Np3hMCqoGoEHzpL/OpaGFgMKB89GFB9NllH9KjvFMHImivgdKoOTddPuGbKybg7xSEN/laSpYMCCdOT2YKsg/4Bn9x+9AgWQ9cg+vy2+bVzxSBXQRyJrRiMknGnBBD5UZVgdwRjBA3FeIc6SE5eT3GknY76kIT6dRXWG1YPqZQTnK4Vk07YPwlgT8zQTVKUoFKUoFKUoFKUoOMVzSlApSlBVeMub2c2aE8iLDXrD8WRlbUH1YEM+OiYH468Z73nXchXTy7LCR+huHXzyEdMRRtp/1S912kPBKj3ND3ZpWY92YzSZYnuT6monwuo90g2+KFWb+IuzlifUkuxJ76j6mgy0jJJBPkOWB7rHMQW+hSTS2f4X9KwuK2XNPMbWJVOpJFPmhbcZjB2wGWVCnRwUBzkGpOBfs4/mz5+eUcnP1JJ/U0fq36n+Vqf67/AFoMD2eXZuHvLmTRzjMLZtByoFqiphc7hWkaWQD0cVdKqXhNQLy7A2HJsjt6mOQE/XAG/wAhVtoFKUoK1fW2ricZ7ravjfGCZ4f0I23/APOpIwaVBx07dTpGdgO+MkfNf0rDlP8A3pH/APKS/wD5oazJXOF3Pxx/zYg/y2oO6W2xwuodtW2xBA9ckbDPcY64qM4hwthHnBJjkhuFbO5KMNYI/Ny9QJHXPrubEKUHNK4Fc0ClKUCq/FFy+Kue09qh/wBVtKwP8rlf2qwVD3f/ALQt/wDwLn/ntKCUngV1ZXAZWBVgdwQRggjuCKq/Ao5E5lvK2uS3YaCU87QN9y4ZWUnABRjudSN6irZVf4scX9ljbIuFOO68tW0n1GoA49QKDPjydt/o2rf5faIf61mRRY6gfoMf0r0Fc0H/2Q=="/>
          <p:cNvSpPr>
            <a:spLocks noChangeAspect="1" noChangeArrowheads="1"/>
          </p:cNvSpPr>
          <p:nvPr/>
        </p:nvSpPr>
        <p:spPr bwMode="auto">
          <a:xfrm>
            <a:off x="917575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22541" name="Picture 20" descr="http://nl.toonpool.com/user/707/files/interview_2_103409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304925"/>
            <a:ext cx="2117725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2" name="AutoShape 22" descr="data:image/jpeg;base64,/9j/4AAQSkZJRgABAQAAAQABAAD/2wCEAAkGBhQQEBUQEBESEBUUFBAVFRUWFBESEBYWFBAVFBQVFRUXGyYeFxkkGRQUHy8gIycpLC0sFh4yNTAqNSYrLCoBCQoKDgwOGg8PGiwkHyUpLCotKSwsLCkpLSwpLCwsLCwsLCwsLCwsLCwsLSwvLCopLCwpLCkqKSksKSwsLCwsLP/AABEIAOEA4QMBIgACEQEDEQH/xAAcAAEAAgMBAQEAAAAAAAAAAAAABAUDBgcCCAH/xABOEAABAwICBQULBwoEBgMAAAABAAIDBBEFIQYSMUFRBxNhcYEiMlJTkZKTobHB0RQXI0JicoIIM1SDorLS0+HwFWOjwkNERVVz8RYYJP/EABsBAQACAwEBAAAAAAAAAAAAAAAEBQIDBgEH/8QAMhEAAgIBAQYDBwMFAQAAAAAAAAECAxEEBRITITFRFUFhFCJxkbHR8FKBoQYyM0Lhgv/aAAwDAQACEQMRAD8A7iiIgCIiAIiIAiIgCIiAIiIAiIgCIiAIiIAiIgCIiAIiIAiIgCIiAIiIAiIgCIiAIiIAiIgCIiAIiIAiIgCIiAIvLngC5NlXVuNsZszP97BtWi7UV0rM3gzhCU3iKLNR5q5jNrh7VrFZjr35DIf3sA/qvyDR+abN51Bxfe/Y3d6lU+KTulu6aGfUlrSKCzbLBaVGlcTdl3dWf9PWq+bTi3exeU2+KsqXRSFvfAyH7RsPIPerOGhYzvI2N6mgKRGrWT5zml8DFz08ekW/4NTOnbxthb5xHuU2h04jebSsdF03129tsx5FsbowciAesBU2K6KRTAljRE/cWizSftNGXvWbp1VfOM970aCsolylHHqmXMUocA5pDgcwQbgjoK9rS9Fa18FQaSXIEkAeC8C+XQR7luilae7jQ3sYfRr1NN1XDlj5BERSDSEREAREQBERAEREAREQBFXY3pBT0URmqpmQsG9xzJ4NaM3HoAJXINJOX+SR3M4XTm5NhLK0vkd9yFvvJ6gh5k7c+QAEkgAbScgOsrWsU5TMNpiRLXQ3G1rCZndREQdZcYboriWJkPxOska056jna57ImkRs9vQtswXk0oILXh59w+tMdceYLM9Sy3WY7yLefl+w8HViZVzndqRNF/PcD6l5Zy0Of+awfEXjjzdvYCr2hpo4m6sUbIhwY1rB5GgKcxxd0ryWIrMnyClnkjVzyvzDN2CYk0cebJ/2raMM0sM0AmfTTUl+9bPqCQi23Ua4kdRsehR6mvDcmd07j9UfFVzyXG7iXE/32Bc5rNr4fDoWX3LKnSNres5Il1mMPkORsOO/s3BeMLwx1RdzXDVBILrhxuNosN/Wo1RhwexzJNazgQdVzmEA8HNIIPSCtBrOTJ1O/ncNq5qZ+4F7h2c5HY+UFNLsey58XVv/AM/c8t10K/cp+Z22hwmOHvRc+Ec3eXd2KYAuE0XKrimGOEeIwiqjvYPNmSH7srBqO6iL9IXUNEuUWjxIWgl1ZbXMMlmTDjYXs8dLSV0MaVVHdisL0ILs33ls2dERegIiIDVNJ4NSrp5m5Eua0/he23qcR2LagqDSOPXnpWf5hPY3VJ9ivwolCxbZjuvoSLXmEPg/qfqIilkcIiIAiIgCIiAIiIAueco/K7Dhl4INWoqrd5f6OK4yMpG/fqDPjbK8Dld5VfkINFRuBqXDu3ixEDXDL9YRmBuGe8LjGAYCZ3c9OSWkk5kl0hJuSTttfadp9ayjHJhKSiSmU1XjM5qKqZzhmOcd3oHgRMGQHQLDjmt+wHBYaRtoWAEjunnOR3W7h0CwUOCUNAaAAALADIADcBuUllWpMasESVuTYYahTYqpUuG075j3IsN7j3v9T0BbhRYTHTtEkvdO3A7Segbv7uoep1tVGV1fbt8exsqqnb0P2jgJbrv7hnE5E9S81FYX9ywarfWev4LzNO6Z13ZDc3cPielR6ysbEOk7OK4/V667XWKutdeiRe1UV6aO9M9Os3Lf7F+slDeveVTOxG+d1jdiPSum2ZseGlW/Zzn9Ph9yn1e0JXPdjyj9S6fUqLLOFUSYmo78QurvCK7eZYVga9pY8BzTkQQC09YK57j+hOqeeoyWOadYM1iCCMwY37Qei/Udy211TdYpH3Xu5k84u6fmgXLW+JwpcVJc2+qKgj6Rm604+sPtDMbwdo7ZDM17Q9jg5rgC1wILSCLggjIi29fOWkOBNnGsLNkG/wALod8VI5NOUh+Fyikqy40rnWzuXU7ie+b/AJd9re0bwY1lTXNE2q9S5H0Qi8xSBwDmkOBAIIIIIIuCCNosvSjkopCOcrxwgi/af/Q+pXahYfh/NukcTrOkeXE2tYbGt7Apq0UxcU3Lq239v4Nlkk2kvJfn8hERbzWEREAREQBERAFp/Kbp03CqMvbYzy3ZA0591bN7hva0EE8SWjetue8AEkgAZknIADaSvlDlF0tdiuIPmBPNNPNwN4RtOTrcXG7j1gbl6lk8bwiqoYHVMzpZnOfdxc9zjdz3ONzc8ScytvhmsLDJUNC3UaAFa4fA+Z4jiaXOOwD1kncOlToQUI5kVFt7lLCLFk9zYXJOQG09gW3YJouTZ9RccI9/4yPYP6KVo9oyymAc60ku925vQwe/aejYtuiY2nbzsgu894zf1n+8utc9rdqueYUPEfOX2LDTaRtpz69hFE2mYHPA1rdxGLADs3e7rUJznSu1nm59QHAdC8lzpHF7zcnyDoHQo+OY3FRQumldYDK31nE7GtG8lcrOyV8lXWur5Lzb9ToYwjRHLGMYuymju45nJrd5Pw4laNV4/rOL3uFzxyAHAX3Kvw7DcRx6V0sDRBDct559wwAfVYdriODRt2lbrhvIBTAXqqmoqHb9XUiZ5LOd+0uz2boqtDDMuc31fb0X5zKHVTt1T5co/nNmo/4807HtP4m/FejiB25247vKt9fyFYaRYNqG9Imdf1ghUOK8hkkQL8PrH3H/AA5rC/RzjBbyt7VbK+L6kKWmmlyeShbUErMxyqGSyQymmrIzTzN4gNab7L2ysdzhl7VP5y2RyIyI3qbXWnzRV3Wyg8PkTOcXl0qi86vJlUjcIbtbMk0i1vH8PEg1gO6HrHBXb5FCqc1hOvKN1V7izbOQ/T0g/wCFVDuJpnHozdDfqu5vURwC7SvkKu1oJWzROLHNc17XDa17SCCO0Ar6g0K0mbiNDFVNsC9tpGj6sje5kb1XFx0EKmthus6WiziRTL1ERaTeEREAREQBERAEREBoHLZpL8jwt7GG0lSeYbbaGuBMp8wFv4wvm7D2XeO1dI/KDxnncRjpge5p4QSPtzHWd+w2NaFgNA+aZscbdZzvIBvcTuAW2vC5vojRblrCLzB8LkqJBFELk5k/VaN7nHcF1fAcBjpI9VmbjbXeR3Tj7m8B71g0ewaOki1GZk2L3/WcfcOA3eVbNhlIHXkfkxmZ4G27qVDtDXS1MuHDlH6+rPdNplDm+pno4WxM5+X8Dd5O4/31qFJK6V+u7ybgOAStrDM++xoyaOA49ZWWNoaLlc1qLlL3IdPqdDTUq1l9THWVbII3SPOqGi5Pq7TfIDeSubYXRP0ixXUfrNpKbungE7L2Dbj67yCL7g022BR9O9LDUPLI3fRRaxB3PeAQHdQJy8u9b9yCYUI8MM9u6qJpHE79WM820dV2vP4iur2Zs32WtXWL35dPRfdlPfqePNxj/av5Z0WkpGRMbHGxsbGANa1oAa0AWAAGwLMiKzMAiIgNV5QNC2YjTEAATxhzoX777dQnwXbOg2O5cYoaoviu6+vGRG++22eoT0ixaepq+kCuCaS0QgxishGTZQ6QDdd0bZ/3w7yqforGpbpVbSqTr3yvEnShcsNl5LrK6aOaSMrnLBKV+mbisT39K1s2pFTi8V2lbz+T7pFqVE1A49zK3nox9uOzXgdbCD+rWlYi64soWiWLfI8Spqi9gyaPW+486kn7DnKq1US/0Enu4PrlECKvLYIiIAiIgCIiAIURAfJvKJUOqcZqyLvJqHRNAzJ5u0LQPMW+aH6OCjizsZX2MjvYxp8Ees58LVeD4BatqqyUd06pquaB3AzvBf1nMDovxW3U6rtVdlbkenmYpc8lrhlGZXhje08BvKs8VqxlBHkxmR6SPh7V6A+SQao/OybeLR/T2k8FCpolzetv3FuR6vqW+kpwt+X7Geni3rUNPtJdRppojZzh9IR9Vh+r1u39HWtg0jxptLCXZF2xreLt3YNpXH6+pL3FziXOcSSTtJO1Wn9O7L48vabV7senq/svqV+1ta4LgwfvPr6L/pBqu6Dm3DbtsCb274HcOAV9o7yg4hSU7KWnqKZscetqh0Rce6eXm51c83Fa+I9Yq1oqDoXdKnjPmjnnfwI4RtEXKXip/wCbox+od/ApLeULEz/z1CP1Mv8ALVEymA3LIIRwW/2Go0PX3dy8Gn+J/p9D6Gb+UvY0+xL9PofQy/ylRCEcF6EI4L32Koweuu7l5/8APcR/TqL0Mv8ALVHO6WesFZU1ED3WAdqNkbcBhaABqAXsU5kcF+GJZw0lcXlGizV3TjutkctWJykPCwPUpohRI71GkKkSKJKVHmS60Rag5LX6wZlX05yVFVd8qzUdC60qwfX2jddz9HTz+Mggf2uia4+sqyWrcl82vg9Ef8hjfNu33LaVWFqEREAREQBERAFjmksF7JUOZ1yomqu4cOXVmUVlnLMTZq1Eo4Syfvkq60YowSZ395Hn1u2+rb12UPSOkPy17Wi5eWFo4l7R77q4rQIY2UzDsALzxO31nPyKkuuVdeTdRTxLMGGacyvLzv2DgNwWcPDG3NhkczsFtpKw07FrGnON6rfk7Dm8Xf0M3D8R9Q6VTaPS2bQ1Spj5vm+y82WervhpqnN9F+JGtaS40amYuB7htwwdG9x6Tt8nBa1MblTKh2SwQRaxX12OnhTCNFSwksHA8WU5Sun1ZmoaTfZW8DDsax56mkquxSC1O+3AHyPC3Xkx5NaKvw9lROJjJrzNdqyua3uXnVyH2SFlbetPiOBTp3qcyzgpW00niZfRv+C9ilk8TL6N/wAF0P5k8O8Go9O9fvzK4f4M/p3rR4lHsSPDJfqOeCkl8TN6OT4L18jl8RN6KT4LoXzLYfwn9O9PmXw/wZ/TvXniK7Hnhku5zz5JL4ib0UnwXl1NL4ib0b/gui/Mvh3gz+nenzLYd4M/p3p4iuw8Ll+o5nJTS+Im9G/4KNJTyeJl9G/4LqnzKYd4M/p3rz8yOHeDP6d6eJeg8K9TkcsUnipPMd8FCmjf4uTzHfBdoPIdhvgz+nevz5i8M8Cf08i1S12fI3R2du+ZwmoLgO8f5rlSVN77COxfSHzFYZ4uf08i/PmHwvxc3p5FFsv3vIm10bhZckD74JR/ckHmzyN9y3FV+AYFFQ07KWnBEcetqhzi53dPc83J25uKsFGJIREQBERAERfhQGOZ25RnLM9YnKl1T3nk3RKXEqJonFS76kbhbpvkfIXDtCoA4vcXHaTcqy0grL2YN51j1DJvr9igwCwuua1VrfIuNNXuQz5s8YhXNgidI7Y0XPE8AOkmw7VyyrqnSvdI/NziSeHQB0AWHYtg04xjXkFO05Ns5/3iO5b2A3/F0LWXbF9B/pbZvs2n48170/4Xl8+vyOQ25rOLbwo9I/X/AIRJzcqdh8G9QmtuVc0keS6iK5uRSzeEomWal12FnhNc3tIIHrstu/J+xa8NTRuNnRyNlAO3Ve0MdbqdGPOC1sMyVbSYq/CcRjxBjS6J5LZmjeHW51nXse3pA4FQtdU5QyiVs65Rm4vzPpJFFw3Eo6mJk8DxJHI0Oa4bCD7DuIOYIspSojoQiIgC59jvLDFTVctG2lqKh0JAc6PUIvqtJsL3yLrdYW0aWaTR4fSvqZSO5FmNvnJIR3DB1nyAE7lwjBmyc3JUSOPO1Uhe4gkEtDy5xy3OkP8AplSdNRxZYImq1HBjk6C7lxYP+mV3mtXn59Wf9trvNb8VpT3v8Y/z3/FR5JH+Mk89/wAVY+HR7letpy/Sb27l7iG3Dq0fhZ8V4/8AsDB+gVnkj+K55KXHa9/nO+KhzNPhO853xWMtnJeZnHaTb6HTT+UNTDbRVg7Iv4l5H5RdL+h1f+j/ABrjeJuIHfO84q55J9GjX4pEHC8cB5+W+YtGRqNPW/VFuF1XW1KBY12OR9QwSFzWuLSwkAlptdpIuQbbxsWREWg3hERAEREAXly9LyVjLoeoxOCiVj7N68lMcqLSWq1Izbbaw63G3suVSa57sH8iRTHekkazUT85I524nLqGQ9SjY5izaWnfM7MMaTbidjW9riAskCkVWhbcUop43nUJtzLs7NkZmHEDa3MA9BO+yo9Lp/aNRGL6efwLa+zhweDjNHXmUmR5u5xLnHiSbn1qY85Kh5iSknfTztMb43Fr2ncR7QRYg7wQVbtnuF9c0lkXBR7HAaul7+8ZaVmauYGqupGq0hCl9CvkyVEFknoBIwsc3Xa4Wc3ZfgQdxG4+64X5A1WdOxeNZWGQ3Nxe8jXMErq7B3udRO+UwE6z4HAnrJYM2ut9duRyvwW94Ty90bwBUxT0r9/c89H2Ob3XlaoQoQ7d8VjqdHGyd+1kn32MefOIv61WW6ODeU8Fxp9qzSxOOTaxyxYVa/yvs5mpv5ObVPivLpStGrSRTVTzsu3mY79Jd3XkatfOhMF7/J4PNd7NaykQ4KIhaMNi/wDGxsZ84DW9a1R0Cb5skT2skuUWa9iTqnEZhUYk7Va383Ttu0NB3Bu1gOV3u7o7r5WkyDebDIAACzQALBoG4AWCs30gbuUGdqs6qY1rCKa7VTvllkGRRpFKkUWRbjZEiyqHUuspczlR4rWWFlrumoQySNPW5zKnEqjWcvo7kd0MOH0AfK3VnqdWSQHvmtt9FGeoEkji88FzPkb5PTXVArahv/54HXaCMpZWm4HSxpsTxNhxX0SuatnvSOkrjhBERajaEREAREQBeSvS/CsWDwQtL0sqLvDftOPmjVHtK3UrnmkEl5upo9bifeqHanJRXx/P5J+iWZ5IjXWC6LhNHzULGbw0X+8c3eslaFhEHOTxM3F4J6m90fYukBZbHqxvWfsZa2fNRNA5UeTJuJx8/Bqsqo22aTk2Voz5t53HwXbthyOXABK+CQwzNdG9ji1zXAtc0jaCNy+v1pun3JlT4q3XP0NQ0WZM0XJA2Nkb9dvrG47j0lVrgVM61I4nh84IVxA5UmJaOVWGSc1VxloJIZILuhf9x/uNiOCk0tcuhptVkTndTQ65PsbDT7Va0wWv01YFb0lYFuZU2QaL6nap7GqqpqoKwjqBxUK2LySqJRwZntUOoapD5xxUKoqBxWNaeTK6UcFfUhVNSp9XUhU9TVBT0QoRbZgmKhTSWSprFTVmIbhmTkAMySdgCxlNQWWWNVUpvERiNcGgqfoByey4xPzj9aKlY76SXYXEbY4uLuJ2N67A7JoVyNS1bm1GJB0EO0Q97PJ9/wAU39r7u1dwoaFkEbYoWNjYwBrWNADWgbgAqPU6niPCOh02mVaPOH4fHTxMhhY2OONoaxrdgA3f13qSiKATAiIgCIiAIiIAiIgPwrm2OC1Q7qb+6ulLQNLqbUn1tzh7Df8A3DyKk2rD3Yy+JP0L99o/dE23qmdDZD+zb3rfQubYFWiKoY85AGx6A4FpPrv2LpIK27JkuE16mOti1PPofqIitiEYK2hjmYY5mMlY4Wc17Q5p6wVzrHuRaJxL6GUwHbzb7vh7Hd839pdMX4s4WSg8xZhKEZrEkfPuJaG11J+cp3uaPrx/Ss6+5zHaAq6HESMv/a+ha/GIoRd7hfgMytdq6H/EjnTxCPxkkbXOI+ySL+Tyrf45GD3HHefaPX7ESWx99b0Xur16HKocZI3qYzHzxXSzyW0JaAYnX3ubJI2/YDYeRRZOSCjOx9Q3qew+1is47Qqa5poq57KnnlhmgHSA8VHmxsneuifM7S+OqfOi/gWaLkjoh3xnf1yAfutCy9vpXf5GK2VPsvmcmnxS+9RoTJO7UhjkmdwY1zz5Ghd1o+T2gizFLG4jfJrS/vkhX1PSsjbqxsaxo3NAa3yBaJ7SX+kfmS69mY/ufyOJYPyR1tTZ05bSMPhfSTW6GNNh2kdS6Vovyc0mH2fHHzkvjpLPk6dXKzPwgdZW0Iq2y+dj95lpXTCtYigiItJtCIiAIiIAiIgCIiAIiIAqbSXB/lEXc9+3NvT0e1XKLVbVG2DhIzhNwkpI5Ibg2IIIyIO0dBV7g+lz4QGSDnGDIZ2e0cAd46CtlxjRiKoOtnG/wm2z+8N/tWvTaDTDvHxvHSXNPksfaqH2TU6ee9Xz+H2Lf2ii6OJ8i/h0wp3DN5Z0OaR7Ml6fpZTj/iX6gVrTNCJyczEPxOPsap9NoF4ybsY23rPwUqNuuly3V+fuR5V6Vf7Mz1WnUY/Nsc7ryCix1lZWfm280w/W71vlO3sCvqHRqCHNsYcfCd3Z9eQ7ArOy3rS3Wf5p8uy5Gl3VQ/xx/dlHh2ikbDrykzP+13nk39qvALL9RTaqYVLEFgjTslN5kwiItpgEREAREQBERAEREAREQBERAEREAREQBERAEREAREQBERAEREAREQBERAEREAREQBERAEREAREQBERAEREAREQBERAEREAREQBERAEREAREQBERAEREAREQBERAEREAREQBERAEREAREQH/2Q=="/>
          <p:cNvSpPr>
            <a:spLocks noChangeAspect="1" noChangeArrowheads="1"/>
          </p:cNvSpPr>
          <p:nvPr/>
        </p:nvSpPr>
        <p:spPr bwMode="auto">
          <a:xfrm>
            <a:off x="1069975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2543" name="AutoShape 24" descr="data:image/jpeg;base64,/9j/4AAQSkZJRgABAQAAAQABAAD/2wCEAAkGBhQQEBUQEBESEBUUFBAVFRUWFBESEBYWFBAVFBQVFRUXGyYeFxkkGRQUHy8gIycpLC0sFh4yNTAqNSYrLCoBCQoKDgwOGg8PGiwkHyUpLCotKSwsLCkpLSwpLCwsLCwsLCwsLCwsLCwsLSwvLCopLCwpLCkqKSksKSwsLCwsLP/AABEIAOEA4QMBIgACEQEDEQH/xAAcAAEAAgMBAQEAAAAAAAAAAAAABAUDBgcCCAH/xABOEAABAwICBQULBwoEBgMAAAABAAIDBBEFIQYSMUFRBxNhcYEiMlJTkZKTobHB0RQXI0JicoIIM1SDorLS0+HwFWOjwkNERVVz8RYYJP/EABsBAQACAwEBAAAAAAAAAAAAAAAEBQIDBgEH/8QAMhEAAgIBAQYDBwMFAQAAAAAAAAECAxEEBRITITFRFUFhFCJxkbHR8FKBoQYyM0Lhgv/aAAwDAQACEQMRAD8A7iiIgCIiAIiIAiIgCIiAIiIAiIgCIiAIiIAiIgCIiAIiIAiIgCIiAIiIAiIgCIiAIiIAiIgCIiAIiIAiIgCIiAIvLngC5NlXVuNsZszP97BtWi7UV0rM3gzhCU3iKLNR5q5jNrh7VrFZjr35DIf3sA/qvyDR+abN51Bxfe/Y3d6lU+KTulu6aGfUlrSKCzbLBaVGlcTdl3dWf9PWq+bTi3exeU2+KsqXRSFvfAyH7RsPIPerOGhYzvI2N6mgKRGrWT5zml8DFz08ekW/4NTOnbxthb5xHuU2h04jebSsdF03129tsx5FsbowciAesBU2K6KRTAljRE/cWizSftNGXvWbp1VfOM970aCsolylHHqmXMUocA5pDgcwQbgjoK9rS9Fa18FQaSXIEkAeC8C+XQR7luilae7jQ3sYfRr1NN1XDlj5BERSDSEREAREQBERAEREAREQBFXY3pBT0URmqpmQsG9xzJ4NaM3HoAJXINJOX+SR3M4XTm5NhLK0vkd9yFvvJ6gh5k7c+QAEkgAbScgOsrWsU5TMNpiRLXQ3G1rCZndREQdZcYboriWJkPxOska056jna57ImkRs9vQtswXk0oILXh59w+tMdceYLM9Sy3WY7yLefl+w8HViZVzndqRNF/PcD6l5Zy0Of+awfEXjjzdvYCr2hpo4m6sUbIhwY1rB5GgKcxxd0ryWIrMnyClnkjVzyvzDN2CYk0cebJ/2raMM0sM0AmfTTUl+9bPqCQi23Ua4kdRsehR6mvDcmd07j9UfFVzyXG7iXE/32Bc5rNr4fDoWX3LKnSNres5Il1mMPkORsOO/s3BeMLwx1RdzXDVBILrhxuNosN/Wo1RhwexzJNazgQdVzmEA8HNIIPSCtBrOTJ1O/ncNq5qZ+4F7h2c5HY+UFNLsey58XVv/AM/c8t10K/cp+Z22hwmOHvRc+Ec3eXd2KYAuE0XKrimGOEeIwiqjvYPNmSH7srBqO6iL9IXUNEuUWjxIWgl1ZbXMMlmTDjYXs8dLSV0MaVVHdisL0ILs33ls2dERegIiIDVNJ4NSrp5m5Eua0/he23qcR2LagqDSOPXnpWf5hPY3VJ9ivwolCxbZjuvoSLXmEPg/qfqIilkcIiIAiIgCIiAIiIAueco/K7Dhl4INWoqrd5f6OK4yMpG/fqDPjbK8Dld5VfkINFRuBqXDu3ixEDXDL9YRmBuGe8LjGAYCZ3c9OSWkk5kl0hJuSTttfadp9ayjHJhKSiSmU1XjM5qKqZzhmOcd3oHgRMGQHQLDjmt+wHBYaRtoWAEjunnOR3W7h0CwUOCUNAaAAALADIADcBuUllWpMasESVuTYYahTYqpUuG075j3IsN7j3v9T0BbhRYTHTtEkvdO3A7Segbv7uoep1tVGV1fbt8exsqqnb0P2jgJbrv7hnE5E9S81FYX9ywarfWev4LzNO6Z13ZDc3cPielR6ysbEOk7OK4/V667XWKutdeiRe1UV6aO9M9Os3Lf7F+slDeveVTOxG+d1jdiPSum2ZseGlW/Zzn9Ph9yn1e0JXPdjyj9S6fUqLLOFUSYmo78QurvCK7eZYVga9pY8BzTkQQC09YK57j+hOqeeoyWOadYM1iCCMwY37Qei/Udy211TdYpH3Xu5k84u6fmgXLW+JwpcVJc2+qKgj6Rm604+sPtDMbwdo7ZDM17Q9jg5rgC1wILSCLggjIi29fOWkOBNnGsLNkG/wALod8VI5NOUh+Fyikqy40rnWzuXU7ie+b/AJd9re0bwY1lTXNE2q9S5H0Qi8xSBwDmkOBAIIIIIIuCCNosvSjkopCOcrxwgi/af/Q+pXahYfh/NukcTrOkeXE2tYbGt7Apq0UxcU3Lq239v4Nlkk2kvJfn8hERbzWEREAREQBERAFp/Kbp03CqMvbYzy3ZA0591bN7hva0EE8SWjetue8AEkgAZknIADaSvlDlF0tdiuIPmBPNNPNwN4RtOTrcXG7j1gbl6lk8bwiqoYHVMzpZnOfdxc9zjdz3ONzc8ScytvhmsLDJUNC3UaAFa4fA+Z4jiaXOOwD1kncOlToQUI5kVFt7lLCLFk9zYXJOQG09gW3YJouTZ9RccI9/4yPYP6KVo9oyymAc60ku925vQwe/aejYtuiY2nbzsgu894zf1n+8utc9rdqueYUPEfOX2LDTaRtpz69hFE2mYHPA1rdxGLADs3e7rUJznSu1nm59QHAdC8lzpHF7zcnyDoHQo+OY3FRQumldYDK31nE7GtG8lcrOyV8lXWur5Lzb9ToYwjRHLGMYuymju45nJrd5Pw4laNV4/rOL3uFzxyAHAX3Kvw7DcRx6V0sDRBDct559wwAfVYdriODRt2lbrhvIBTAXqqmoqHb9XUiZ5LOd+0uz2boqtDDMuc31fb0X5zKHVTt1T5co/nNmo/4807HtP4m/FejiB25247vKt9fyFYaRYNqG9Imdf1ghUOK8hkkQL8PrH3H/AA5rC/RzjBbyt7VbK+L6kKWmmlyeShbUErMxyqGSyQymmrIzTzN4gNab7L2ysdzhl7VP5y2RyIyI3qbXWnzRV3Wyg8PkTOcXl0qi86vJlUjcIbtbMk0i1vH8PEg1gO6HrHBXb5FCqc1hOvKN1V7izbOQ/T0g/wCFVDuJpnHozdDfqu5vURwC7SvkKu1oJWzROLHNc17XDa17SCCO0Ar6g0K0mbiNDFVNsC9tpGj6sje5kb1XFx0EKmthus6WiziRTL1ERaTeEREAREQBERAEREBoHLZpL8jwt7GG0lSeYbbaGuBMp8wFv4wvm7D2XeO1dI/KDxnncRjpge5p4QSPtzHWd+w2NaFgNA+aZscbdZzvIBvcTuAW2vC5vojRblrCLzB8LkqJBFELk5k/VaN7nHcF1fAcBjpI9VmbjbXeR3Tj7m8B71g0ewaOki1GZk2L3/WcfcOA3eVbNhlIHXkfkxmZ4G27qVDtDXS1MuHDlH6+rPdNplDm+pno4WxM5+X8Dd5O4/31qFJK6V+u7ybgOAStrDM++xoyaOA49ZWWNoaLlc1qLlL3IdPqdDTUq1l9THWVbII3SPOqGi5Pq7TfIDeSubYXRP0ixXUfrNpKbungE7L2Dbj67yCL7g022BR9O9LDUPLI3fRRaxB3PeAQHdQJy8u9b9yCYUI8MM9u6qJpHE79WM820dV2vP4iur2Zs32WtXWL35dPRfdlPfqePNxj/av5Z0WkpGRMbHGxsbGANa1oAa0AWAAGwLMiKzMAiIgNV5QNC2YjTEAATxhzoX777dQnwXbOg2O5cYoaoviu6+vGRG++22eoT0ixaepq+kCuCaS0QgxishGTZQ6QDdd0bZ/3w7yqforGpbpVbSqTr3yvEnShcsNl5LrK6aOaSMrnLBKV+mbisT39K1s2pFTi8V2lbz+T7pFqVE1A49zK3nox9uOzXgdbCD+rWlYi64soWiWLfI8Spqi9gyaPW+486kn7DnKq1US/0Enu4PrlECKvLYIiIAiIgCIiAIURAfJvKJUOqcZqyLvJqHRNAzJ5u0LQPMW+aH6OCjizsZX2MjvYxp8Ees58LVeD4BatqqyUd06pquaB3AzvBf1nMDovxW3U6rtVdlbkenmYpc8lrhlGZXhje08BvKs8VqxlBHkxmR6SPh7V6A+SQao/OybeLR/T2k8FCpolzetv3FuR6vqW+kpwt+X7Geni3rUNPtJdRppojZzh9IR9Vh+r1u39HWtg0jxptLCXZF2xreLt3YNpXH6+pL3FziXOcSSTtJO1Wn9O7L48vabV7senq/svqV+1ta4LgwfvPr6L/pBqu6Dm3DbtsCb274HcOAV9o7yg4hSU7KWnqKZscetqh0Rce6eXm51c83Fa+I9Yq1oqDoXdKnjPmjnnfwI4RtEXKXip/wCbox+od/ApLeULEz/z1CP1Mv8ALVEymA3LIIRwW/2Go0PX3dy8Gn+J/p9D6Gb+UvY0+xL9PofQy/ylRCEcF6EI4L32Koweuu7l5/8APcR/TqL0Mv8ALVHO6WesFZU1ED3WAdqNkbcBhaABqAXsU5kcF+GJZw0lcXlGizV3TjutkctWJykPCwPUpohRI71GkKkSKJKVHmS60Rag5LX6wZlX05yVFVd8qzUdC60qwfX2jddz9HTz+Mggf2uia4+sqyWrcl82vg9Ef8hjfNu33LaVWFqEREAREQBERAFjmksF7JUOZ1yomqu4cOXVmUVlnLMTZq1Eo4Syfvkq60YowSZ395Hn1u2+rb12UPSOkPy17Wi5eWFo4l7R77q4rQIY2UzDsALzxO31nPyKkuuVdeTdRTxLMGGacyvLzv2DgNwWcPDG3NhkczsFtpKw07FrGnON6rfk7Dm8Xf0M3D8R9Q6VTaPS2bQ1Spj5vm+y82WervhpqnN9F+JGtaS40amYuB7htwwdG9x6Tt8nBa1MblTKh2SwQRaxX12OnhTCNFSwksHA8WU5Sun1ZmoaTfZW8DDsax56mkquxSC1O+3AHyPC3Xkx5NaKvw9lROJjJrzNdqyua3uXnVyH2SFlbetPiOBTp3qcyzgpW00niZfRv+C9ilk8TL6N/wAF0P5k8O8Go9O9fvzK4f4M/p3rR4lHsSPDJfqOeCkl8TN6OT4L18jl8RN6KT4LoXzLYfwn9O9PmXw/wZ/TvXniK7Hnhku5zz5JL4ib0UnwXl1NL4ib0b/gui/Mvh3gz+nenzLYd4M/p3p4iuw8Ll+o5nJTS+Im9G/4KNJTyeJl9G/4LqnzKYd4M/p3rz8yOHeDP6d6eJeg8K9TkcsUnipPMd8FCmjf4uTzHfBdoPIdhvgz+nevz5i8M8Cf08i1S12fI3R2du+ZwmoLgO8f5rlSVN77COxfSHzFYZ4uf08i/PmHwvxc3p5FFsv3vIm10bhZckD74JR/ckHmzyN9y3FV+AYFFQ07KWnBEcetqhzi53dPc83J25uKsFGJIREQBERAERfhQGOZ25RnLM9YnKl1T3nk3RKXEqJonFS76kbhbpvkfIXDtCoA4vcXHaTcqy0grL2YN51j1DJvr9igwCwuua1VrfIuNNXuQz5s8YhXNgidI7Y0XPE8AOkmw7VyyrqnSvdI/NziSeHQB0AWHYtg04xjXkFO05Ns5/3iO5b2A3/F0LWXbF9B/pbZvs2n48170/4Xl8+vyOQ25rOLbwo9I/X/AIRJzcqdh8G9QmtuVc0keS6iK5uRSzeEomWal12FnhNc3tIIHrstu/J+xa8NTRuNnRyNlAO3Ve0MdbqdGPOC1sMyVbSYq/CcRjxBjS6J5LZmjeHW51nXse3pA4FQtdU5QyiVs65Rm4vzPpJFFw3Eo6mJk8DxJHI0Oa4bCD7DuIOYIspSojoQiIgC59jvLDFTVctG2lqKh0JAc6PUIvqtJsL3yLrdYW0aWaTR4fSvqZSO5FmNvnJIR3DB1nyAE7lwjBmyc3JUSOPO1Uhe4gkEtDy5xy3OkP8AplSdNRxZYImq1HBjk6C7lxYP+mV3mtXn59Wf9trvNb8VpT3v8Y/z3/FR5JH+Mk89/wAVY+HR7letpy/Sb27l7iG3Dq0fhZ8V4/8AsDB+gVnkj+K55KXHa9/nO+KhzNPhO853xWMtnJeZnHaTb6HTT+UNTDbRVg7Iv4l5H5RdL+h1f+j/ABrjeJuIHfO84q55J9GjX4pEHC8cB5+W+YtGRqNPW/VFuF1XW1KBY12OR9QwSFzWuLSwkAlptdpIuQbbxsWREWg3hERAEREAXly9LyVjLoeoxOCiVj7N68lMcqLSWq1Izbbaw63G3suVSa57sH8iRTHekkazUT85I524nLqGQ9SjY5izaWnfM7MMaTbidjW9riAskCkVWhbcUop43nUJtzLs7NkZmHEDa3MA9BO+yo9Lp/aNRGL6efwLa+zhweDjNHXmUmR5u5xLnHiSbn1qY85Kh5iSknfTztMb43Fr2ncR7QRYg7wQVbtnuF9c0lkXBR7HAaul7+8ZaVmauYGqupGq0hCl9CvkyVEFknoBIwsc3Xa4Wc3ZfgQdxG4+64X5A1WdOxeNZWGQ3Nxe8jXMErq7B3udRO+UwE6z4HAnrJYM2ut9duRyvwW94Ty90bwBUxT0r9/c89H2Ob3XlaoQoQ7d8VjqdHGyd+1kn32MefOIv61WW6ODeU8Fxp9qzSxOOTaxyxYVa/yvs5mpv5ObVPivLpStGrSRTVTzsu3mY79Jd3XkatfOhMF7/J4PNd7NaykQ4KIhaMNi/wDGxsZ84DW9a1R0Cb5skT2skuUWa9iTqnEZhUYk7Va383Ttu0NB3Bu1gOV3u7o7r5WkyDebDIAACzQALBoG4AWCs30gbuUGdqs6qY1rCKa7VTvllkGRRpFKkUWRbjZEiyqHUuspczlR4rWWFlrumoQySNPW5zKnEqjWcvo7kd0MOH0AfK3VnqdWSQHvmtt9FGeoEkji88FzPkb5PTXVArahv/54HXaCMpZWm4HSxpsTxNhxX0SuatnvSOkrjhBERajaEREAREQBeSvS/CsWDwQtL0sqLvDftOPmjVHtK3UrnmkEl5upo9bifeqHanJRXx/P5J+iWZ5IjXWC6LhNHzULGbw0X+8c3eslaFhEHOTxM3F4J6m90fYukBZbHqxvWfsZa2fNRNA5UeTJuJx8/Bqsqo22aTk2Voz5t53HwXbthyOXABK+CQwzNdG9ji1zXAtc0jaCNy+v1pun3JlT4q3XP0NQ0WZM0XJA2Nkb9dvrG47j0lVrgVM61I4nh84IVxA5UmJaOVWGSc1VxloJIZILuhf9x/uNiOCk0tcuhptVkTndTQ65PsbDT7Va0wWv01YFb0lYFuZU2QaL6nap7GqqpqoKwjqBxUK2LySqJRwZntUOoapD5xxUKoqBxWNaeTK6UcFfUhVNSp9XUhU9TVBT0QoRbZgmKhTSWSprFTVmIbhmTkAMySdgCxlNQWWWNVUpvERiNcGgqfoByey4xPzj9aKlY76SXYXEbY4uLuJ2N67A7JoVyNS1bm1GJB0EO0Q97PJ9/wAU39r7u1dwoaFkEbYoWNjYwBrWNADWgbgAqPU6niPCOh02mVaPOH4fHTxMhhY2OONoaxrdgA3f13qSiKATAiIgCIiAIiIAiIgPwrm2OC1Q7qb+6ulLQNLqbUn1tzh7Df8A3DyKk2rD3Yy+JP0L99o/dE23qmdDZD+zb3rfQubYFWiKoY85AGx6A4FpPrv2LpIK27JkuE16mOti1PPofqIitiEYK2hjmYY5mMlY4Wc17Q5p6wVzrHuRaJxL6GUwHbzb7vh7Hd839pdMX4s4WSg8xZhKEZrEkfPuJaG11J+cp3uaPrx/Ss6+5zHaAq6HESMv/a+ha/GIoRd7hfgMytdq6H/EjnTxCPxkkbXOI+ySL+Tyrf45GD3HHefaPX7ESWx99b0Xur16HKocZI3qYzHzxXSzyW0JaAYnX3ubJI2/YDYeRRZOSCjOx9Q3qew+1is47Qqa5poq57KnnlhmgHSA8VHmxsneuifM7S+OqfOi/gWaLkjoh3xnf1yAfutCy9vpXf5GK2VPsvmcmnxS+9RoTJO7UhjkmdwY1zz5Ghd1o+T2gizFLG4jfJrS/vkhX1PSsjbqxsaxo3NAa3yBaJ7SX+kfmS69mY/ufyOJYPyR1tTZ05bSMPhfSTW6GNNh2kdS6Vovyc0mH2fHHzkvjpLPk6dXKzPwgdZW0Iq2y+dj95lpXTCtYigiItJtCIiAIiIAiIgCIiAIiIAqbSXB/lEXc9+3NvT0e1XKLVbVG2DhIzhNwkpI5Ibg2IIIyIO0dBV7g+lz4QGSDnGDIZ2e0cAd46CtlxjRiKoOtnG/wm2z+8N/tWvTaDTDvHxvHSXNPksfaqH2TU6ee9Xz+H2Lf2ii6OJ8i/h0wp3DN5Z0OaR7Ml6fpZTj/iX6gVrTNCJyczEPxOPsap9NoF4ybsY23rPwUqNuuly3V+fuR5V6Vf7Mz1WnUY/Nsc7ryCix1lZWfm280w/W71vlO3sCvqHRqCHNsYcfCd3Z9eQ7ArOy3rS3Wf5p8uy5Gl3VQ/xx/dlHh2ikbDrykzP+13nk39qvALL9RTaqYVLEFgjTslN5kwiItpgEREAREQBERAEREAREQBERAEREAREQBERAEREAREQBERAEREAREQBERAEREAREQBERAEREAREQBERAEREAREQBERAEREAREQBERAEREAREQBERAEREAREQBERAEREAREQBERAEREAREQH/2Q=="/>
          <p:cNvSpPr>
            <a:spLocks noChangeAspect="1" noChangeArrowheads="1"/>
          </p:cNvSpPr>
          <p:nvPr/>
        </p:nvSpPr>
        <p:spPr bwMode="auto">
          <a:xfrm>
            <a:off x="1222375" y="922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2544" name="AutoShape 28" descr="data:image/jpeg;base64,/9j/4AAQSkZJRgABAQAAAQABAAD/2wCEAAkGBhQSERUUEhQUFRQUGRgYGBcXFxgVFRUXFRYXFRQXFBQXHCYfFxokGRUUHy8gIycpLCwsFR4xNTAqNSYrLCkBCQoKDgwOGg8PGikkHCQqLCwpKS0pLCwsLCksLCwpKSwsLCksLCwsKSksKSwsKSwpKSwpLCksLCksLCwsLCwsLP/AABEIALQBFwMBIgACEQEDEQH/xAAcAAACAgMBAQAAAAAAAAAAAAAEBQMGAAECBwj/xABIEAACAAQDBAgEAwUFBwMFAAABAgADESEEEjEFBkFREyIyYXGBkfChscHRBxThI0JScpKissLS8RYzQ1NigpMXc+IVJFRjg//EABoBAAMBAQEBAAAAAAAAAAAAAAIDBAEABQb/xAAtEQACAgEEAgEDBAEFAQAAAAAAAQIDEQQSITEyQRMiM1EUcYGRBSNCQ2HBFf/aAAwDAQACEQMRAD8A9czRsGOTrGxEKY049YExrGgudeZgqBcbp5wmzxY2PZBmNVudDxPdDtNB4D5QiJuvn9IeyeyPAfKC0fbBu9Gxx98I4xHZMdrqfKOJ/ZMWT8WJXZBhDfyPzgptIDwna9fnBjaQrT+AU+zqAcZXMKV1HHuMG1gPFdqO1HgdDsJldkR3xiOSeqI74w2PigX2czeyfD3xgbCnrevGCZvZPhAuF7XrCLPuIOPiw337vGlPv2Y3Glir2LA8YesPD6wRh+yPf1gfG9ryHzgjDHqiJa/uMY/FHZ19/eNTeyfD3xjZ1993fHM09U+Bh76YC7A8KeuNfXug+F+EPXHn8oYAwnT+LDs7NJpAO1CeB4c4OU29/eAdpG48PrHX/bNr8gjBdgefziY8PfAxDgj1B5/MxMTp74Q2HggH5G2Nvf2hVhmOcXOo4mGb6HwhXhe2PGEX+cQ6+mNh790jQ46/GMr7tGKdfGKciwXHk0XXXv7oUyWOSXc9leJ5LDTaRsPP6QskDqS/5U+Sx5uo82U19DiTwjcZKGkZF1fQlrk1G40Y2ISjSOsC47s+cFHWBsaOrCrPFjI9gvFfP5Q7kdlfAfKEh/d8T/dMOsP2F8BG6PtnXdHfE+Ucz+yfCNgX9PrHM/smLJeLJ12D4PtesGHSAsIet6wYYVR4B2dnUB4o3998FCBcVr6Ruo8DIdhEnsiO+MRyOyI74wyPigX2zU3snwgTC9r1gqbofCBML2vWE2fciHHxYdGLGRoRT7FgmN7Q8B84nww6o98YHxvaHl84Iw3ZHvjE0PuMa/FEh19fpHM3snwMdHX33RzO7J8D70hz6YtdgOD7Y8/lDGF2C7fr8oYwrT+LDs7NJoIB2lqPD6wcug9/SANpdoeH1jr/AAOr8gnBdgefzMTE6e+HjEOD7A8/nEraj3wMMh4IF9mTDY+B+XjCzCdseP0MM5vZPgflCzB9se+BhF/nEOHTGg9+6xpfv71jqscqfr8/GKhYDtdqL4Kx+EAqtMg7l+kF7bPUb+R/7p74HPaXyjzL/NlNfQzl8I3GJwjIvh0Ib5NfrGRhjcICZGYHxnZMENrA2L7Jhc+mHHsFP7vj/haHGF7C+EJjovj/AIWhthZwyC49+cDpWlLk25cE41998amjqnwjnphXUac/1jJs0UNxp74xc5La+RCXINhe16waYAwzgNfv+UHdKOYhOnklHAdi5NiBMZr6fOCVnCmo9YFxcwV1HD52jb5Jw7MguQnDnqj3xjvjEMiYMov7rHZnDmPWGRnHauQWnk3M0PgflAmF7XrBM2cKG4098YEwzgNc8/lCbJLfEOKe1jCNCOenXmIimbQlouZnUKOJNB84p3LPYvDIsbqPL5wRhuyPfGFJ23InNSVNRjpQG9jwB1hnh5y5RcezE0GlY8jZL6UTnX33RzO7J8DHDYpai4907+6NTcQuU3Ghh7nHDASeQXBdv1+UMYV4WaA9zz+UH/mV5wmiSUXkKaeSRdBC/aXaHh9Ymm7UlItWdVGlSaX5eMVfHb/YQzggmGhtnpRAeRJNfOlI25qUMI2uLyW3B9ge+MSnUe+HhAGzNpynlqUdWF7g1FawQ2MTmPde6DjOKiuQGnklmjqnwPy8IW4MdcefyMGTcUmU0I0PD9IAws4B7nTXzFoRbJOcWmMgnhjenv2Ixfv70iH80nP4fpHKYtOfw/SKXZH8itrA9vdhv5H/ALpiI9tffON7amhkan8DfI90Yf8AeD3zjzrXmfH5KYdDJNR74RkaTURkXw6J5dmVjcahZvLjjKwzstiaKDyzHLXxpCUw8Z4K7vRv90LNLkKGcWLNdQdLAa38rcY8825vPipl3nPQcFOUV/lWgpAkza2ZmfhoPAWHw+cDzMQrgV1gor8obx6J8HvTPQVVyKXoLDuh3gvxIxJRpedOkIGV3AseI5VPMg0ppFXMtaEe7QrlrVwBqTQedh5wzZGXoBtoa7V3gxomVmz54Yjq0mEArWtQEOWkCYfe7GISVxM4V/8A2OR6EmBcfjK0UVolQK663+PyhcndD4wWOUIk3ng97/Dbel8bKImUM6XQMdAymtGoONiDF2GHbu9f0ikfhRsmVKlF5dS8zJnJ7lNALWF2j0Me9YiVcZttDpNxwmAysMwAFvX9IhxIpYkA1U68mB+hjyrfnfbETXmS5cwy5IqAF6rMotVm1vc0HC0ecTcW3EkgQS0ya4M3tPk+o5chiK2p4n7RqZhGqOzbvP2748Q/CjGzWx8sdLMWWK5hUlWqCFQitLtT0j32l/fdG/p49Gb32BPhWpw9f0gZJJLkil6C/cDDSYLHwMBYTtD3whNlUYySQcZtps22EYCtreP2jzTb+zJ89elJJuaKGsADagPC0etUigbexLplVJeYMdb2NTYL5e+PXx+JraN0/wBbaZQpOxZvWLHKwqVv1vUaGPWN1hNm4SU7lSxW5qamhIqba2igT2mdOVKqFBodetQ3oa8qx6JuY7dAwY2Vyq9wAUm41ux1jK38jxIbqIKuOYhkzZzGl156nw5d8bfBMASSvr+kMTqPP6RxP7LeBh7ogk2RfIxPJwpaYSCL8+4RDtzHDCy87lSTZVBux7hy/TnB+B7fr8o627sqXPkssxQwHWHAgi+vlCIVJwchjl9SR4ztXa0/FOciNS/WbReNlW1PWK/ikEvU5mOpIvwrQcI9P25JCoUTKg7tBwA7zFCxe75WYAxrmpfnzHvnGU3R6fBZOl4WAncLeVpWKRC1Jc1grA6VawbyJj0neneOTgRSa2aY1CJaCrUFTVqkBR7AMeXPsD9tI6MFDNYLxIUki9zyqdf3YC3jlzDPmdKzMxZszE1LGvH4Q5RrseSecJweGW6b+MYBthiR/wC5f+5Fh3W30w2OdgjGVMHWKzaAUAFSrg0It3G+keNScJndUHaY0+9If5xh0CS9K0cmzM3MkcOQjZ1VrhLkGG6R6/M3gwoYocVJDaXrT+rT4w2kYLMAyspVhUEVII4EEG8fN2KczHKioCir99TZRyieRtmdLoEmOiiwCsyhacBQxyoh7MefTPoDacgqjA0NV4ekS/8AEHvnHkm7v4nTAehxTZ5bAKsw9pL/ALzfvLrc3EetoazARcHl3iJbK9kgk8oYS9RG4xBce+EZFseiWXZqE2+GGL4OYBqBX0hyYU72YzosJNambq0p42hQ1do+acTPI6vj8/0+MQ/mTBG1ZZMxzQ0qTfvP3hZW8XxWUJk2mMpGLNonwcwmYtBVswpzrW1IVyX4Rd9jbFRXkECpFWmMSdSLKBoAPWFWSjAdVCVn8Fb2xhB0julShY3I0JJta2oNDbSJJOxZquilQOkI78tQD1qaEAg0hrg91ZnSBpnVVSSASGZr2rwA0ixJN9a1JrqaUqOQoBbnWET1KXEeSivS5y5cF6/DvAGWh61RZQOPVU9Y+OYWi7MlQRzt7tFa3PwuSTLJ7TjMePaqV8OqRFnjNN4vJPqHmfB8zbcqjzAx6ykingae/GE8vBO+gJ7h40+dY9L/ABl2KkudKnILzlbOOBZMgBpTUhr+EUfdYTBO6qhk/fDeNfEHvihy2xbMjHfJJ9Fp3TwTSZQIWjlgxqaaG2nhHtez8YJ0tJi6MK/cacDaPJhjFpQG/HhePUN3SThZNTU5BcCkRaacpSk2V6uEYxikMZmh8DAGF7Y8/lB76HwMUbeP8QJWDmCWiGfP06NTQKWHVDGhuajqgV8Idam5rBHDpl7pFN3g2hLDfsXDkFcwRlZhmbTWi1I48Kx5VvXv9jpzGXNcyhb9mnUW4BGal2seJhl+FOIWZPmYdjlM6XVGHB5XWFuNUL+kHdV8kQqZ/HPkPbGMZrFgdTmNVtUkiyk+vfF63V3wwTSxKE6Wk1SQyORLYtWhIzUDVtoTFaw+7xmTZrz5qNJkuysqNUky6Mc9AKClPGPImz4qfMZFqzmZMy2FrzCAOJpwHKFaevDbZRqrVPCifVgNaU5H6RzP7LeBj5r2ZvVjdnTWRJrKUOVpbETJdv8ApNR5r6x7PuPv+m0pUwFMk6WtXUXUg2zIaWFeB05mKZL6WQrsfbP7fr8oZTEqCDoQR6iFmA7fr8oaQnT+DDs8jzjauzJIxbCrFrFVLFgMq5qkaga8hYQp2iVB61P9Y9L2zsZcRKK3V6dVgcpB72Cm3O0eX7xbIxINFkzGKDrkBiop/CzXewrappEdmnkpL8Hp06iLjj2dbHxH7RSAWOag4niopXSxhXvXsRjNbLctQ68SaU8SdI62FiChRq0AYVOtjZvgTDfa00LVjW+pBobXFzwqB5QOJVST/I2W23KPPd38Iz4ySgpUtY8AFVmJp4CsEbQmEvXQfX0h9u9sOYmMkOihmGtNMjAhr20DfCF2/WxxJnNlqc9wBqCT2aC5vpSK1YpzX7Ekq3WmKsCyrLnsdWcqO6lKQrx0+5Fdb/WC8SryZASYpVmYsVYUIFAtwfCFkwVF9dIpglnJPOXGCOXNvHsf4T71mbTDTDVpYrLJ1KAHq17vlHizCLFujtEyJ0ucuqMK+Fbj0+cddBSQup84PpxeEajUhwwUjQio8CKiMgIrgCXZoxWt8toK2GdFNWOn8NeFTxvDLbOLoCo1Na/aPPd4NpMaS1UsRwqAK99DUn4CE4HxXs842xnFVKEAjXW9da+p84QtIYG6n05xdMbPetHCgcSDUjx5iHO7GMkvTDYlFIb/AHT2Dof4c3I8O+3GH/I4rhA7FJ8spextjsxzuKKBYHU17vOLnu5jpSzZK4g0QnIDpcg5czcBmIv3wVtzYZkCoOZDWh0NuDDn3i0UbaqMTmrUDhy5kD5wn73LKG1THET1bb270xQTKBdeX748tD5X7oV7pbtrjcw/M9G8snPK6OrZa0zKxehFbVpY+IJO/D3ev8zKEqax6aVQZv41sEYnnw7zTiRWpStszMLjGxKA5kmPmXQOhdgRbgVIue48IXXUoNxaClZOceGe3YNKFQNBQegpB8/EKilmNAIVbKxizVlzJZqjhWU8wwqK9/CFm8eLGdleYBrlTjQcYnnqHRW2lzkVCr5ZpAO3t4OkIWgMscCAa8L+sebbzYbLMqq1DXAXUeFL18PSLTOcVIrX6wDOGZ0YDrymDCosRodNQa6cwIi090lZvlzk9iVEYw2xJtz94nkyyEByMQxE0iYSSq1GagIFKW4V5x6hsTa64hMwGUglSNaWBFO6nyjyyfhyjqwoUdAK1r1kJAJBFQctvKLt+HbVlzTXRwP7IP1i+iyTtx6fog1NUFVu9lufQ+BjxDbCq22J7i5lhiF0q6oqG/ChJbyEe3ObHwMfOs7ahfajODn6V3Fhcq1cpIA4AL5LF803nH4IKWtyz+Rhitn5WmzMqsTJZTUVoRUnXiVoPI84q+6m1TJxciYGK5Zi3GoDdRv7LGLZt3aiypDsTUzAVXmSwp6cY85lzaUPKh9LiB026UXko1rippI9Fn7xmWMYwoony2RAp/gTKrN3mrknWvjdHs/AKFw2JwquzI6rOl1zEto9OIBB5aOORgLEy86t/wBVfibfMQf+G21wk15Tf8YLk5Z1Jt4kEjyAjZJxg2hVbTmlI6/EfA5J4a3WqDTQ0uprxqD8KcIsX4FzR0+KXiZAI7gswV/vD0hd+KUoErlFcmUtTQdUqSfPIK+HOF/4UYxZe0ZeckZ1dFoaDM6kKDzBNvEiNqeaTL1i0982eev6/KGhhVs49fyPyhqeMBp/BgWdmDSPLN/97S7vKlHqJ1SR++44fyg0HfHqLzAqljYKKnyFfpHz3sv9tipa/wAbjU21zfNfhDZ4xz6Mr7Ge8GMAlsqgKxdkoNANSw/mBH9R5QjbeAzlClSBL6pv2stq30rSDt5GpMVQKVVCasGJIBSpItov14xU8HU1prMcgdy1qTGLFsU2McnXJpHrOxMJMmdA0jUgdbgE45jypbxtG9vYAdIGmAHLXUctIbbqTEwGyGnkAk5nA4lmOWWhPeaE8sx5RSts74rNStTmACzCRbPlGelBe/LSILdNKLTh+S+i9TlifRRd4ZxM010Wi04AKKWhdnPrFwO7n5mUZiEHjXg1NfOK6+zstuXOL6rItbfaJb6ZKW70xWXvBeAxGUkVpUfGOmRV1oYHaeOAEPfJIk4vJ9P7l7VXEYOS4NTkCt3MoymvpXzjceL7i76Ps+pp0ktxdCaX4EHgYyELjgZKDbyj1XbuNy5qGjNW/IVuR3xRZxzMUllRXU0LM3PN+ph5tid0kxidKmvrpC786iWUe+cJHLgAm7GABq2buIGX0/WE87ZIHYNxpy8uUE7W3g5ny0H+kJBtgk9pR4UtBpSBbRZNs7zzJ2ESWw66MRMYi1lojHvJJr3jviiPtU161LeVwYsC4oTFKsVuKZhrzFRCLbOGAm2WtQCaXvS58IOtJcGWcwygnYe3Dhp6TpR7JunMfvr3qR6G9LWt++MhWmSp8q8jFIFBoOq6KcmnEqPVSOEeavhiLi3d+sXLdrbHTYKbhn1lET5Xih/aqPFSW83jbI/7kDTPDwei/hJtYPhhJr15Lnq8RLdsykd2YsPSLXtmXdiAK/E6cfSPn6TtSbg8QJspsry2zKeBVr0I4qRYjuj1TYv4kSMa2R/2Ux1uGNFL1plRibjlWh4R5n+Qpk6sxWecjqnts59Crb2HNS4GVhQ245b352ECrOrelufcYe7YkU4Edx636iKvMboyUYW4cip0+0eXT9Uce0e8nxkLfHmnRtQkMSDxpTQ+vwiz/hfjyZk+USMoo4HEmuRj/dijJigRm/eFUJ8KU9QQfOGe6rYmRN6aWGdamqgLR1JqVzslALC4PDWPSqarlmTwRXw3QcUehfiHvEMJgnNaPNBlp4spzN5LU+NI8D3c2ioxK52yq+Zc9LqWUhTTiK6jkY9h3mmSMaJbYiXXow1JfSMVq1K5qUDGgEeWb74CTK6NJUpULVK5K5uFQxNS9Tpe19Y9CGohZLYjynROEd7Fm9eMBcIGDZCSWWpWrAWUmhNONhe3C6KsXTbu4Yl4pMOswIUwonznYMeuas4ygk/vKo8Kw62dsJUwCBJqE55rlxKqWyqGVQzXFkOvOKcxhFIS91km2VTZUl5xCyhmYjSw0Arc24QC+yZkomblGWW2btrXquvAGouyio5x6Dj1SWJbKFd1kTLkFa3QN2CCxVM59bWitMhaQxaWoEwylz9daGZM063VNQoNNeqx4GAjLk1xJcfi+kkT8R0stldcoUV6QuzCzqRRMutia0FDSKpg8c0uYkxDRkZXHipDD4iPTtq7a6PEymWXRZlKjM4oAyhaqCBQhzwiv4/dWXNcspZS7OzMcuUMSpyqlQQAS2pqYGNkYrnobKqc3x2exbl7dTGS0noCAwNVOqsO0vfQ6HiCItLaR4vu5vaux8OsqZLM1s0xsyMoQ5qZbmpBoLggU741j/xhxWLYScJKEtnBW37SYTQ1KsaBaDjS1K1jK0knjoXNPOH2Xr8Q98EweHKChmzQVANDkBFGZxWuhNOZ8I8e3Zmg4qTmNAWoTStKy3FaQ3wf4YTJil8RNMt2JJVRnseLuWux7q+MKcTIl4Sf+ydnMpu01ACwBBsL0ueMZvjYnGL5CUJQw2c7x4/PiJzUAy9UACgGRQgFDcXWB9g4ENNROHVT17RheZ7TGLVu4J/7ya1J4mt6RZtzsIPzUpRxLGveEY/MCDa2V8ekYvqn/I33q2sUw6YaXxmu9OGauRa9wyTD6RQNoOFAWtQOPFibsx8TUwdvJtJulN+xnP8AW7Ko8gWPnCSZLFKsasb86cgOUMrWIoCyXLLDuFvB0U7ophHRTjT+VzZT4HQ+UEbalAYhwlqG57+Pxiu7EkgzM1Ozp4mw+FYZ4iZS3M1PMxPOtKzcj6P/ABdWat8+vQPicOraknzgGbs0C4JgysZWGRbRVdpKLYv6efyALMJGWtBz8oyNYqUVNtIyHJJnytkZQltZfdobZJY+J08YTztrXOtNT3gcPX5wJi8Sc58T8zAU6eKXJ9+EJUTHIjmP0jFnCVPFmPygiVgkI0l+S/UmBkbiqCnM6epiWXNY6An+UW9dPSDYCOpmya9kZTzUn4qfpHUmUzArMBZkHVF6MK2qvGh1rEqZqVmEqvKpqY05GUmWzZqGxUgMCKEA86QKYWBc0gA3ap7ifpaDNmOJcxWU3BqRpmGjLXvXMPOJsPi5RHXlBzSxqVPi1NTHQ2fmtLKqzaBiKeRA+cE2Yl7Rxt3D0RaGuWqVprS6H4f2oTSJlOMPMXg5yplyiZSlcp6S450NaCg4QtmYNAOy4NgaGyk86i3gY2PCwFa90soY7N3rmyey705Mc48laoB74cbP3sksKYnDhyb5lZgxPNjmqT5iKpLwCk0Dt4kCg+N/hEy7OFf99XnRCfjmpCbKK5ev/Aq7rI9M9R2fIkNhzPlYcBWbKGZSRUcczk5iL6Vp5Qzw2JJACgueJocteWY2PrE2w3/O4cPJAlScMpliUas1VUPWooLqVGmoPOO/zoI1r3/6x4Wo06Uuc4/c9ei3dH1kr8/pRLcjoQwsitMu16VNBRRlqdSe6GGwN2naZLnzkRZ0vsPLbOtK8FqaH3Xkn2nXpGAVXJsAyBmaugVhavJaRcd0pM2TKKvhZpq2ZasgABFaZZjLlvw74u0644WP+xOqW1Zz/BufsJnxTTTJll3XIZjFmYqKdUqyALUCmphdhsAwSiyzKQ9HV2GUAugD8BxVySOdK3FLJjdsCQAzSzUs1swAl5QO0VDU4aVhNtLHB5FkQoMvVJYVJ1sVUkUK0ppSKWkuyGLZTRvXh5mSVIV3aWhVTMk53Z6ks6MrllLE5qn+EVhlNpMyypkmVLStVzpKlipLZTLDHKWoKVN6fxaxTtqbNltiGMuT0C36oZmqa6gt2fAWje1tkq65lBDC1tPSHYWUAsnqXQKJkqZNIR+i6MkBiJqp2GLKSLZyaGugNbCBpOz8Q83OrBJUw9UNlJ0AsF1rax5xVNjqww6K0nLRrOC7TBXKSQWa4qt1NqE6axZcbt9c0qXJAejFXqHzAM4Eq+YUZg1rE1PdCZdjYNrrsq21fw/xWIIPS4ZFJIGZmzkjuKi9DpWCNnbjjZqNiHxKdLlyAkBUXOQCwLG5AGneYsu98lUwr5hkyzragtVQC1TqT5ajlFYlbwKMDi5GJmf7wNkRizNUqMpA17WU+K1jtza2egsf8nsT47faes9lE9Xw60uejzta+WwOttO/jFZxO0VZizMTUk0Avc1ux7+NIVdE38LehiZdmTiKiVMpzyNT1pFka4R5RLO2UuGdydoAHSldaV+VYuO58wripJGozH0ltFKXZcwMM6Mq1FSRQUrzMWnYe0Vlu8w0qJM3Jx/aNQL5dqsZaswaRlb5yxRNnCdOnOdDM+C1sPWBsdOBPVA5exHJxAErIuoNSado8Tfut5QPhVLuoJtWp8BcwaWEdFOclFex1s5Mi31AzHxNlHpGmTidTEkoEq3eR7+MRzWvEzeWfc01xrrUV6IyY5JjDGQQm2eeDTCsZGUvGQR5s0m84OZ02rG9L+PGIhiCNGpW1REk6a4r+yp46fGFk/EEngPCGJHzbeBkuGOuUv4moicYpxS1PKE8nHEcSPCDEx7c6xziwlJDKW+Y1KV7yfpBSz6/w07xaFAxpOpMES8aKVqB74QtxYaYZicAJgJSgmcgbN66HvhOMYVNGBBFjWxENpOPXg1/C36xLMyTLOqseZFxXhWMTx2a1nlAEra2XQkQ9lbwESsNL6RlM2a7sQ1BkXIi5gTQiqzKVhSuzJJHZYEWsxAPfQ1pHM7YksjtulBY1DUvyIB+Mc9r4OjlPkvK7n4SaKlXUscxKubmtdKEUrwAjX+xuDTMM00M1gWYdU/xAUGbwMIdmbddJYVZhagAByBTbU6mvwhphdvFWAmTGK1GaihqAm9qCto8516iPUj0FKiXLRZNz1/JB5at0yzWDfuyytBlIoWoRQDiIwbOZVo7AcsrVtzLaD4wZM/D+SjNipbvMYjOE6qSaUrVZaAcL3JgKbPrqfX7RNqJNcPl/kfp1F5ceECyJ0qVME1kmFZZqSCDdbhgMtWoaGndHoODxYmy0dHejgEWUMAdMylbekedzdTTLpxqPQiLZgsIGQBZoqqrmUdIuWqlh2dYfpZtrArW1riQfN2KKFsxZg6uM9wCK1zBTetbWFKcoUbfwIllyGd3JUVLaKEAOamtSW8NeUMAElAr0oLHUAMW0zce4QLi8NM6Or5qnUnieN/KLG0+CFZRSsdhKmvOJMLs6tIPmSLwxwOF0gkaSz8IFlg0Y5RWgFT5CBd22RpzupRZzKUVmGaWWWoXL1lzFTqV5WuLtdplllnL2qW7jwMULZO6JQhp2KyAdVFJaiktmzNVaU7gb11EA485TCUltaaH21Npz2mlCXCJQKxUstVHWPVJK+hhhu5tEy5pzAOHFDc5l41CNTNpe1flAB3RxTLMaVMlzBmfomY3IDkATFy0tQioNxS0CnYOKoROkoGt1pc1WVv+1iGU+sSOucZbi/5Kpx2FT/EXGg4+dMlvmlzMjKymqkdGqmh0sQQYqxSY1erQHiSBbz1j0hMFOl9USnp3Lb1W0VXb0orNJZSpNyCKX5+cWw1DfGDKP8fVZLDn/QgxEtwo6p8qEfCI1kzWBAQjxsPUwzoQK0IB0NwD4HjHPTc4f8jKv/j05zveBZ/9LmVAIoOJqCBDSThERKgVal2Ot9R3RqZMrGZ6DxjHJss0+gooe5c/uFS7ADzPzgWYYJrYnwgRzAHoN4RyY1WMJjljTWDR59tyXBvNSMiNK11jcHg875JPoX4iazGrMWPwgcjlBEyUgN2r3L945zE9haD4w1HzrIGWmsaD00iV5NBUxDGmE8ufzgiSy1v8/pC+OlJjGjkx0+VVzAjwrcnlGJijTW5pClT74RJ0p1INIHaHuGiYzLY6k/IUjmZi2mHKP9BCo4gk19gchDXCYrDhaP0/fkEsV82J+UY44NUshoxqpYXIGvL7x0u06dkX5m5jqRP2caZpW0H8JslflLhnhTs4Uy4DGv8Az4gD+4BC2l+BibPTNx9tg4KT0rrmowuQDQOwApxsAIFXYcwnRaVNAM1Suo62UgWpzjrYO2BLkr0OBKKAAAZq1oOZK1PnBU7f0qb4V6/+4n2jzpU7pZaLIWygvpG+z8KVXKMNKANK1OYnlXMl4IweygDMNKZqEAGgIFTTNyBJppaEuG38Z7jCPTvmyxDOVtx2UzGliWssFh1w2bqmtaAUAHedYojHDESbZBjtjCW7TXmW7u0epQBa1vUgeAMAScUCgU1qKipqdTU3PfeGUzEfmcr6rfLypUivnT4QLjMIBpG7cPg7c35C9sPUwwwknSIUlwfIWDRjJXk1EINqSyXCiw19DFkWFuMw1SxGtDTlWlq+cdJHJjnd/DCXh5YBLBgXq1j+0OeluRakHOO6KhJ2xi5ahFXDlVAArnrQWFYml7exnGXhv6po/wAJgZcmKLQTjBMr1kIH8tvhAsjIzBXCuCbg0IPIEHmbecSNvDigKmRhz4TZn1lwun73za9fCSm//pXTxSJHp3nKZVG5pYwUnfjbzTJgAumUXPWWtesqA9VQuhoAecVQzakaWPIfKLbvTvBIeVN/+wWVMep6RX/frXMQLMe/vihyNoA2NR5W9Ytrg1E9jS62raq5LAdjpSE1AoSa9Wqi/JQaAdwiJMGNTW3/AFfeOi1QI66SC5Rf8FUucI282ISYxmjmNSButWNqZhgeY1YnZKxC0ukMieTqIz/HBytQbRkbXWMgiRLBCjLyPjSo+EbN9CDFmn7FwXCehPeCD/UAQfWIm2HhDczh/V+kJ+eK9P8Aoj/SzfTX9lVnNEPlFobYmDFzOr51+kcPKwi2q7eAoIJXp9J/0A9LL21/ZWTG1UnSLB+Zwy9mRXvY/rE8rbYqAiBSbAIqk17qCsb8kvUTFp4e5IXbPw0wKaSM3N2UtlHdwXxi2bn/AIevjXHSDJLF2IFDTmSOPIfSDsBskmjTSSf4SagHv5mL9sjeWVh5YSXImHixLICzcTr8INbsZfZkoxXEQVfwR2eP+d/5P/jEi/g1gBwm/wBYP0hj/tyeGGb/AMqfaNHfdv8A8Y/+Vf8ALANSB2nGF/DLCS+wHHmp/wAMHpudJHZLDyX7QC2+0zhhx5zCfkkcHfWb/wAlP6mP0jNsguRyuwABQTDT+VYhfdRG1dv6VEKf9tZv/Ll/2vvHD77T+CS/Rv8ANGbGbljo7ty5akhmNBUdkX4cOdIFmNMQA5EaWLtQkTCKaAHqm9eIhFsHfLE4vGTZTKiyJQuyqwLOKdXMSRQE6DlDvH4/KCOcLmscM1ZYVh8aZiVSWFUmxagI0zGi176XjjEiBtm42wWDJojo4aNawwJUgmWIipE0uCMJlMQ4pTlOXXh5Xp56RMIwmOOJsHg5M1A65iG/6jY8QaHURMNly/4T/U33ihvtGfhcRNSW1FYh1qARla5FDybMPAiCBvniRr0Z/wCz7GO2N9HF1OzJf8PxP3iE7DkVvLX4/eKgd+cR/DKP/a3+aNf7e4j/AJco+Tf5oz4pHZLPiN0cG/bw0pvFaxGu5mBGmEw//jU/MRXf/UGcP+DK9X+8ct+Ik2lRLk+ec/WM+Ofo0sOL3GwToyflpK5hTMiKrL3qwFjHjW+G507ATKE55T1yPSot+63I90egf+o88f8ACknzmD6mBtpb8NPltKm4aS6NqC7jzBpY98FGE4vodXbKDymeO/njWjACJRj1BvX0g3bmxgCWA6tTS9adxNBXxhM0gHUsKc7w/CC/U3QluTz+4xXFq2hjoisDLhl1X4GOiGEDhei79XOa/wBRJ/sShBXWMjJRrGRmQkk1lYFRmHmfWOOmPMxkZD8HzbbMM9uZjRc8z6xuMjcGZZzmMegbg7HlmV0xqXzFQTSgA5Clo3GRoUey4LhR3/D7RPLwg5n4faNxkaPJ0woobn4faO8NhhStTU66faMjIWwkTflh3/D7Rgwann8PtG4yBNMGBXv+H2jl8Avffw+0ZGRjOLLhdjy5SBUFAB3VJNySaXJN4W43AqW1Pw+0ajIlmbAyTggGFCfh9oanCCmp+H2jIyMgFIi/Jiup+H2iRcGOZ+H2jIyDAZJ+UHM/D7Rr8oOZ+H2jcZGgirb+zVKBjWqmxtx14RXfyS9/w+0ajIbHoI4bBL3/AA+0QzcIO/4faMjIJHAk3DDv+EDJhRUi+lfOMjINHM02HHf8IjaV7tG4yNOQBjMMCCDWkUTaq5JhA0vr4xkZHGS6IZE0k6xN+ZZTYxkZAtAwbC5OJJpUKfL7RkZGQpotjJ47P//Z"/>
          <p:cNvSpPr>
            <a:spLocks noChangeAspect="1" noChangeArrowheads="1"/>
          </p:cNvSpPr>
          <p:nvPr/>
        </p:nvSpPr>
        <p:spPr bwMode="auto">
          <a:xfrm>
            <a:off x="1374775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22545" name="Picture 30" descr="http://paul.bartosekfamily.com/wp-content/uploads/2010/04/meeting2-450-x-29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216150"/>
            <a:ext cx="17526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6" name="AutoShape 32" descr="data:image/jpeg;base64,/9j/4AAQSkZJRgABAQAAAQABAAD/2wCEAAkGBhQSEBQUExQVFRUVGBgYGBgYGRwXGxwaGBgaGhodGBodGyYeGhwjHBgXHzAgIycpLCwsFx4xNTAqNSYrLCkBCQoKDgwOGg8PGiwkHyQsLC8sLCwsLywsLCosLCwsLC8sLCksLCwsLCwsLCwsLCwsLCwsLCwsLCwsLCwsLCwsLP/AABEIALcBEwMBIgACEQEDEQH/xAAcAAABBQEBAQAAAAAAAAAAAAAFAAIDBAYHAQj/xABGEAACAQIEBAQDBgQDBgMJAAABAhEDIQAEEjEFIkFRBhNhcTKBkQcUI6GxwUJS0fByguEVJDNikvFTorMWQ6OywtLT4uP/xAAaAQADAQEBAQAAAAAAAAAAAAABAgMEAAUG/8QALREAAgICAgECBAYCAwAAAAAAAAECEQMhEjFBBBMiUWGBcZGhwdHwMrFC4fH/2gAMAwEAAhEDEQA/AOQLlx0YX7iP3w77mfQ48DP/ANwD+2JaTei7+o/Q4nQRv3U9j+v6Y80Ri0tf/F8j+xGPRX9T9B/XBOK6J6/lOJRTj19t/wAxiZBPRSPbD1UTtH+aMK0VjkaGikndvorfo37Yd93T+aPcEYRy4PRvpOH+Xb4gPe2J8X8yvvwfeNP8/wBmiLRGzDDAsYtPkWiwUj0M/TDDkHX4lIwyT+ZGUoN6Vff+SAKScPrKCbT898SCn7/TCM++OsTiu7IgMOejEGLGb7bdsP8AlhE+pwLBxfiiPTvfHug9h+n0nDynriWuwYjSumBBvM+uOsSUpR0VypHfHu/riaiokajA67/thsj3xwvuOyvoGJ8sGUym8bwD+oIx7JiRa8WH74jaTaScGhZNyVUjw0SDJdVJ3vf6LiXzqYT4ixmdtP5xiqVwwrg1YjhfbLS11YiAJJjmlvzxHWJ/mP7fKMV0YqQQYI2xL5buSQGJO5jAqmDgov6fUYtTv9emEWvtGJ6qbbCAAZZQbe39MR1aawDqHv8A3++ODzTIfNOPPNkb/LDmpQNifmBiIt6D54NIbTPASNjj1STuThCcekRbvjhGeu0iP3tjypTiPX+7YZoOHUm0sCRMEGCY2744KQwoATIP0j/thNUU7DpeT+oA/PE/la9bHeLSTc/S/wCWIzkyOw6746ysZ1pkOr1I9InCxKKR9PrhYFl+UC15ft9CMTU0tsLYhekB9f3xYfm9PY4owI9NEEbfphv3cdseeUf5j+X9MMlr3Fh2whQpVHucTZTmMWFsVsE+CJckgGbCZ9zYMJ6byL4d6REenDmadImLmJMAe2LlLI6QdbPI/hSD0EyxOld/+YyNsX2y8AQ7bzGkAA+gmPpGHNl2QdADMXA2n2M2PvHXEuQVTfYOOaeR5aBYm45nM/zN/wDaF3wyvnHQg7swII6QI37n9IB32IDNF1jWxA6FiR9JxDmcgGjcEbH0PpH745S3sdwj4ZS+9a1UHp6n6f33xE4vgrQyoVQovHeMetl17DA5qxeP1BLDDlp4tHKXuDh4y49cc2icnRU0Y8i+L6ZWeuGVMge4wvJErb6KZx58sSGmZw1lPbDJDpsZp9cPp0/UfPDRbCBw1BTj5Q1qF8RVPbEpjDGbB2B8fBE7kEwfpiOsxJgmTt3xKzYjZ8ECiuyApthunEnXDNOCE9aoYA1bf30F8Ts6uwAsIAvA2t7fliALizlMtN+mFdEMlRVjvuwUHrHY236WxWb/AA4uVr4YKeFQuOLe2VgD0EfLEiqfXFunl8TplcFs0qBQ+7++JNJ6ybRvi41DDGp4UdIqmiMLEhUYWCEZVFsTbYiqnlO/0w9D3n6Ycoh6rN8Nppzkeg/XEin3+mPAw1/L98LTHtHqZBZ2xPTywV0A2vh9Oop64lZhqS+xwu2I5IkrnSJkDbcgbkC3eN8Nrp8HqY+uLIrL3GK+arry3FmBwqso3GuzyjlwgMdf7GJhlWa4vpgtyzyzczsALC/8wxEKwN5wq9Qyt7TcdNxGBbslOUUi+F6YrZslpVQswDJ9+/fFtmB64ravxP8AL++JpvsVqJLRqhU0lVLAA6oAN1Bi1ox6HDAELE3sT29ce12LsxJJLXJ+UWAsLAC3bEuWo8i+wwspGadRaRSVuaP9f1x7WsCSbATsOnzx6uX01el+gLEbRbUSd5O/XHmbPKfY4qkNFP5kFDKrUUMCBNrggz8iev6j1iucsIkOp/zH9xizUEaYB7mYKnaLbg79du2KOVpCIvFyf6flingo0eldJgkH5jC+5s0kKT8if0xEFBdoJIBsSNJ+Ykx9TiVLBjqg8sC8nuQQIt6x+kkFMr1KJG4j6j9cRFbevvgiqqabl6pVtkWCxNgd55Rvfv74FJW3BveO+CnZ3Guxjj+4xEVOJ1O0wBP7xhlZrjpg2AjVYIkWw9Qh6n54aXv7YlydQDUCJlbbbyN5FxE9sFgPaWWk2uMEHpQAqgn2BwOy9RvMkSoG/T5fPFnzb2JHse+EatkJQ5yV9I8fe/YYkpqMe1eIVGMsxb/FzfrhU8wCfhHvtg0aUqLdJBi8KapuNTdRsB7xcn6R64rcPcGoo/5h+uL2TzNKYrowvdqZhvWVblP5YRv4qLJfDZUrOpBkRtGn3vMnt+2KnEaHltEgiAQe6sJB+hwf47xsMq06C09AKhNMl7EROoDmJi/vc4AcezE1As6iiqhMzLAcxnrzEifTBFBpfCwlS2FjrFJ3SxxJTWw9v2x6dseUvhHtiiRc9ZsN08w9jh+2PKXM6gdZwehJSovZVLYdmn5lPriSpAEdsUsxU+H3GEsgpWXS+K2aew/xL+uHlsV83U5fmP1xPyar0WQB2GPa9CQpjrghwfhTVpI2GL+cpqukRcHbCJ7MWXIm39CNeF2Fh9MN/wBhzUsBsenqMa3h3Ci6a25U7n9sXsnllqVAtMTAMn54mk278EvdctrpGYy3hm0lcTjgWlRI6Y3FagKdiJMYpPT8wdvTDKHzM/GUpcpHMeIUStQW3xSrpKk32PU42vGOAMagPKbd/fAPNcGeDYbHbFLo349IBmlPf64rCnpTr1/XBupS0jbAhqZPQ7noe5xykOVsnlHdm0I7bzpUttJOwOwx4abAklW/6T/TGw8DVvINR2Fh5oN4+NNI39SMTfd5IW3vP8wH7YLmh4xbMCysSSQRPcdh0xXy63b3ONr4hyrChTmI1NBF+4PttjI5endvc47lrQyi7plcjl+v64hqnmGLZXk2/ucQ1k51xVEqImG+LnDssJ1N8K/me2G0MoXfSBc/0xPxCqFhF2Xr3PU4WTvSMmeTb9uPb/REWczeo4rqcMIw5Ew6VF4QUFSJlIxIjAYhWn74kWlglC4tTF5OIow/Ep6j/MraGPvYg+8TgWKXvGJPK98TcVdjpuqLOczwiKaaBIJOrUxja8CAOwA+cDA5hidkxG6YAaFTUQMLEyLYewwsJYaGfPEKVLb/ANzhxbFUPY+5xbkc0PetjRZDh/limwU1KlYA00U6jpJIuFNmJHw729cZV3kHG98GUFGfyXlv5gBR35Suli11vvEi4sZwspGXPNxjoD1KDBtJVtcwVMzMxEbzOIPJLVAgpuWn4QCWJG9t++NlxnMKnHY7ZkE/Ngf3xb4bQNPxIsiPxW/8yt/XCJmdeoako1/xswmSpGrUCJSd2aQFWST7CcXeH5Ba1QU1phZJksCQoUSS0BjtODPg0aONUo/8Zh9dQwS8I1UFatT8uahqViHnZfKcaf8AqvjtMeXqppOkv8bKfDuJksuUy6oodwNR3JNrxsPQYLcE4KGqQyqXDEXPKSszPU7bYb4B8HeYtPNvWFKKkKrLdisRBLCZPYHbFd+Lp981kigVqgHW6C4aDdVIAsZkmNpvhZY+jPkwTySq6VX+LNKK9bMsALIIsLAD06Y1CaKCBRAaAPXa0nraP9Mc3yniSo2nyrAbFLzeJ7Y2nDCgcVMwHL6aekC4GlAJ3E6oDek4Ef1Njg6S8BLM5JiOrEgGI7icZHxIKiuUQkBbdpsMa4ZxmqjTUCfhqZNh7CbTP6YEcdNPzXk3tJ/yjFHVWGEKBHhvIVKtT8UsaSoxMWuASJIv0NgcNr+H2qjLw9X8bVIVVhRrIkW/lvH54u8HzIFcAbaKvrsjb/X88Kl4lCplAKjLqBWAAQwFQi8kQbYVcfIs58bbZiszwN1ldTa9ekTYadMgmdj0w6nwrTmaFLnCsaa1XkfEWh9JvEYMvxxGBYoCCQAJg/CYuMDePVWy2gzpYQwBHMLk8wMiQRHba14xNy3o7lfw3vZV4fwzVxA0NdQUy9VZViCQoaL/AOUdMWPCmVqOrkNYTqDKH1AFYEkSt42IJv2w7wpULZym7fERUY2i5pucQ8DzTLOiCASWBi4kDeJF+3fB5D4pNZafyX7l/wAdZc06YohKfM0glwGGmQwVQJuGuTHwjrjA5PJSXiLEzjc8YzxzTj8LQUYhQrsRdQfh0gG0X98ZThvDCTUZrc2mx674Ccao3ScnOyo+SH3dW7n/AOvFPM5T8dR7/pg/w/gLtlXqqh8tGXUzEDdhGkbkcvTriqVVa4qMLKCQO5iw9up9PfF+VGaelZBVo+RTb+dx9Fj9Tv7e+ANQS2D+bzPmLVZtyf2wDLXw0V5IYsPG3Lt9/wB+gqeXkgY6V4P+x5c5k6eYOYamXLcvlhgNLFd9Y7Y5xSzGkzbHQPCH2vPlKVLLmijUkJkgkPDMWMSdM3OKIsHz9gQ6Zv60f/6YGj7GnOaeguYXkppULGmR8bOoWNR/kJn1xpqn24ZXTajXLdjoA+uo/pgLk/tGy9evWrZo1KdNxTQUaY16wkn8R7HTLtKiAdjOxakGyhlPsjq1WIpVqb01sasMELAxCb646sLdJJmGcR+yWvQKaqtIU2Ok1ObShPw6+WVB21bA7xOOkv8AaRkKR8tqjUyoXlNKoNIIBAgJaxFumKnFvtY4alJprCpqU8mh+bpBBWINxe2BSOs5232S5k5k5cVKJcUxVnU+nSWKAfBMyD0+eJK32IZ7o+XP+dv/AMeJch9reXy2bqPSSrVpNTp06YdgpQKWYqDDEqCxiTIEDpjX8E+1EZt0UClSBJ1l3BhQJhRIknb9sJJxQ8U2cMzIZHZCVlCVMSRKmDH0wsEuKrlzXqFGZkLEhiu4Jno1t9sLEuS+RRwdlKhwyo9GpWVSadOA7CIBO3WTuNpwJO7C8T29Bi+a6gXYfXFZXUliDIt/f5YlFjSRXHW393xvvDfF6afc1poUc1U8xpnXDLEW5QBFupOMGXF8bXg9Ko1LKV6oVaFF9CMFUFmkMVsJYjeTt3w8ra0YPURco0jQeNeHBeL1HP8AOjfkuCvGNKcfosbFqlI/9UD98C/tZzbJnzFgy0zPuBj3xhWji+Wc9DQP004m8iV18/5JZMXGcF84yf2VgzJVxS42tvhzRH/xCMX+C8Jarn6+Xa1MZwkuLHWoraFudmAMiDOn60+M5UrxmpG4zQI+bgj9cO41xR8hxjM1VTzNNfzNGrSD8Rk79HP1ODCXf0LywVKD8Sgg34Z47lGKpmGrvX82FAsg+EDqABqm20dMYbxtkloValOmulVr1VVRMAKxAH99sQUuLpSreakuVqagTyg802FyPnjQ5HiJzuaNZaXxZjzQnxEReAbTf97YaU1GNvwVx+lUXFR8rf4/UpeFeNJQpqXExciY3baelsbWt9oj0CAqBCadORUU6pVdwJHKSbN1j0xheJ0S2czcXvVcQCBuW2NxHY3xHU4XmqjGUYlEVETSdRWSAFABmDq39O4xP3V2mao+n+NcuvJ0NvGlJfLetSZ0NFY0kDn1EXMi0A4C+JvFGqqYWAQpF+hRSB8gY+WKud4HVy/Ca5rAB6dRaQsCCrFSGV4kjmjtYdsDsv8AZzxB6QK5d73ElVJBFrMwIt0MYSOSWRP8RIYOMoNvpO/0oLeE+PF66JJCstUkTuVp1In2k/XHgzSxkDIEl/8A1v8AXAk+CczSpDzl8oozBpIMSrODyk7hY73HTA/jnh7MUEWpWXyk0wpJBDGxgaSbwZvFge0Y5yV8SWT0XuJu6v8Ah3/stVMyNLKGvqH/AMrYMpnKTfc2qMrKppByRI+M6tQ9Bv7YyeQyDs7GEbQDrDVFSx+FgSQTuDPcYvcapqlFCHGmejBjsZkry9I74GtJBXpUpuT+v6qv0Do49RXiRqeYopmpXOvpBVwvyMiPfADgvEgKyEsQkvqHcAH1/wC2M7miQFkGeoJ/pcW74dRE6Bq0wSZv12ExH59cWUPh/MZwjHLyXyivyOhUeIaahZZBYyvQgaVUk7/2fXFTLLpSrsQ1S3SWYgR8mJE+hxncvxGolYQ2osIIMmI5hE7dMEvvapkQ1TWX8xtajlVJOqmQD/MSTPTbfGWUWkvsaoyi20H8kjJQq5SRpdUqOSbzLWST1IY/Id8DaOR81KZWoTpR2YcoKU7s4NgSdRAO5EjAGnxMVOYhj2USxMzBIEb6bbfnOKWVrhqqJUDaGcAmQDpY7menubSe+LpTrbJyULTSCr8HSqtXyS3IJ3Z9VwPhCnTAm5I/KCH4bwwvUCFahmbooa8EiARcTA+pxo6b5fJM2lqlW7wQ4ClQSgEaSZifSGO84o0eKivyrSK01kqirrOqOZrpJMAdtgBikZutdCOKsCcR8P16JAqJpLSRtcC0xvH99MQ5XJVdVkLHtp1flBxrquS0qpaU6QxBI6+0G8e22DfBmp0yGY7RPKG379hefbF4ZE18TJyxyTXFWYD7rVsGpMBIn8PT6bgDpgjkskQtVjl9QuVIY8o0/wCK+31+mN1xTxFV0VdGXYBQb6QYNiCYaCpXV8M3GMmczVanU1O+mF5VXSAENxyiIM9r6RfbDc8cfI0cGbN/jHoB5vj2YqE1Krh2IEtUSmzGBAkssmAPywN4oruwlQsLeLAczE22G8wMbHKeC6jUvNV6TJDtTiWLMu6QASC17kaek7DFvhfBxTbVVp1KaPTKlUXzXUn4YOjTqnraIF+uGhFt6Qk6S3+hhKXh2swB0NcwBG9pt3tizl/DjsHYQqpualh7A3BaxOnf0xdzVJXa9U0CJQipZlC9r/KRGJOK8bc5UoHFQ025yVDnS3LqDtLKZCgwROq+Cot9sVuPiwW/CczPLSd13DBTBBuCIEYWKr+KK8mK7gSYAJUCegAsPlhYnxY/JHV+DPQ18KYU8qjMp88aUWQ0LJUJcm5E7H5SJ+3NFGdolQAHy6wAIHLUqTt74zWQ4yqvRYjV5YQACRIBBgn3GPftB462aqU6h18uoAnsxmBicXyGkZrRGCFLOkUlvYN8pE/6YhymUd6ZcCQJmOgHft88RpTJpNAmGO3y/qcLaegcK2aHxh40bPVFqMgQqirAM/CN798N4l4vq5mrTqsqymgKoBM6IibyZjACowFOCrB7kG0RFrTO/XCQ1VXzAGVf5gIHbcD1+eFUFX3Dkx44yg+6VL6X2tms4j4jrZnM1q7UxSdirR8OkgWgNcnlH1w7O5+rmHrVq5BeohBPKLqo3UbCI6T+eCXhnh2SbhyV6pIrg1ATJJJUsRAMjYKAQN7TjF5bi0UjppoCQEc3JJIPNvbY7Wv8sTTcnJL5lnUYwT8LX4Cp02cqiIzOzAAC8zYACJknHcvAX2ctkzTaq/4pBZkAkLNgoM3Ii57m3c8S4bxIUq1KqCZpujwP+UgwD6xjveS48+Zp06wp6KVRFvrLNBk6bKIJ2JvaY74XNaVONryL7itW0n0M8QZHLiialBfKq06juzJRJL6dQZXaNmmZJg2sRjzgFUVqaM71NSOdBEABQyHSIgkQFBmRy22wziArZjRRkqlQspgEgtdlGoQBZHsbHUuB+Z4XUBNEZmnTCSAo1apZl08u5M9JgQL7nGS5SXX0LqUI6cgl42oa+F1KakBA6QOtnn2idowercfFOkXbM0AqqCeQsduwqySegAxzPP8AGagzRywptUqEqGpkmkTpaJkFpBM3k397AeKeMqTsyKoOoKAAHa9ioDFgLm117A40Y45ku6/gjOcJdfXZ0RPE+VzdUow/EcadT0dIsriTJYix3Pt0xD4s4DXr5fLZemFrClVSVCtTVVRCINQkGACBIve0kYl8J8bo0iKdWmocgfiLTVQD0QgIukjawaSbnoCHiH7SsrlyFZh6iRIkWMbkd+1u8Ynu9bfYJyaVUZhvD2RKkVcuEYsQGpmoLWA1MvWepEeuA1YcKpgUfMUxqZdNUsNRIMVDBK7sDF/ninxr7SvODiktiIkwoBItPsenpjP8GzlLzVOaphqOoEmmZIjpaYBMSZmNomRXDjyVc7/MjJJ6iyfjGfV8zVqqisFAV9AZkbSpUEHULkKX1DoCfTFjhNAtrBoJCwokC6m08qfFAmf1wcznEi6fg09NJm1BNIp+WAWUcxGppXSTJN9iNsRgMLmNjMjV07TH5HFuSWiixfNgesopVkeAyU25kDadQG4kyNhtY4GZviqUgdaFmKqASx20rEofjAg3DASfTBfMZSm45GZdSayegWQObqu+3vOBCUSab2Vw7adbhtameXSZgCBMR326tDHeymoQaXba/S7/ANlT/aFSuKugBKbWhFCgeWmoCALCFuSTibh3A3LIx1KrTDAEkkKWZR/zETH7xgocvUFFtT0g4dKYAKpJJgFF0jULQTEXIOCeutl1NIkmkAoaWIiIqCW2JBZzEm8Yqsct1pHZPaioq23Vv6P5fYocFy6qaZemKhDaXXWUEQACQyXPMTyndLi+NV/tupSq0xSpBKLAgJaGOkgHVZpgsSdQ/hHfFD/2UzmZqOiKKQdUZSQFNwB9bE9D13tgDnq4FYZeppoCgrEM01dTBAVUgGOYqB2kzHTDv03JfERWdL/FGgL0mqK+arAtrAUsxqGTaCQfhI6Hp8sWaXEBSzHlZWnTqFi4PMUUtJUGQDpkAGDJgeoOMuwq1itSmC4BRWQyw1LZCZHNbaTaOm+Pc1x1suayrTRKurVyMHF+sxzW7GcVWCENIXJ6rJm2+6JqHFjUzdVM2NLs4GhhZIBXk0gBWUQQVie+4xf8JvQr1VpO+su0U1YgSEYmSkSGKiTc9b4G8NpPxEkNVRH1amqsNgRAWBvsO231lrKuQ41lJC2IDMNitSaeq9/4jv267mvtJNNrokvUSimot7Wzs1DhqhFEWAgDsBEfQWj0xBnMisbYzn2n+Lcxk6FL7sg1Pr1VCuoIFA6bSZ3NgFxz/hf2q56jU1Zo061MzykKjemgovfuCMankSdMhBOrNF458C/ewGptpqICFnYg/wAJ6i+x6SbYyNXIj7iF8kUc1ScUap2LiCUYdw4JU9CQp6Xm4x9r2aqSKS06I9Brb6tI/wDKMZnJ+I6pqt5jljUKyzSxDA2O46EiNoO1sZZuMU+JauTVlM8Pqkk+U5/ynCws1xeo7ltZE/8ANG1tseYz3ItUDf0eCha9AUVDVBTSooJgErUl9XU8s2F7dMWvHKI4OoARc9Y+eGcI4ylGrSrzTerTslJzFyCs6hOmNROwF8DPEeZq5hiG8oVmc6qav1HMx7CmJ+It/CelziWRuTXgtKHFIC5fUiMqEhWHMLCxtzH8t8e0MgfLaGpaZEy6k32gLJxc+4otNnApZmogt5obReSfLQRqiP4yN/gGH8W8RZmkdFMrT0osijTSmAxEn4Vm0jrjuNvQW2lsq1/C1RY1trhQw8vU8ar35AARYkDbY+mmT7LwUX/euVxPIqvvcAtr3iJA6ziXwl4V8+jTzecz7ZUMQRqqlSxuZUlhBK6Wgbax7DReNKdCj5Wir5jsJeoBTGuYCMzKB5h3veZBnumSUktMmscn5/HWuv75I8n9luWo0qXmZyqNZhEAVJZecn4W7bm3Triv4g8B5Cjw+q1JS1UFYYuXIhhJmdO0iw64ucH4rl0pN95r00HluEpkczOxA1KQLiCoj1k7A4A53jbUUYaogyARb0Pt6+mIvJNtUZskckoun/5v9jHcO4D5pJLFFBAuB192H6HG6yedr0aNNUVtFNQsnUNl3BIRSYPScZChxFjVVcsTIEyYUQBJbVM0wovqtH5Ym4ZxXLCuQiVMxUYPzu76CVRnIRBDFZFi5kz8K40OEp9mmLjrX5m0zPijMU2p6HIZNWqmShVm3U1Cdo9D7kRjPcO4RUzTVcy7+Win8ao7ElmfZVABLMSRAUWsJvgHR8TZqpWFIqlIVCFBWn5RS4OrVGogDcE3E9YjolDgRyS6M5nBWZ+ZaWg1Cr/wsGJld42g3kHHe3wVIKac+fkzPHeG0SKZStUqahzVGDK4ZSUIIJFlW2kjqT/EZB5V0y+ZpnQlVUVRpYb2IBkXkWg+g7YP5nJk1VYOVqvUARtWkCqxtAmBcD6YF+LPD1TLuuudemSNJ2HUGTaexOBjdvirKzikm6Wij4i8R6s0K1DVTUCnppl9UeWAAH7mQSQb8xwGz/GqldiX/iPSO0GCbgfPBLN5qm9YvQpU0VKZ/wCIVqSAwE6WBGq+xLSJv0x5laT5gt+Cjs0KNIFO8qFChYQWjpG5ONCUYkOEmwdQyr1A+hCVpoWbaAFIkzMHbpf5YjymSqVzFNCVEy2yiFLGTtsDGNcQ2VPk6alF1psrKWkMGDTysSgBBUT1At0xR4C4WaRlV0nRawcggBxMkg36xjlkbtpD+yk1bD/DaoWnTo6laoAim+wESSIk2wapcFyxrrSzLuKNWAGBZVdmMaQ17qQC2wGoTacGvss8F06VJ69RQ7uYUm/Ifyv+w6zjQeKOKtlaNNaNGnUGorpY6VEQZ+EjqTisMC19SM822jnvE+DcKoZo0vNrpWpwjAVKYSQN9bgkSsW7nTvgVlM9Syx1B0BaSFrkmARBkqF1bzAjYdsS+NPtTzqlqQWjR1DmKRUYzfc2FovpnHMqmZLsWYksbknfFHCpdhWWoNOKt+fkdc4LwilVyrTUV9HmkMpC2sUPWWMQFICmBYxefwjlWq5dqlYuWUm3MCnliCCwTtG3b1xzzw+takRWCsaQu6yQGC9DDBhvuNv16Bxr7RAlCmKCkI0Lp+CQrKTtMQIFzJ1A7baIUZpdBGpwB6ymrrqA0lJpqpPPA1oIMaGAMC/UHocck4lU8yq7NquepkiAAASbmI63xu+H+Jzmw9J3dREhjVgg3ABhQNj84M72fl/AdFqr1ndDSpKS1MuZdtOoaSvM0gNYRsIm+C5RcuN7KLDkWFZGtN1f/XZX+zquaqVaaVKFFVRRUat/E7M4GmSALACfQQMQcWyeTXK1GrA/eERUpspYhnVmA1QSrcoUSeg77zcPGWzlZ6NCi9CnBZWpIW1VBHxkkgAxAMgC07k4dxrwzQy+WK1GZ6riVA5VBHYbkr13wiaSOdyegd4K4JUIapKolXYvInRMx3ufyxQ4n4frPmz5zkAKG1tJAQywgx05hHdTgbWy9GpXW8U1hBJgwDuVJsYOw9cb3wdxsZmeH1xOsRQ8w9BPKzReIJXc3gdMJKXLSOjGu2VOIeLjVpljUNZPKembBIsQX0xBaDeN8c94rwVwSRUpVAoBPlvMfJgCY9AYx0vJ+CqlHPihmaQamxnkHIVAJBkAQthIMfncV9rXAcvQNF6IWmzFlKKABAAIaOkbfMYS3eyrS468HNi2HZekX1kEAIuok/QD3JjEVY4N8P8AC9apl/MFNihI5gB62F79cdJpdk0rC/AfEeXp5emj5XLOyggsygseY3JLb4WAh8NL/wCLHoVv+uFifwlbkbrLeHMlTUNUzKVG3KKQvTYkBzPSwxJ4h4hkzl6SZXLqr6jrOtnJCiygtpaGJWZQAgHeDASl4xoAhaWWpIWstSrqrQempSQsHYkC299sbLhOR4vWcEUKJSY58vQSmYN5ldXTGFQaq+zS5LwY7OcCc2rVfL1rqMIzFiWYEpoGl1AA/iAv64T5ANmqlRUqGmzE3OhiG39uvtjqPHvBCUqQqpl6VKq+kVBSbkBuSyqY09uWfiEj+IZMUb7YnkyOLorCClFS/ujzh2aLV6jVMsCvlqlJVYEIFBtzAQCT0GwA6YB5jK+VcnaeWLKCSYXsLnGrA+uK+c4elQQd/wCvfEFkd7HnC0AuDZp61VVSkjGkNYNQKVGogTzcvQD6/LUr4NIpivnKy06Zst/MZtUnSiLM9bA97Yy48P1abjyqwG5AM/Qb2+WGZfxTUGdXzirrS0oSzMQOjMB0mRqtcL0xoilJ/CZowSiuS2anidPhtHJv91mXYUq0qEJkFgrqyaoJgiCOhklRGNo5WjRzAfzBSbRUYC8gNSeNIgwSSIk3F+2CnGuKZCpl1FF6wesza/MWAuhi1OItqkxu0LUMxgX/ALDTzSK1ZoI0q0kgELZwAdTKJW6gjpiqu/P4D8VWvzKWUz7+YgUSCFI1HSASbE72EXNxEnD+E1GOZarVDapZmcgsSxBUgt11H6kDFnJ8UaiC1SmgFQOunQo1rpCgksCWUm5iNp7QuG8ODMj5h1VGDsPLF1IgjrNoMA9AYnD1J2vsD4Vv7hGlx1/NFLLhjU1QFBgm9h2kGwHqJx2nL0qdRpqMrVKajzKXKdIa/OLgG0/IfPi2arjK+RVoxTeiYIcAOdipYKxEQCRPQ42fDg1Sj55q0g1Y+Yw+Itq/m7EAAXIgz6Yvhx0utmfNNOtpD/Fvg7LZtK1JGT7zTptVouCPxE/lqkCWZANM7kFSZM4wHA6r5fNNQqKjUT5csFVSwptKEMrWaWIPeIONnlOJtUqrmkXyKdMRqgHWoJUkzABIMECe+MWviAJnuWq8BSimixRCpUNaNwSSZ6kz1nF8mKM0yGLI468lzxnQFas2apuDTdlQK12mmsN0i1rSfzGIH4o+YqUwiLSNKkiageaoaamS3qSZHp+er8M8WoZrlqvrNNTpViC09TMX3H0M455xjM6cy6UebS8rpv6gesbHsRhIw4x0X5wun99m48E+PM1TzVOjWbXTZmDKUUEE6jK6VBnV3J6+mDnivMmvVOimXemCUpsSFPmFdyCLkIDHT3xjqWXd1RyihyJZlu0iYN7AwNxvE4IcGzFY16qmoTUIQoSAViDNrHVb8sUcqRn4Jso1+CzR01qKpVYgfEzcrSL6pmBa5mcAaHhNZ0lgmksXnY6Se9thjU8XzdPzIqVqXmITqD1AlhNhvfVYL2FziTLcCrVaaVwAqOxAZmEAAHUSb2AHvb54hyfZfitIwnFOIslQKJQJYEW3E9x0jFZc/TqEFy4hjqO5IIt+YHe04P8AizhYRKLkEs2rWQfUaTHTl6HuOuMlW5WIAhdx6++LQnbslOHHRs/E9BTQygo00VUDKzoWIa5PMTZjLEzvzRsMQcEyxrv5OolVU1AZkjQVld+pIidjjpmR8Afe8kv4gprUSlUAAB0uVDNABELewmcNyf2fHIU3qLWmoSod9IH4U3VbnRJKsWueUYO02cnF8f7RgKXD83lqhXKtUXUoIgiSrC6t6gj8hixxXg2eq0qHm87KW/illVgJ1EmT/rjXeGOBVqeZZnQ+WXYCY72YyJg9CTg9xDidAEo3pB3kiwt1Fx1vjF776NTwpPlWzidTKqOV11MsgspHcmZB3kze/LiTI55stVp1UDEJVkMbhmplWN+kgDG7y/2X16iz5tJJJj4jy2KkCIveR+ZxqOHfZ7QOTo5WvzGi5qak5dbGZnrsR/040pPsnKLRslzK1qC1F2dFcezAEfkcfMP2mVSeK5lT/CwUD0CrH64+lqZFJNAsoAC+gAiPoMZzwRVSqtevyqKmZrkNAkhanlrf2QYv2jN0fOHCeDPmq1OjTjXUcIJ2GrqfQQSfScfS3hrIU6eXpppWKaKsbiSLkT7HEdXIZVOJUtOXp+dWSq5rKoVhpUKZI6nURgP4Z4hCVKbHmRgD/kLLf8sZs6qNlsXZW4lwXIvVZmRZMemwAH5YWKreGq9TnUqFbad+2FjMpMsznfhHw1rzdOoealR/Fa1tX/u1bpzMAY/lBx1DKeLs5WoeZlmShQQQpKK5I/nqs1l1XMCN9zvjmnhnjVQkUXJSiSZggLsQNQiTMARO2DPFePLqzFIeYaYY05Lqqnlh9ICAqN+UEi99ziU5zUvsXhjjKOjW0PG1fMUkJQCo1iV2NyAUkncQfnvgJnM2tMMzmy3aLtfaFFzP5Yy1TxK9GjSp040BYLadR1gmIO6nr6zfFHw/Qq5vOUqYqNSUsQKhnSojdog3AAgnc+uJrFKbvwU5Rgq8mjyPG/NruKNVGAhmWr+EqKq82lzA1Eyb298A8hxTTmqrFyPMc/CCwImxmYMTEfLDeIUVP3llKKihlAQGCFOktfbVBbSO+CXB/B/m5XUX0vrVZNiAV16+YQy/D2sd7jFo4dfiI8i8ePyIfvZzLprq06N2tOmoFGkS1/8AFAI/h9cP4nkadLMrRHl1T5aGo5EzUb8RFAc25WQEmREjvinwKhSo8bFOrUKUqdR1LsFMBUYB21ArBOltrSMDj5laq9UeZXZnZi6qz7MQCYuBAFu0DGhYVHozPLfgu8TarTphtC6KjwGZTIZRMA9NJG0Xj1gVchng1VWqwWc6ZkzcwI6AeuOn53wRl34XUapJKKaoeT8YE2vsZI9jjl2fztOkmgUqbv8Az6fhG4g7lus/riyxJUTnklbsOcOqUqFTSzGrToliKkGJG40dQDI9TJiMQcJ4rQqNX1ISSrLRBEBdTDZdgQpN+3rGH+BeGDN+YSYZbwTbmm/wmb9Le+IOJfZ3XolfJb7wSQoVFIeTawkyPnbfacUWFqPIi8qug/Q8O+fVbytAIVWbUZWBIkyTvYRbAfjWQq5XiHkJULLyNAYkKrDUVWbC+r3GNj4I8AZwB2zCPQcgAElGDLa0ISVNtyD8sAPGvGPKr+VSHmPRaoDWAjmeJUi/mBSIExHrheLrZ3KLdrYZydWpUrhFRvKKsUtpBIG/NaCN77xvjPZrwK2TzHmVnRkVGcEFj00KII6Fl2mYGNR4J4y+YUmvWNSrT6EKsK20AAdr/L0xc8V8Q81BRpEa3IQE2AYmBB9+vrOLqCULZGWSTy8YrRzzhmeanLJSqrpYlaukIRB5SJMi/wDQ46DxfguRrZN89lQEqrzVLkGSQ1QMCTe5YHr3OMBW4llyopuWDII0mxRlUhwfWV27k4XBvEdTzc1QEGnmKXlkTsUsjL9SOxB9sLCTeh8kF2bPwhnaOYRlVlFZANQYxKyQCvf4gLXtjY+A+BCnWrVqyhajsEo6xDeWqjUV1AHmYm0bKMZ/wH4XpZQ+dVYakUs7zYC3KvuYHcxHpibif21U6dYU3ytQIdm1rq9Dojv64aWPhqXZKOd5k3jWl5+ZznivCUr5jNVKreU5r1G0xaGYtaPRl/PGj8KZ9nqrk6HMHIaDYa6WsNM7AqD3sV7RjM+Ic0tXMVXo6mWoVdLXI03EQIgzI6acFvs5qjLZ7LVqx0jUymTt5isst23BxifdM9Rf42kdepeGsplctUqZlKfNz1Sw1gE9FkSTJPSWPyA51mczwipmFc5DNFVJaTADCBGqkak6QLgn1x1nxMoeiKRMLVOlo30xJHsYg+hxic3lssy6Kqn8MhFdbNKi8H5EYMsig+KJKDntmv8AD3HctmKP+6kBUgFNOgp2BSLe4tbFTxFnglGoWuAJj0BBP6Yw+U4rRy+YytSkxv8AhuYgNTqbBwOqtBBxN9o3HR92q00qL5pKqEDXkMpIYA/y9I2PScVjPkiThxejX1M5S8ioWqKg0/ESInp73G2MPwmvQq54tUrxRQqUL8gZtlALXIm97mBjmvE+I1sxU8xgq2VdCTTWF7KD1NzJNz7YPeXmcrTSpUUMliRMssEHm6xYT+2JwwpU5F5eobejvYgARiKq8QRuL4xHgLxbTrO9BWEaBUUAyBcBwsgGJKmIEEtjY1XtjU3Zoh8cbG8bUvRbSzKWUwyxqBIsVm2rtPXAbw3lEyuTpUGdVKEgl2F3jU9ybw7vf2wTzGcAyxcmAuqT6Am/0xwzx14ibNViiqq00JUHTzsRIJZt9ywAFvffCIwTVM7RxvxXw+i6O9egayKQgDhn5ugCzGqeoxhslmvNzVZ1srs7EdYBJj645JT4XUZtNNWY7woJP0E42XgU5halUV1cKlN2BaVMtYWIv1M74hnTaHxNI6FV8VlTChSABG/YdsLHLM74hqJUZVYQIH5YWIKDNPJLwUOAcIbPZhKWsU2aeZw2kkSWAibi9rTBvhvCeLrlMzzjzwpqDSZEG6hhfeYMX7euNPwzhCZWq9anmELKjlVC3SVMkBrECT0i5xmnqrVV6tvMY62MLp1AkkBYiSTMjti3tp6ZL3XHcWe1a5rHSWKoIlTYkjf2aTi54Z4nRoVEVqrJzSSGYEmRZ/w9JHTeD6dKeZpoaZfWCzAwALzEyTPy+mKKpFNTU2JGoKBqCg3jFYY6VEJZG3ZrOM+HAlGrVZmXmOhZlWDEkiIkWm5J/PGZyrMzBS3IPh1cwBtsvyA9sbvgHAnzOVo0cw9SmKpApSNR03vr+EKADa5+HacAuPeGBlaoVG1AagSbzBIkWAiIO3U4HttPkWeePt+23tvRecoOF1lChqqvT1tHM6apAJ7C9uwGK3hDj1KjSr/goXbywiMDpklrtaIAI9TGJ8z4Xr+QAqAsyqWBJgaiNKxsTdZmR9MGuL+FPuvC1rKi06pZHaBMm6sIJMATMC0E9cMnW0RcvDCnA+Oir/umZVfKrTSaCVKlrALfacD/ABd9muXogU0dkVQSC3wif52gAX6nvjN8Kzwr5mjTqOKas6y7GBpBn+Kw2gbdMF/tk8WJWqpSoV1ekurzAjSNUyAxFjE+oth0uUbYkpcZaMbw3MVaFSpSoVhzAamp31RJAUkT1O3546R9n/HajZunSqfHoZw0QSBYyNuo23HTvxt8xoZWSQd5n1tHa0D5YP8AhHxU1DPrmWpvV0owYJvBWJ9tsLyfQVFWrPqmjUDAEemPmrxbwirQ4jmiaqkNWqMFm5DMWHpaTaehx1TwZ9pFKpknqZirTp1A1TkBuqj4JE3MdbT0xh+MVcqVpCsHfVq/EnnF9UEezD64nlycaQ2PFbbM3wniTUs2khgrAyb3EEiIIkXGIuI8betULkw3SP4R0C9o74O8U+7v92p0lhBADG5FzJPWT+2AnCPD7ZrPjK0yLswLbgKkkt62GLYctpi5MdOx3DvD9fiddilMVaxMuQQg2HO1oAY9JkkGNsdQ8I/YlTpL5maYmqSTpptCKLQJiSZnsPTG68MeGaORoilREDdmN2Zu7Hv6bDpguWxyVO0LJ8lTOO+Ncv8AdR5LuxV6gIjqq8yg/wCaCf8AB64x3FvDa121iqsgCxN4Fh+/54P/AGx59/vgQMAsC3oT+Ww/LGM41mTSrUx0UHb2j+v1wuWblK2Nhxxxw4roWfy/kBdDalIBDCRck9PkLemFkuKCdNRtrhjuSdp9pP0wIz/FCyhegC/ljynTZ/hG4n/U9hiTgpF1kcD6EzXHGTh+QruklkXV0s1NTM7QYxjM7xcvSAjeoT8zcf8AqAY0vEvFwocNyaCn/wAeilLQOZgrUtOoWuV5SBF7j1w/gXg0gNWalCqZpI8ry7XXeTvfsN8R9RC2qGwzpUznNYh0p3KLqMuATpEssxuY3jAziXA3yVUNrFajVJanVUMqva8yNQcTcA9ZnHWs/wCHlC1AaRT/AIYK203Cubbhl1OpiZ9OuczHhJ3yeZiy0FapTU/GWUySOhAp6lnrqHyGGTi+IcsVJcjIDPqaZlB26SZ25iCT8hPriM8aqCn5ZPw7aheOk3tb54CU+JkmFEwRuTcnsF5j8se55CoGoFQf5lKT7LE42mUP/ZrnfL4zSCXFQVEOmwgoWtHYoPpjuddmPKogm31tj588L8UGRrJXlXdSBoBDEq26gidEgxJv1i2OzcO8Z02FAufKeurhBuA8MFvbcqY9So6466RswTSgwd4g4NVq1BR88LRRmBhoVmO09o5rRuT2GBlf7PKGojUzMPT/APbr79cdEpcBpE05EhJ+c7n1OCeU4alIm12vJx53PJJ3dBkoLvbOV5PwBWpIalCq1IbkFdQMC4ZGgyOl8R5nw75lOqK2YYMwLB006dIsoKElhuSVBHWD36xxan+H6bH54wvGuEg0SNiJKn9QcPGXx1IS7h8JwTPp5dV01atDFdS7GDEiemPcWOMZc+e80tJBggFokCJ33b4j6m2FjWZ6Nf4l8SA01ZUUwGsQRZlKQTa3MLDtjn1DKvUMKJ3PQC25j2nCwsUaszqTRq/D3gHMZoa0ZVWygmLknQIAvv1MfPGf4hVq0cxUoVYY06hRo66WIMH1jCwsInotLTo3vj7jaUPulDIqabGmtYsLWqDkGkkgGASffffEXCqtbMVXp5mDVVUINvhJkzFtVxthYWHi7lRk9Z8OJzXa6NzS495jGoFUIQpJPZTNh7DEWd4n5qFKnNKMQQICFgVJHWflv9ceYWMSmz0nFHC8xVOo6iSZMk3v1nHuWpGoYGwwsLGqTpEIq2Hsvweg20vUQamWCBp9CTE+8423hfgQpZmnWo0UelmgxCNEJDTEmSCu0gXvbHmFjJKTNsIrshy3CUbjmZofDSZpZVsJKqxA9NTH5E7YzHiPL6KxpaTr8xrEzAJlL/4I+mFhYM23JL6AjFKDa+YS4N4cfzELGwEkA7m4A9r/AJY2uSpHLuHRURx1VRN9wTF5wsLHj+oyzWSk+j6X0GKHsq4p3d3+J0Th3GRVo03iC8gjsy2b5Ti75si2FhY+gwycscZPykfK+qgseacI9Js+d/tFzAfP1C+y7gekkD9zipmUpuVFUEOoAMXH1/PCwsK3seMU4X9V+4Ifw/eQbRIPpMC3zxK9DSI20xabG0if7thYWOvYiSdnXfs3UZ7OeeyxTyVKnToqYnUy6dTR1hWj/EO2OrkYWFirIIo5vJFmNlKsAGB9D0t1Fj8sQ0+HJTpmkolTIIMRDTI+YJ9PqcLCxLik7Ht9HzhxPghyrtpr+Wg6DXIE7W3wPemGHIGJMc7RLXsFEnTfqST7YWFi7JMIcA4Sc3nVoa4fUF1EaghY828F20q5LnfSB1wd8V8JzVPiVOlQRW+7eWUuoWIVlMM07AAydx64WFic3UWUh3R1fLcfKLTaoqjVAYAklWO42gieowWqZnzFkEgY8wsYWtG9U3ZJls1qGhpkdT1GA3EVvp6tMf5TB+tsLCwiehZRSbSMXmfD9JnJk39BhYWFi/JkqP/Z"/>
          <p:cNvSpPr>
            <a:spLocks noChangeAspect="1" noChangeArrowheads="1"/>
          </p:cNvSpPr>
          <p:nvPr/>
        </p:nvSpPr>
        <p:spPr bwMode="auto">
          <a:xfrm>
            <a:off x="1527175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2547" name="AutoShape 34" descr="data:image/jpeg;base64,/9j/4AAQSkZJRgABAQAAAQABAAD/2wCEAAkGBhQSEBQUExQVFRUVGBgYGBgYGRwXGxwaGBgaGhodGBodGyYeGhwjHBgXHzAgIycpLCwsFx4xNTAqNSYrLCkBCQoKDgwOGg8PGiwkHyQsLC8sLCwsLywsLCosLCwsLC8sLCksLCwsLCwsLCwsLCwsLCwsLCwsLCwsLCwsLCwsLP/AABEIALcBEwMBIgACEQEDEQH/xAAcAAABBQEBAQAAAAAAAAAAAAAFAAIDBAYHAQj/xABGEAACAQIEBAQDBgQDBgMJAAABAhEDIQAEEjEFIkFRBhNhcTKBkQcUI6GxwUJS0fByguEVJDNikvFTorMWQ6OywtLT4uP/xAAaAQADAQEBAQAAAAAAAAAAAAABAgMEAAUG/8QALREAAgICAgECBAYCAwAAAAAAAAECEQMhEjFBBBMiUWGBcZGhwdHwMrFC4fH/2gAMAwEAAhEDEQA/AOQLlx0YX7iP3w77mfQ48DP/ANwD+2JaTei7+o/Q4nQRv3U9j+v6Y80Ri0tf/F8j+xGPRX9T9B/XBOK6J6/lOJRTj19t/wAxiZBPRSPbD1UTtH+aMK0VjkaGikndvorfo37Yd93T+aPcEYRy4PRvpOH+Xb4gPe2J8X8yvvwfeNP8/wBmiLRGzDDAsYtPkWiwUj0M/TDDkHX4lIwyT+ZGUoN6Vff+SAKScPrKCbT898SCn7/TCM++OsTiu7IgMOejEGLGb7bdsP8AlhE+pwLBxfiiPTvfHug9h+n0nDynriWuwYjSumBBvM+uOsSUpR0VypHfHu/riaiokajA67/thsj3xwvuOyvoGJ8sGUym8bwD+oIx7JiRa8WH74jaTaScGhZNyVUjw0SDJdVJ3vf6LiXzqYT4ixmdtP5xiqVwwrg1YjhfbLS11YiAJJjmlvzxHWJ/mP7fKMV0YqQQYI2xL5buSQGJO5jAqmDgov6fUYtTv9emEWvtGJ6qbbCAAZZQbe39MR1aawDqHv8A3++ODzTIfNOPPNkb/LDmpQNifmBiIt6D54NIbTPASNjj1STuThCcekRbvjhGeu0iP3tjypTiPX+7YZoOHUm0sCRMEGCY2744KQwoATIP0j/thNUU7DpeT+oA/PE/la9bHeLSTc/S/wCWIzkyOw6746ysZ1pkOr1I9InCxKKR9PrhYFl+UC15ft9CMTU0tsLYhekB9f3xYfm9PY4owI9NEEbfphv3cdseeUf5j+X9MMlr3Fh2whQpVHucTZTmMWFsVsE+CJckgGbCZ9zYMJ6byL4d6REenDmadImLmJMAe2LlLI6QdbPI/hSD0EyxOld/+YyNsX2y8AQ7bzGkAA+gmPpGHNl2QdADMXA2n2M2PvHXEuQVTfYOOaeR5aBYm45nM/zN/wDaF3wyvnHQg7swII6QI37n9IB32IDNF1jWxA6FiR9JxDmcgGjcEbH0PpH745S3sdwj4ZS+9a1UHp6n6f33xE4vgrQyoVQovHeMetl17DA5qxeP1BLDDlp4tHKXuDh4y49cc2icnRU0Y8i+L6ZWeuGVMge4wvJErb6KZx58sSGmZw1lPbDJDpsZp9cPp0/UfPDRbCBw1BTj5Q1qF8RVPbEpjDGbB2B8fBE7kEwfpiOsxJgmTt3xKzYjZ8ECiuyApthunEnXDNOCE9aoYA1bf30F8Ts6uwAsIAvA2t7fliALizlMtN+mFdEMlRVjvuwUHrHY236WxWb/AA4uVr4YKeFQuOLe2VgD0EfLEiqfXFunl8TplcFs0qBQ+7++JNJ6ybRvi41DDGp4UdIqmiMLEhUYWCEZVFsTbYiqnlO/0w9D3n6Ycoh6rN8Nppzkeg/XEin3+mPAw1/L98LTHtHqZBZ2xPTywV0A2vh9Oop64lZhqS+xwu2I5IkrnSJkDbcgbkC3eN8Nrp8HqY+uLIrL3GK+arry3FmBwqso3GuzyjlwgMdf7GJhlWa4vpgtyzyzczsALC/8wxEKwN5wq9Qyt7TcdNxGBbslOUUi+F6YrZslpVQswDJ9+/fFtmB64ravxP8AL++JpvsVqJLRqhU0lVLAA6oAN1Bi1ox6HDAELE3sT29ce12LsxJJLXJ+UWAsLAC3bEuWo8i+wwspGadRaRSVuaP9f1x7WsCSbATsOnzx6uX01el+gLEbRbUSd5O/XHmbPKfY4qkNFP5kFDKrUUMCBNrggz8iev6j1iucsIkOp/zH9xizUEaYB7mYKnaLbg79du2KOVpCIvFyf6flingo0eldJgkH5jC+5s0kKT8if0xEFBdoJIBsSNJ+Ykx9TiVLBjqg8sC8nuQQIt6x+kkFMr1KJG4j6j9cRFbevvgiqqabl6pVtkWCxNgd55Rvfv74FJW3BveO+CnZ3Guxjj+4xEVOJ1O0wBP7xhlZrjpg2AjVYIkWw9Qh6n54aXv7YlydQDUCJlbbbyN5FxE9sFgPaWWk2uMEHpQAqgn2BwOy9RvMkSoG/T5fPFnzb2JHse+EatkJQ5yV9I8fe/YYkpqMe1eIVGMsxb/FzfrhU8wCfhHvtg0aUqLdJBi8KapuNTdRsB7xcn6R64rcPcGoo/5h+uL2TzNKYrowvdqZhvWVblP5YRv4qLJfDZUrOpBkRtGn3vMnt+2KnEaHltEgiAQe6sJB+hwf47xsMq06C09AKhNMl7EROoDmJi/vc4AcezE1As6iiqhMzLAcxnrzEifTBFBpfCwlS2FjrFJ3SxxJTWw9v2x6dseUvhHtiiRc9ZsN08w9jh+2PKXM6gdZwehJSovZVLYdmn5lPriSpAEdsUsxU+H3GEsgpWXS+K2aew/xL+uHlsV83U5fmP1xPyar0WQB2GPa9CQpjrghwfhTVpI2GL+cpqukRcHbCJ7MWXIm39CNeF2Fh9MN/wBhzUsBsenqMa3h3Ci6a25U7n9sXsnllqVAtMTAMn54mk278EvdctrpGYy3hm0lcTjgWlRI6Y3FagKdiJMYpPT8wdvTDKHzM/GUpcpHMeIUStQW3xSrpKk32PU42vGOAMagPKbd/fAPNcGeDYbHbFLo349IBmlPf64rCnpTr1/XBupS0jbAhqZPQ7noe5xykOVsnlHdm0I7bzpUttJOwOwx4abAklW/6T/TGw8DVvINR2Fh5oN4+NNI39SMTfd5IW3vP8wH7YLmh4xbMCysSSQRPcdh0xXy63b3ONr4hyrChTmI1NBF+4PttjI5endvc47lrQyi7plcjl+v64hqnmGLZXk2/ucQ1k51xVEqImG+LnDssJ1N8K/me2G0MoXfSBc/0xPxCqFhF2Xr3PU4WTvSMmeTb9uPb/REWczeo4rqcMIw5Ew6VF4QUFSJlIxIjAYhWn74kWlglC4tTF5OIow/Ep6j/MraGPvYg+8TgWKXvGJPK98TcVdjpuqLOczwiKaaBIJOrUxja8CAOwA+cDA5hidkxG6YAaFTUQMLEyLYewwsJYaGfPEKVLb/ANzhxbFUPY+5xbkc0PetjRZDh/limwU1KlYA00U6jpJIuFNmJHw729cZV3kHG98GUFGfyXlv5gBR35Suli11vvEi4sZwspGXPNxjoD1KDBtJVtcwVMzMxEbzOIPJLVAgpuWn4QCWJG9t++NlxnMKnHY7ZkE/Ngf3xb4bQNPxIsiPxW/8yt/XCJmdeoako1/xswmSpGrUCJSd2aQFWST7CcXeH5Ba1QU1phZJksCQoUSS0BjtODPg0aONUo/8Zh9dQwS8I1UFatT8uahqViHnZfKcaf8AqvjtMeXqppOkv8bKfDuJksuUy6oodwNR3JNrxsPQYLcE4KGqQyqXDEXPKSszPU7bYb4B8HeYtPNvWFKKkKrLdisRBLCZPYHbFd+Lp981kigVqgHW6C4aDdVIAsZkmNpvhZY+jPkwTySq6VX+LNKK9bMsALIIsLAD06Y1CaKCBRAaAPXa0nraP9Mc3yniSo2nyrAbFLzeJ7Y2nDCgcVMwHL6aekC4GlAJ3E6oDek4Ef1Njg6S8BLM5JiOrEgGI7icZHxIKiuUQkBbdpsMa4ZxmqjTUCfhqZNh7CbTP6YEcdNPzXk3tJ/yjFHVWGEKBHhvIVKtT8UsaSoxMWuASJIv0NgcNr+H2qjLw9X8bVIVVhRrIkW/lvH54u8HzIFcAbaKvrsjb/X88Kl4lCplAKjLqBWAAQwFQi8kQbYVcfIs58bbZiszwN1ldTa9ekTYadMgmdj0w6nwrTmaFLnCsaa1XkfEWh9JvEYMvxxGBYoCCQAJg/CYuMDePVWy2gzpYQwBHMLk8wMiQRHba14xNy3o7lfw3vZV4fwzVxA0NdQUy9VZViCQoaL/AOUdMWPCmVqOrkNYTqDKH1AFYEkSt42IJv2w7wpULZym7fERUY2i5pucQ8DzTLOiCASWBi4kDeJF+3fB5D4pNZafyX7l/wAdZc06YohKfM0glwGGmQwVQJuGuTHwjrjA5PJSXiLEzjc8YzxzTj8LQUYhQrsRdQfh0gG0X98ZThvDCTUZrc2mx674Ccao3ScnOyo+SH3dW7n/AOvFPM5T8dR7/pg/w/gLtlXqqh8tGXUzEDdhGkbkcvTriqVVa4qMLKCQO5iw9up9PfF+VGaelZBVo+RTb+dx9Fj9Tv7e+ANQS2D+bzPmLVZtyf2wDLXw0V5IYsPG3Lt9/wB+gqeXkgY6V4P+x5c5k6eYOYamXLcvlhgNLFd9Y7Y5xSzGkzbHQPCH2vPlKVLLmijUkJkgkPDMWMSdM3OKIsHz9gQ6Zv60f/6YGj7GnOaeguYXkppULGmR8bOoWNR/kJn1xpqn24ZXTajXLdjoA+uo/pgLk/tGy9evWrZo1KdNxTQUaY16wkn8R7HTLtKiAdjOxakGyhlPsjq1WIpVqb01sasMELAxCb646sLdJJmGcR+yWvQKaqtIU2Ok1ObShPw6+WVB21bA7xOOkv8AaRkKR8tqjUyoXlNKoNIIBAgJaxFumKnFvtY4alJprCpqU8mh+bpBBWINxe2BSOs5232S5k5k5cVKJcUxVnU+nSWKAfBMyD0+eJK32IZ7o+XP+dv/AMeJch9reXy2bqPSSrVpNTp06YdgpQKWYqDDEqCxiTIEDpjX8E+1EZt0UClSBJ1l3BhQJhRIknb9sJJxQ8U2cMzIZHZCVlCVMSRKmDH0wsEuKrlzXqFGZkLEhiu4Jno1t9sLEuS+RRwdlKhwyo9GpWVSadOA7CIBO3WTuNpwJO7C8T29Bi+a6gXYfXFZXUliDIt/f5YlFjSRXHW393xvvDfF6afc1poUc1U8xpnXDLEW5QBFupOMGXF8bXg9Ko1LKV6oVaFF9CMFUFmkMVsJYjeTt3w8ra0YPURco0jQeNeHBeL1HP8AOjfkuCvGNKcfosbFqlI/9UD98C/tZzbJnzFgy0zPuBj3xhWji+Wc9DQP004m8iV18/5JZMXGcF84yf2VgzJVxS42tvhzRH/xCMX+C8Jarn6+Xa1MZwkuLHWoraFudmAMiDOn60+M5UrxmpG4zQI+bgj9cO41xR8hxjM1VTzNNfzNGrSD8Rk79HP1ODCXf0LywVKD8Sgg34Z47lGKpmGrvX82FAsg+EDqABqm20dMYbxtkloValOmulVr1VVRMAKxAH99sQUuLpSreakuVqagTyg802FyPnjQ5HiJzuaNZaXxZjzQnxEReAbTf97YaU1GNvwVx+lUXFR8rf4/UpeFeNJQpqXExciY3baelsbWt9oj0CAqBCadORUU6pVdwJHKSbN1j0xheJ0S2czcXvVcQCBuW2NxHY3xHU4XmqjGUYlEVETSdRWSAFABmDq39O4xP3V2mao+n+NcuvJ0NvGlJfLetSZ0NFY0kDn1EXMi0A4C+JvFGqqYWAQpF+hRSB8gY+WKud4HVy/Ca5rAB6dRaQsCCrFSGV4kjmjtYdsDsv8AZzxB6QK5d73ElVJBFrMwIt0MYSOSWRP8RIYOMoNvpO/0oLeE+PF66JJCstUkTuVp1In2k/XHgzSxkDIEl/8A1v8AXAk+CczSpDzl8oozBpIMSrODyk7hY73HTA/jnh7MUEWpWXyk0wpJBDGxgaSbwZvFge0Y5yV8SWT0XuJu6v8Ah3/stVMyNLKGvqH/AMrYMpnKTfc2qMrKppByRI+M6tQ9Bv7YyeQyDs7GEbQDrDVFSx+FgSQTuDPcYvcapqlFCHGmejBjsZkry9I74GtJBXpUpuT+v6qv0Do49RXiRqeYopmpXOvpBVwvyMiPfADgvEgKyEsQkvqHcAH1/wC2M7miQFkGeoJ/pcW74dRE6Bq0wSZv12ExH59cWUPh/MZwjHLyXyivyOhUeIaahZZBYyvQgaVUk7/2fXFTLLpSrsQ1S3SWYgR8mJE+hxncvxGolYQ2osIIMmI5hE7dMEvvapkQ1TWX8xtajlVJOqmQD/MSTPTbfGWUWkvsaoyi20H8kjJQq5SRpdUqOSbzLWST1IY/Id8DaOR81KZWoTpR2YcoKU7s4NgSdRAO5EjAGnxMVOYhj2USxMzBIEb6bbfnOKWVrhqqJUDaGcAmQDpY7menubSe+LpTrbJyULTSCr8HSqtXyS3IJ3Z9VwPhCnTAm5I/KCH4bwwvUCFahmbooa8EiARcTA+pxo6b5fJM2lqlW7wQ4ClQSgEaSZifSGO84o0eKivyrSK01kqirrOqOZrpJMAdtgBikZutdCOKsCcR8P16JAqJpLSRtcC0xvH99MQ5XJVdVkLHtp1flBxrquS0qpaU6QxBI6+0G8e22DfBmp0yGY7RPKG379hefbF4ZE18TJyxyTXFWYD7rVsGpMBIn8PT6bgDpgjkskQtVjl9QuVIY8o0/wCK+31+mN1xTxFV0VdGXYBQb6QYNiCYaCpXV8M3GMmczVanU1O+mF5VXSAENxyiIM9r6RfbDc8cfI0cGbN/jHoB5vj2YqE1Krh2IEtUSmzGBAkssmAPywN4oruwlQsLeLAczE22G8wMbHKeC6jUvNV6TJDtTiWLMu6QASC17kaek7DFvhfBxTbVVp1KaPTKlUXzXUn4YOjTqnraIF+uGhFt6Qk6S3+hhKXh2swB0NcwBG9pt3tizl/DjsHYQqpualh7A3BaxOnf0xdzVJXa9U0CJQipZlC9r/KRGJOK8bc5UoHFQ025yVDnS3LqDtLKZCgwROq+Cot9sVuPiwW/CczPLSd13DBTBBuCIEYWKr+KK8mK7gSYAJUCegAsPlhYnxY/JHV+DPQ18KYU8qjMp88aUWQ0LJUJcm5E7H5SJ+3NFGdolQAHy6wAIHLUqTt74zWQ4yqvRYjV5YQACRIBBgn3GPftB462aqU6h18uoAnsxmBicXyGkZrRGCFLOkUlvYN8pE/6YhymUd6ZcCQJmOgHft88RpTJpNAmGO3y/qcLaegcK2aHxh40bPVFqMgQqirAM/CN798N4l4vq5mrTqsqymgKoBM6IibyZjACowFOCrB7kG0RFrTO/XCQ1VXzAGVf5gIHbcD1+eFUFX3Dkx44yg+6VL6X2tms4j4jrZnM1q7UxSdirR8OkgWgNcnlH1w7O5+rmHrVq5BeohBPKLqo3UbCI6T+eCXhnh2SbhyV6pIrg1ATJJJUsRAMjYKAQN7TjF5bi0UjppoCQEc3JJIPNvbY7Wv8sTTcnJL5lnUYwT8LX4Cp02cqiIzOzAAC8zYACJknHcvAX2ctkzTaq/4pBZkAkLNgoM3Ii57m3c8S4bxIUq1KqCZpujwP+UgwD6xjveS48+Zp06wp6KVRFvrLNBk6bKIJ2JvaY74XNaVONryL7itW0n0M8QZHLiialBfKq06juzJRJL6dQZXaNmmZJg2sRjzgFUVqaM71NSOdBEABQyHSIgkQFBmRy22wziArZjRRkqlQspgEgtdlGoQBZHsbHUuB+Z4XUBNEZmnTCSAo1apZl08u5M9JgQL7nGS5SXX0LqUI6cgl42oa+F1KakBA6QOtnn2idowercfFOkXbM0AqqCeQsduwqySegAxzPP8AGagzRywptUqEqGpkmkTpaJkFpBM3k397AeKeMqTsyKoOoKAAHa9ioDFgLm117A40Y45ku6/gjOcJdfXZ0RPE+VzdUow/EcadT0dIsriTJYix3Pt0xD4s4DXr5fLZemFrClVSVCtTVVRCINQkGACBIve0kYl8J8bo0iKdWmocgfiLTVQD0QgIukjawaSbnoCHiH7SsrlyFZh6iRIkWMbkd+1u8Ynu9bfYJyaVUZhvD2RKkVcuEYsQGpmoLWA1MvWepEeuA1YcKpgUfMUxqZdNUsNRIMVDBK7sDF/ninxr7SvODiktiIkwoBItPsenpjP8GzlLzVOaphqOoEmmZIjpaYBMSZmNomRXDjyVc7/MjJJ6iyfjGfV8zVqqisFAV9AZkbSpUEHULkKX1DoCfTFjhNAtrBoJCwokC6m08qfFAmf1wcznEi6fg09NJm1BNIp+WAWUcxGppXSTJN9iNsRgMLmNjMjV07TH5HFuSWiixfNgesopVkeAyU25kDadQG4kyNhtY4GZviqUgdaFmKqASx20rEofjAg3DASfTBfMZSm45GZdSayegWQObqu+3vOBCUSab2Vw7adbhtameXSZgCBMR326tDHeymoQaXba/S7/ANlT/aFSuKugBKbWhFCgeWmoCALCFuSTibh3A3LIx1KrTDAEkkKWZR/zETH7xgocvUFFtT0g4dKYAKpJJgFF0jULQTEXIOCeutl1NIkmkAoaWIiIqCW2JBZzEm8Yqsct1pHZPaioq23Vv6P5fYocFy6qaZemKhDaXXWUEQACQyXPMTyndLi+NV/tupSq0xSpBKLAgJaGOkgHVZpgsSdQ/hHfFD/2UzmZqOiKKQdUZSQFNwB9bE9D13tgDnq4FYZeppoCgrEM01dTBAVUgGOYqB2kzHTDv03JfERWdL/FGgL0mqK+arAtrAUsxqGTaCQfhI6Hp8sWaXEBSzHlZWnTqFi4PMUUtJUGQDpkAGDJgeoOMuwq1itSmC4BRWQyw1LZCZHNbaTaOm+Pc1x1suayrTRKurVyMHF+sxzW7GcVWCENIXJ6rJm2+6JqHFjUzdVM2NLs4GhhZIBXk0gBWUQQVie+4xf8JvQr1VpO+su0U1YgSEYmSkSGKiTc9b4G8NpPxEkNVRH1amqsNgRAWBvsO231lrKuQ41lJC2IDMNitSaeq9/4jv267mvtJNNrokvUSimot7Wzs1DhqhFEWAgDsBEfQWj0xBnMisbYzn2n+Lcxk6FL7sg1Pr1VCuoIFA6bSZ3NgFxz/hf2q56jU1Zo061MzykKjemgovfuCMankSdMhBOrNF458C/ewGptpqICFnYg/wAJ6i+x6SbYyNXIj7iF8kUc1ScUap2LiCUYdw4JU9CQp6Xm4x9r2aqSKS06I9Brb6tI/wDKMZnJ+I6pqt5jljUKyzSxDA2O46EiNoO1sZZuMU+JauTVlM8Pqkk+U5/ynCws1xeo7ltZE/8ANG1tseYz3ItUDf0eCha9AUVDVBTSooJgErUl9XU8s2F7dMWvHKI4OoARc9Y+eGcI4ylGrSrzTerTslJzFyCs6hOmNROwF8DPEeZq5hiG8oVmc6qav1HMx7CmJ+It/CelziWRuTXgtKHFIC5fUiMqEhWHMLCxtzH8t8e0MgfLaGpaZEy6k32gLJxc+4otNnApZmogt5obReSfLQRqiP4yN/gGH8W8RZmkdFMrT0osijTSmAxEn4Vm0jrjuNvQW2lsq1/C1RY1trhQw8vU8ar35AARYkDbY+mmT7LwUX/euVxPIqvvcAtr3iJA6ziXwl4V8+jTzecz7ZUMQRqqlSxuZUlhBK6Wgbax7DReNKdCj5Wir5jsJeoBTGuYCMzKB5h3veZBnumSUktMmscn5/HWuv75I8n9luWo0qXmZyqNZhEAVJZecn4W7bm3Triv4g8B5Cjw+q1JS1UFYYuXIhhJmdO0iw64ucH4rl0pN95r00HluEpkczOxA1KQLiCoj1k7A4A53jbUUYaogyARb0Pt6+mIvJNtUZskckoun/5v9jHcO4D5pJLFFBAuB192H6HG6yedr0aNNUVtFNQsnUNl3BIRSYPScZChxFjVVcsTIEyYUQBJbVM0wovqtH5Ym4ZxXLCuQiVMxUYPzu76CVRnIRBDFZFi5kz8K40OEp9mmLjrX5m0zPijMU2p6HIZNWqmShVm3U1Cdo9D7kRjPcO4RUzTVcy7+Win8ao7ElmfZVABLMSRAUWsJvgHR8TZqpWFIqlIVCFBWn5RS4OrVGogDcE3E9YjolDgRyS6M5nBWZ+ZaWg1Cr/wsGJld42g3kHHe3wVIKac+fkzPHeG0SKZStUqahzVGDK4ZSUIIJFlW2kjqT/EZB5V0y+ZpnQlVUVRpYb2IBkXkWg+g7YP5nJk1VYOVqvUARtWkCqxtAmBcD6YF+LPD1TLuuudemSNJ2HUGTaexOBjdvirKzikm6Wij4i8R6s0K1DVTUCnppl9UeWAAH7mQSQb8xwGz/GqldiX/iPSO0GCbgfPBLN5qm9YvQpU0VKZ/wCIVqSAwE6WBGq+xLSJv0x5laT5gt+Cjs0KNIFO8qFChYQWjpG5ONCUYkOEmwdQyr1A+hCVpoWbaAFIkzMHbpf5YjymSqVzFNCVEy2yiFLGTtsDGNcQ2VPk6alF1psrKWkMGDTysSgBBUT1At0xR4C4WaRlV0nRawcggBxMkg36xjlkbtpD+yk1bD/DaoWnTo6laoAim+wESSIk2wapcFyxrrSzLuKNWAGBZVdmMaQ17qQC2wGoTacGvss8F06VJ69RQ7uYUm/Ifyv+w6zjQeKOKtlaNNaNGnUGorpY6VEQZ+EjqTisMC19SM822jnvE+DcKoZo0vNrpWpwjAVKYSQN9bgkSsW7nTvgVlM9Syx1B0BaSFrkmARBkqF1bzAjYdsS+NPtTzqlqQWjR1DmKRUYzfc2FovpnHMqmZLsWYksbknfFHCpdhWWoNOKt+fkdc4LwilVyrTUV9HmkMpC2sUPWWMQFICmBYxefwjlWq5dqlYuWUm3MCnliCCwTtG3b1xzzw+takRWCsaQu6yQGC9DDBhvuNv16Bxr7RAlCmKCkI0Lp+CQrKTtMQIFzJ1A7baIUZpdBGpwB6ymrrqA0lJpqpPPA1oIMaGAMC/UHocck4lU8yq7NquepkiAAASbmI63xu+H+Jzmw9J3dREhjVgg3ABhQNj84M72fl/AdFqr1ndDSpKS1MuZdtOoaSvM0gNYRsIm+C5RcuN7KLDkWFZGtN1f/XZX+zquaqVaaVKFFVRRUat/E7M4GmSALACfQQMQcWyeTXK1GrA/eERUpspYhnVmA1QSrcoUSeg77zcPGWzlZ6NCi9CnBZWpIW1VBHxkkgAxAMgC07k4dxrwzQy+WK1GZ6riVA5VBHYbkr13wiaSOdyegd4K4JUIapKolXYvInRMx3ufyxQ4n4frPmz5zkAKG1tJAQywgx05hHdTgbWy9GpXW8U1hBJgwDuVJsYOw9cb3wdxsZmeH1xOsRQ8w9BPKzReIJXc3gdMJKXLSOjGu2VOIeLjVpljUNZPKembBIsQX0xBaDeN8c94rwVwSRUpVAoBPlvMfJgCY9AYx0vJ+CqlHPihmaQamxnkHIVAJBkAQthIMfncV9rXAcvQNF6IWmzFlKKABAAIaOkbfMYS3eyrS468HNi2HZekX1kEAIuok/QD3JjEVY4N8P8AC9apl/MFNihI5gB62F79cdJpdk0rC/AfEeXp5emj5XLOyggsygseY3JLb4WAh8NL/wCLHoVv+uFifwlbkbrLeHMlTUNUzKVG3KKQvTYkBzPSwxJ4h4hkzl6SZXLqr6jrOtnJCiygtpaGJWZQAgHeDASl4xoAhaWWpIWstSrqrQempSQsHYkC299sbLhOR4vWcEUKJSY58vQSmYN5ldXTGFQaq+zS5LwY7OcCc2rVfL1rqMIzFiWYEpoGl1AA/iAv64T5ANmqlRUqGmzE3OhiG39uvtjqPHvBCUqQqpl6VKq+kVBSbkBuSyqY09uWfiEj+IZMUb7YnkyOLorCClFS/ujzh2aLV6jVMsCvlqlJVYEIFBtzAQCT0GwA6YB5jK+VcnaeWLKCSYXsLnGrA+uK+c4elQQd/wCvfEFkd7HnC0AuDZp61VVSkjGkNYNQKVGogTzcvQD6/LUr4NIpivnKy06Zst/MZtUnSiLM9bA97Yy48P1abjyqwG5AM/Qb2+WGZfxTUGdXzirrS0oSzMQOjMB0mRqtcL0xoilJ/CZowSiuS2anidPhtHJv91mXYUq0qEJkFgrqyaoJgiCOhklRGNo5WjRzAfzBSbRUYC8gNSeNIgwSSIk3F+2CnGuKZCpl1FF6wesza/MWAuhi1OItqkxu0LUMxgX/ALDTzSK1ZoI0q0kgELZwAdTKJW6gjpiqu/P4D8VWvzKWUz7+YgUSCFI1HSASbE72EXNxEnD+E1GOZarVDapZmcgsSxBUgt11H6kDFnJ8UaiC1SmgFQOunQo1rpCgksCWUm5iNp7QuG8ODMj5h1VGDsPLF1IgjrNoMA9AYnD1J2vsD4Vv7hGlx1/NFLLhjU1QFBgm9h2kGwHqJx2nL0qdRpqMrVKajzKXKdIa/OLgG0/IfPi2arjK+RVoxTeiYIcAOdipYKxEQCRPQ42fDg1Sj55q0g1Y+Yw+Itq/m7EAAXIgz6Yvhx0utmfNNOtpD/Fvg7LZtK1JGT7zTptVouCPxE/lqkCWZANM7kFSZM4wHA6r5fNNQqKjUT5csFVSwptKEMrWaWIPeIONnlOJtUqrmkXyKdMRqgHWoJUkzABIMECe+MWviAJnuWq8BSimixRCpUNaNwSSZ6kz1nF8mKM0yGLI468lzxnQFas2apuDTdlQK12mmsN0i1rSfzGIH4o+YqUwiLSNKkiageaoaamS3qSZHp+er8M8WoZrlqvrNNTpViC09TMX3H0M455xjM6cy6UebS8rpv6gesbHsRhIw4x0X5wun99m48E+PM1TzVOjWbXTZmDKUUEE6jK6VBnV3J6+mDnivMmvVOimXemCUpsSFPmFdyCLkIDHT3xjqWXd1RyihyJZlu0iYN7AwNxvE4IcGzFY16qmoTUIQoSAViDNrHVb8sUcqRn4Jso1+CzR01qKpVYgfEzcrSL6pmBa5mcAaHhNZ0lgmksXnY6Se9thjU8XzdPzIqVqXmITqD1AlhNhvfVYL2FziTLcCrVaaVwAqOxAZmEAAHUSb2AHvb54hyfZfitIwnFOIslQKJQJYEW3E9x0jFZc/TqEFy4hjqO5IIt+YHe04P8AizhYRKLkEs2rWQfUaTHTl6HuOuMlW5WIAhdx6++LQnbslOHHRs/E9BTQygo00VUDKzoWIa5PMTZjLEzvzRsMQcEyxrv5OolVU1AZkjQVld+pIidjjpmR8Afe8kv4gprUSlUAAB0uVDNABELewmcNyf2fHIU3qLWmoSod9IH4U3VbnRJKsWueUYO02cnF8f7RgKXD83lqhXKtUXUoIgiSrC6t6gj8hixxXg2eq0qHm87KW/illVgJ1EmT/rjXeGOBVqeZZnQ+WXYCY72YyJg9CTg9xDidAEo3pB3kiwt1Fx1vjF776NTwpPlWzidTKqOV11MsgspHcmZB3kze/LiTI55stVp1UDEJVkMbhmplWN+kgDG7y/2X16iz5tJJJj4jy2KkCIveR+ZxqOHfZ7QOTo5WvzGi5qak5dbGZnrsR/040pPsnKLRslzK1qC1F2dFcezAEfkcfMP2mVSeK5lT/CwUD0CrH64+lqZFJNAsoAC+gAiPoMZzwRVSqtevyqKmZrkNAkhanlrf2QYv2jN0fOHCeDPmq1OjTjXUcIJ2GrqfQQSfScfS3hrIU6eXpppWKaKsbiSLkT7HEdXIZVOJUtOXp+dWSq5rKoVhpUKZI6nURgP4Z4hCVKbHmRgD/kLLf8sZs6qNlsXZW4lwXIvVZmRZMemwAH5YWKreGq9TnUqFbad+2FjMpMsznfhHw1rzdOoealR/Fa1tX/u1bpzMAY/lBx1DKeLs5WoeZlmShQQQpKK5I/nqs1l1XMCN9zvjmnhnjVQkUXJSiSZggLsQNQiTMARO2DPFePLqzFIeYaYY05Lqqnlh9ICAqN+UEi99ziU5zUvsXhjjKOjW0PG1fMUkJQCo1iV2NyAUkncQfnvgJnM2tMMzmy3aLtfaFFzP5Yy1TxK9GjSp040BYLadR1gmIO6nr6zfFHw/Qq5vOUqYqNSUsQKhnSojdog3AAgnc+uJrFKbvwU5Rgq8mjyPG/NruKNVGAhmWr+EqKq82lzA1Eyb298A8hxTTmqrFyPMc/CCwImxmYMTEfLDeIUVP3llKKihlAQGCFOktfbVBbSO+CXB/B/m5XUX0vrVZNiAV16+YQy/D2sd7jFo4dfiI8i8ePyIfvZzLprq06N2tOmoFGkS1/8AFAI/h9cP4nkadLMrRHl1T5aGo5EzUb8RFAc25WQEmREjvinwKhSo8bFOrUKUqdR1LsFMBUYB21ArBOltrSMDj5laq9UeZXZnZi6qz7MQCYuBAFu0DGhYVHozPLfgu8TarTphtC6KjwGZTIZRMA9NJG0Xj1gVchng1VWqwWc6ZkzcwI6AeuOn53wRl34XUapJKKaoeT8YE2vsZI9jjl2fztOkmgUqbv8Az6fhG4g7lus/riyxJUTnklbsOcOqUqFTSzGrToliKkGJG40dQDI9TJiMQcJ4rQqNX1ISSrLRBEBdTDZdgQpN+3rGH+BeGDN+YSYZbwTbmm/wmb9Le+IOJfZ3XolfJb7wSQoVFIeTawkyPnbfacUWFqPIi8qug/Q8O+fVbytAIVWbUZWBIkyTvYRbAfjWQq5XiHkJULLyNAYkKrDUVWbC+r3GNj4I8AZwB2zCPQcgAElGDLa0ISVNtyD8sAPGvGPKr+VSHmPRaoDWAjmeJUi/mBSIExHrheLrZ3KLdrYZydWpUrhFRvKKsUtpBIG/NaCN77xvjPZrwK2TzHmVnRkVGcEFj00KII6Fl2mYGNR4J4y+YUmvWNSrT6EKsK20AAdr/L0xc8V8Q81BRpEa3IQE2AYmBB9+vrOLqCULZGWSTy8YrRzzhmeanLJSqrpYlaukIRB5SJMi/wDQ46DxfguRrZN89lQEqrzVLkGSQ1QMCTe5YHr3OMBW4llyopuWDII0mxRlUhwfWV27k4XBvEdTzc1QEGnmKXlkTsUsjL9SOxB9sLCTeh8kF2bPwhnaOYRlVlFZANQYxKyQCvf4gLXtjY+A+BCnWrVqyhajsEo6xDeWqjUV1AHmYm0bKMZ/wH4XpZQ+dVYakUs7zYC3KvuYHcxHpibif21U6dYU3ytQIdm1rq9Dojv64aWPhqXZKOd5k3jWl5+ZznivCUr5jNVKreU5r1G0xaGYtaPRl/PGj8KZ9nqrk6HMHIaDYa6WsNM7AqD3sV7RjM+Ic0tXMVXo6mWoVdLXI03EQIgzI6acFvs5qjLZ7LVqx0jUymTt5isst23BxifdM9Rf42kdepeGsplctUqZlKfNz1Sw1gE9FkSTJPSWPyA51mczwipmFc5DNFVJaTADCBGqkak6QLgn1x1nxMoeiKRMLVOlo30xJHsYg+hxic3lssy6Kqn8MhFdbNKi8H5EYMsig+KJKDntmv8AD3HctmKP+6kBUgFNOgp2BSLe4tbFTxFnglGoWuAJj0BBP6Yw+U4rRy+YytSkxv8AhuYgNTqbBwOqtBBxN9o3HR92q00qL5pKqEDXkMpIYA/y9I2PScVjPkiThxejX1M5S8ioWqKg0/ESInp73G2MPwmvQq54tUrxRQqUL8gZtlALXIm97mBjmvE+I1sxU8xgq2VdCTTWF7KD1NzJNz7YPeXmcrTSpUUMliRMssEHm6xYT+2JwwpU5F5eobejvYgARiKq8QRuL4xHgLxbTrO9BWEaBUUAyBcBwsgGJKmIEEtjY1XtjU3Zoh8cbG8bUvRbSzKWUwyxqBIsVm2rtPXAbw3lEyuTpUGdVKEgl2F3jU9ybw7vf2wTzGcAyxcmAuqT6Am/0xwzx14ibNViiqq00JUHTzsRIJZt9ywAFvffCIwTVM7RxvxXw+i6O9egayKQgDhn5ugCzGqeoxhslmvNzVZ1srs7EdYBJj645JT4XUZtNNWY7woJP0E42XgU5halUV1cKlN2BaVMtYWIv1M74hnTaHxNI6FV8VlTChSABG/YdsLHLM74hqJUZVYQIH5YWIKDNPJLwUOAcIbPZhKWsU2aeZw2kkSWAibi9rTBvhvCeLrlMzzjzwpqDSZEG6hhfeYMX7euNPwzhCZWq9anmELKjlVC3SVMkBrECT0i5xmnqrVV6tvMY62MLp1AkkBYiSTMjti3tp6ZL3XHcWe1a5rHSWKoIlTYkjf2aTi54Z4nRoVEVqrJzSSGYEmRZ/w9JHTeD6dKeZpoaZfWCzAwALzEyTPy+mKKpFNTU2JGoKBqCg3jFYY6VEJZG3ZrOM+HAlGrVZmXmOhZlWDEkiIkWm5J/PGZyrMzBS3IPh1cwBtsvyA9sbvgHAnzOVo0cw9SmKpApSNR03vr+EKADa5+HacAuPeGBlaoVG1AagSbzBIkWAiIO3U4HttPkWeePt+23tvRecoOF1lChqqvT1tHM6apAJ7C9uwGK3hDj1KjSr/goXbywiMDpklrtaIAI9TGJ8z4Xr+QAqAsyqWBJgaiNKxsTdZmR9MGuL+FPuvC1rKi06pZHaBMm6sIJMATMC0E9cMnW0RcvDCnA+Oir/umZVfKrTSaCVKlrALfacD/ABd9muXogU0dkVQSC3wif52gAX6nvjN8Kzwr5mjTqOKas6y7GBpBn+Kw2gbdMF/tk8WJWqpSoV1ekurzAjSNUyAxFjE+oth0uUbYkpcZaMbw3MVaFSpSoVhzAamp31RJAUkT1O3546R9n/HajZunSqfHoZw0QSBYyNuo23HTvxt8xoZWSQd5n1tHa0D5YP8AhHxU1DPrmWpvV0owYJvBWJ9tsLyfQVFWrPqmjUDAEemPmrxbwirQ4jmiaqkNWqMFm5DMWHpaTaehx1TwZ9pFKpknqZirTp1A1TkBuqj4JE3MdbT0xh+MVcqVpCsHfVq/EnnF9UEezD64nlycaQ2PFbbM3wniTUs2khgrAyb3EEiIIkXGIuI8betULkw3SP4R0C9o74O8U+7v92p0lhBADG5FzJPWT+2AnCPD7ZrPjK0yLswLbgKkkt62GLYctpi5MdOx3DvD9fiddilMVaxMuQQg2HO1oAY9JkkGNsdQ8I/YlTpL5maYmqSTpptCKLQJiSZnsPTG68MeGaORoilREDdmN2Zu7Hv6bDpguWxyVO0LJ8lTOO+Ncv8AdR5LuxV6gIjqq8yg/wCaCf8AB64x3FvDa121iqsgCxN4Fh+/54P/AGx59/vgQMAsC3oT+Ww/LGM41mTSrUx0UHb2j+v1wuWblK2Nhxxxw4roWfy/kBdDalIBDCRck9PkLemFkuKCdNRtrhjuSdp9pP0wIz/FCyhegC/ljynTZ/hG4n/U9hiTgpF1kcD6EzXHGTh+QruklkXV0s1NTM7QYxjM7xcvSAjeoT8zcf8AqAY0vEvFwocNyaCn/wAeilLQOZgrUtOoWuV5SBF7j1w/gXg0gNWalCqZpI8ry7XXeTvfsN8R9RC2qGwzpUznNYh0p3KLqMuATpEssxuY3jAziXA3yVUNrFajVJanVUMqva8yNQcTcA9ZnHWs/wCHlC1AaRT/AIYK203Cubbhl1OpiZ9OuczHhJ3yeZiy0FapTU/GWUySOhAp6lnrqHyGGTi+IcsVJcjIDPqaZlB26SZ25iCT8hPriM8aqCn5ZPw7aheOk3tb54CU+JkmFEwRuTcnsF5j8se55CoGoFQf5lKT7LE42mUP/ZrnfL4zSCXFQVEOmwgoWtHYoPpjuddmPKogm31tj588L8UGRrJXlXdSBoBDEq26gidEgxJv1i2OzcO8Z02FAufKeurhBuA8MFvbcqY9So6466RswTSgwd4g4NVq1BR88LRRmBhoVmO09o5rRuT2GBlf7PKGojUzMPT/APbr79cdEpcBpE05EhJ+c7n1OCeU4alIm12vJx53PJJ3dBkoLvbOV5PwBWpIalCq1IbkFdQMC4ZGgyOl8R5nw75lOqK2YYMwLB006dIsoKElhuSVBHWD36xxan+H6bH54wvGuEg0SNiJKn9QcPGXx1IS7h8JwTPp5dV01atDFdS7GDEiemPcWOMZc+e80tJBggFokCJ33b4j6m2FjWZ6Nf4l8SA01ZUUwGsQRZlKQTa3MLDtjn1DKvUMKJ3PQC25j2nCwsUaszqTRq/D3gHMZoa0ZVWygmLknQIAvv1MfPGf4hVq0cxUoVYY06hRo66WIMH1jCwsInotLTo3vj7jaUPulDIqabGmtYsLWqDkGkkgGASffffEXCqtbMVXp5mDVVUINvhJkzFtVxthYWHi7lRk9Z8OJzXa6NzS495jGoFUIQpJPZTNh7DEWd4n5qFKnNKMQQICFgVJHWflv9ceYWMSmz0nFHC8xVOo6iSZMk3v1nHuWpGoYGwwsLGqTpEIq2Hsvweg20vUQamWCBp9CTE+8423hfgQpZmnWo0UelmgxCNEJDTEmSCu0gXvbHmFjJKTNsIrshy3CUbjmZofDSZpZVsJKqxA9NTH5E7YzHiPL6KxpaTr8xrEzAJlL/4I+mFhYM23JL6AjFKDa+YS4N4cfzELGwEkA7m4A9r/AJY2uSpHLuHRURx1VRN9wTF5wsLHj+oyzWSk+j6X0GKHsq4p3d3+J0Th3GRVo03iC8gjsy2b5Ti75si2FhY+gwycscZPykfK+qgseacI9Js+d/tFzAfP1C+y7gekkD9zipmUpuVFUEOoAMXH1/PCwsK3seMU4X9V+4Ifw/eQbRIPpMC3zxK9DSI20xabG0if7thYWOvYiSdnXfs3UZ7OeeyxTyVKnToqYnUy6dTR1hWj/EO2OrkYWFirIIo5vJFmNlKsAGB9D0t1Fj8sQ0+HJTpmkolTIIMRDTI+YJ9PqcLCxLik7Ht9HzhxPghyrtpr+Wg6DXIE7W3wPemGHIGJMc7RLXsFEnTfqST7YWFi7JMIcA4Sc3nVoa4fUF1EaghY828F20q5LnfSB1wd8V8JzVPiVOlQRW+7eWUuoWIVlMM07AAydx64WFic3UWUh3R1fLcfKLTaoqjVAYAklWO42gieowWqZnzFkEgY8wsYWtG9U3ZJls1qGhpkdT1GA3EVvp6tMf5TB+tsLCwiehZRSbSMXmfD9JnJk39BhYWFi/JkqP/Z"/>
          <p:cNvSpPr>
            <a:spLocks noChangeAspect="1" noChangeArrowheads="1"/>
          </p:cNvSpPr>
          <p:nvPr/>
        </p:nvSpPr>
        <p:spPr bwMode="auto">
          <a:xfrm>
            <a:off x="1679575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22548" name="Picture 36" descr="http://www.event-fotograf-eventfotografie.de/media/Lufthansa-Event-1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50" y="1074738"/>
            <a:ext cx="1565275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9" name="Tekstvak 20"/>
          <p:cNvSpPr txBox="1">
            <a:spLocks noChangeArrowheads="1"/>
          </p:cNvSpPr>
          <p:nvPr/>
        </p:nvSpPr>
        <p:spPr bwMode="auto">
          <a:xfrm rot="-804558">
            <a:off x="755650" y="2060575"/>
            <a:ext cx="77041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9600" b="1" dirty="0">
                <a:solidFill>
                  <a:srgbClr val="FF0000"/>
                </a:solidFill>
              </a:rPr>
              <a:t>STRATEGY NEEDED</a:t>
            </a:r>
            <a:endParaRPr lang="nl-NL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smtClean="0"/>
              <a:t>Designing a TA communication strategy: challenging</a:t>
            </a:r>
            <a:endParaRPr lang="nl-NL" sz="2400" baseline="30000" smtClean="0"/>
          </a:p>
        </p:txBody>
      </p:sp>
      <p:sp>
        <p:nvSpPr>
          <p:cNvPr id="24579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4260850"/>
            <a:ext cx="8240713" cy="3921125"/>
          </a:xfrm>
        </p:spPr>
        <p:txBody>
          <a:bodyPr/>
          <a:lstStyle/>
          <a:p>
            <a:r>
              <a:rPr lang="nl-NL" dirty="0" smtClean="0"/>
              <a:t>Multiple </a:t>
            </a:r>
            <a:r>
              <a:rPr lang="nl-NL" dirty="0" err="1" smtClean="0"/>
              <a:t>audiences</a:t>
            </a:r>
            <a:endParaRPr lang="nl-NL" dirty="0" smtClean="0"/>
          </a:p>
          <a:p>
            <a:r>
              <a:rPr lang="nl-NL" dirty="0" smtClean="0"/>
              <a:t>Multiple </a:t>
            </a:r>
            <a:r>
              <a:rPr lang="nl-NL" dirty="0" err="1" smtClean="0"/>
              <a:t>messages</a:t>
            </a:r>
            <a:endParaRPr lang="nl-NL" dirty="0" smtClean="0"/>
          </a:p>
          <a:p>
            <a:r>
              <a:rPr lang="nl-NL" dirty="0" smtClean="0"/>
              <a:t>Multiple events</a:t>
            </a:r>
          </a:p>
          <a:p>
            <a:r>
              <a:rPr lang="nl-NL" dirty="0" err="1" smtClean="0"/>
              <a:t>Politically</a:t>
            </a:r>
            <a:r>
              <a:rPr lang="nl-NL" dirty="0" smtClean="0"/>
              <a:t> </a:t>
            </a:r>
            <a:r>
              <a:rPr lang="nl-NL" dirty="0" err="1" smtClean="0"/>
              <a:t>sensitive</a:t>
            </a:r>
            <a:r>
              <a:rPr lang="nl-NL" dirty="0" smtClean="0"/>
              <a:t> </a:t>
            </a:r>
            <a:r>
              <a:rPr lang="nl-NL" dirty="0" err="1" smtClean="0"/>
              <a:t>material</a:t>
            </a:r>
            <a:endParaRPr lang="nl-NL" dirty="0" smtClean="0"/>
          </a:p>
          <a:p>
            <a:r>
              <a:rPr lang="nl-NL" dirty="0" smtClean="0"/>
              <a:t>Limited time </a:t>
            </a:r>
            <a:r>
              <a:rPr lang="nl-NL" dirty="0" err="1" smtClean="0"/>
              <a:t>to</a:t>
            </a:r>
            <a:r>
              <a:rPr lang="nl-NL" dirty="0" smtClean="0"/>
              <a:t> make research </a:t>
            </a:r>
            <a:r>
              <a:rPr lang="nl-NL" dirty="0" err="1" smtClean="0"/>
              <a:t>robust</a:t>
            </a:r>
            <a:r>
              <a:rPr lang="nl-NL" dirty="0" smtClean="0"/>
              <a:t>: </a:t>
            </a:r>
            <a:r>
              <a:rPr lang="nl-NL" dirty="0" err="1" smtClean="0"/>
              <a:t>fast</a:t>
            </a:r>
            <a:r>
              <a:rPr lang="nl-NL" dirty="0" smtClean="0"/>
              <a:t> ‘</a:t>
            </a:r>
            <a:r>
              <a:rPr lang="nl-NL" dirty="0" err="1" smtClean="0"/>
              <a:t>message</a:t>
            </a:r>
            <a:r>
              <a:rPr lang="nl-NL" dirty="0" smtClean="0"/>
              <a:t> </a:t>
            </a:r>
            <a:r>
              <a:rPr lang="nl-NL" dirty="0" err="1" smtClean="0"/>
              <a:t>creation</a:t>
            </a:r>
            <a:r>
              <a:rPr lang="nl-NL" dirty="0" smtClean="0"/>
              <a:t>’</a:t>
            </a:r>
          </a:p>
          <a:p>
            <a:r>
              <a:rPr lang="nl-NL" dirty="0" err="1" smtClean="0"/>
              <a:t>Additional</a:t>
            </a:r>
            <a:r>
              <a:rPr lang="nl-NL" dirty="0" smtClean="0"/>
              <a:t> in-house </a:t>
            </a:r>
            <a:r>
              <a:rPr lang="nl-NL" dirty="0" err="1" smtClean="0"/>
              <a:t>communication</a:t>
            </a:r>
            <a:r>
              <a:rPr lang="nl-NL" dirty="0" smtClean="0"/>
              <a:t> expertise </a:t>
            </a:r>
            <a:r>
              <a:rPr lang="nl-NL" dirty="0" err="1" smtClean="0"/>
              <a:t>needed</a:t>
            </a:r>
            <a:endParaRPr lang="nl-NL" dirty="0" smtClean="0"/>
          </a:p>
          <a:p>
            <a:pPr marL="358775" lvl="1" indent="0">
              <a:buFontTx/>
              <a:buNone/>
            </a:pPr>
            <a:endParaRPr lang="nl-NL" dirty="0" smtClean="0"/>
          </a:p>
          <a:p>
            <a:endParaRPr lang="nl-NL" dirty="0" smtClean="0"/>
          </a:p>
        </p:txBody>
      </p:sp>
      <p:pic>
        <p:nvPicPr>
          <p:cNvPr id="24580" name="Picture 2" descr="http://t1.gstatic.com/images?q=tbn:ANd9GcT1fmslJaYcyD_mfJXYRo-e3GyirtDpW8LCHOBOZT6yz8jA6CF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516063"/>
            <a:ext cx="3384550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smtClean="0"/>
              <a:t>Designing a TA communication strategy: challenging</a:t>
            </a:r>
            <a:endParaRPr lang="nl-NL" sz="2400" baseline="30000" smtClean="0"/>
          </a:p>
        </p:txBody>
      </p:sp>
      <p:cxnSp>
        <p:nvCxnSpPr>
          <p:cNvPr id="4" name="Rechte verbindingslijn met pijl 3"/>
          <p:cNvCxnSpPr/>
          <p:nvPr/>
        </p:nvCxnSpPr>
        <p:spPr>
          <a:xfrm>
            <a:off x="557554" y="3717032"/>
            <a:ext cx="790287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330238" y="2996952"/>
            <a:ext cx="2844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Project plan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2015716" y="2996952"/>
            <a:ext cx="2844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Project </a:t>
            </a:r>
            <a:r>
              <a:rPr lang="nl-NL" dirty="0" err="1" smtClean="0"/>
              <a:t>activities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4195378" y="2996952"/>
            <a:ext cx="2844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Project </a:t>
            </a:r>
            <a:r>
              <a:rPr lang="nl-NL" dirty="0" err="1" smtClean="0"/>
              <a:t>results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6084168" y="3047256"/>
            <a:ext cx="2844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Communication of </a:t>
            </a:r>
            <a:r>
              <a:rPr lang="nl-NL" dirty="0" err="1" smtClean="0"/>
              <a:t>results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153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smtClean="0"/>
              <a:t>Designing a TA communication strategy: challenging</a:t>
            </a:r>
            <a:endParaRPr lang="nl-NL" sz="2400" baseline="30000" smtClean="0"/>
          </a:p>
        </p:txBody>
      </p:sp>
      <p:cxnSp>
        <p:nvCxnSpPr>
          <p:cNvPr id="4" name="Rechte verbindingslijn met pijl 3"/>
          <p:cNvCxnSpPr/>
          <p:nvPr/>
        </p:nvCxnSpPr>
        <p:spPr>
          <a:xfrm>
            <a:off x="557554" y="3717032"/>
            <a:ext cx="790287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330238" y="2996952"/>
            <a:ext cx="2844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Project plan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2015716" y="2996952"/>
            <a:ext cx="2844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Project </a:t>
            </a:r>
            <a:r>
              <a:rPr lang="nl-NL" dirty="0" err="1" smtClean="0"/>
              <a:t>activities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4195378" y="2996952"/>
            <a:ext cx="2844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Project </a:t>
            </a:r>
            <a:r>
              <a:rPr lang="nl-NL" dirty="0" err="1" smtClean="0"/>
              <a:t>results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6084168" y="3047256"/>
            <a:ext cx="2844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Communication of </a:t>
            </a:r>
            <a:r>
              <a:rPr lang="nl-NL" dirty="0" err="1" smtClean="0"/>
              <a:t>results</a:t>
            </a:r>
            <a:endParaRPr lang="nl-NL" dirty="0"/>
          </a:p>
        </p:txBody>
      </p:sp>
      <p:cxnSp>
        <p:nvCxnSpPr>
          <p:cNvPr id="3" name="Rechte verbindingslijn 2"/>
          <p:cNvCxnSpPr/>
          <p:nvPr/>
        </p:nvCxnSpPr>
        <p:spPr>
          <a:xfrm flipH="1">
            <a:off x="1475656" y="2348880"/>
            <a:ext cx="5184576" cy="352839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>
            <a:off x="1187624" y="1844824"/>
            <a:ext cx="4429912" cy="3384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flipH="1" flipV="1">
            <a:off x="1777464" y="1988840"/>
            <a:ext cx="5262230" cy="37444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42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smtClean="0"/>
              <a:t>Designing a TA communication strategy: challenging</a:t>
            </a:r>
            <a:endParaRPr lang="nl-NL" sz="2400" baseline="30000" smtClean="0"/>
          </a:p>
        </p:txBody>
      </p:sp>
      <p:cxnSp>
        <p:nvCxnSpPr>
          <p:cNvPr id="4" name="Rechte verbindingslijn met pijl 3"/>
          <p:cNvCxnSpPr/>
          <p:nvPr/>
        </p:nvCxnSpPr>
        <p:spPr>
          <a:xfrm>
            <a:off x="557554" y="3717032"/>
            <a:ext cx="603067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330238" y="2996952"/>
            <a:ext cx="2844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Project plan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2015716" y="2996952"/>
            <a:ext cx="2844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Project </a:t>
            </a:r>
            <a:r>
              <a:rPr lang="nl-NL" dirty="0" err="1" smtClean="0"/>
              <a:t>activities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4195378" y="2996952"/>
            <a:ext cx="2844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Project </a:t>
            </a:r>
            <a:r>
              <a:rPr lang="nl-NL" dirty="0" err="1" smtClean="0"/>
              <a:t>results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340532" y="487943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Communication of </a:t>
            </a:r>
            <a:r>
              <a:rPr lang="nl-NL" dirty="0" err="1" smtClean="0"/>
              <a:t>ideas</a:t>
            </a:r>
            <a:r>
              <a:rPr lang="nl-NL" dirty="0" smtClean="0"/>
              <a:t>, </a:t>
            </a:r>
            <a:r>
              <a:rPr lang="nl-NL" dirty="0" err="1" smtClean="0"/>
              <a:t>plans</a:t>
            </a:r>
            <a:r>
              <a:rPr lang="nl-NL" dirty="0" smtClean="0"/>
              <a:t>, events, interim </a:t>
            </a:r>
            <a:r>
              <a:rPr lang="nl-NL" dirty="0" err="1" smtClean="0"/>
              <a:t>results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results</a:t>
            </a:r>
            <a:endParaRPr lang="nl-NL" dirty="0"/>
          </a:p>
        </p:txBody>
      </p:sp>
      <p:cxnSp>
        <p:nvCxnSpPr>
          <p:cNvPr id="6" name="Rechte verbindingslijn 5"/>
          <p:cNvCxnSpPr/>
          <p:nvPr/>
        </p:nvCxnSpPr>
        <p:spPr>
          <a:xfrm>
            <a:off x="1187624" y="1844824"/>
            <a:ext cx="4429912" cy="3384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>
            <a:off x="971600" y="4077072"/>
            <a:ext cx="0" cy="80236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/>
          <p:nvPr/>
        </p:nvCxnSpPr>
        <p:spPr>
          <a:xfrm>
            <a:off x="2555776" y="4077072"/>
            <a:ext cx="0" cy="80236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/>
          <p:nvPr/>
        </p:nvCxnSpPr>
        <p:spPr>
          <a:xfrm>
            <a:off x="4427984" y="4077072"/>
            <a:ext cx="0" cy="80236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>
            <a:off x="6156176" y="4077072"/>
            <a:ext cx="0" cy="80236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92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895600" y="2852738"/>
            <a:ext cx="6248400" cy="1008062"/>
          </a:xfrm>
        </p:spPr>
        <p:txBody>
          <a:bodyPr/>
          <a:lstStyle/>
          <a:p>
            <a:pPr eaLnBrk="1" hangingPunct="1"/>
            <a:r>
              <a:rPr lang="nb-NO" smtClean="0"/>
              <a:t>TA = Communication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TA with Impact = Communication</a:t>
            </a:r>
            <a:r>
              <a:rPr lang="nl-NL" baseline="30000" smtClean="0"/>
              <a:t>2</a:t>
            </a:r>
          </a:p>
        </p:txBody>
      </p:sp>
      <p:sp>
        <p:nvSpPr>
          <p:cNvPr id="23555" name="AutoShape 4" descr="data:image/jpeg;base64,/9j/4AAQSkZJRgABAQAAAQABAAD/2wCEAAkGBg8QDw8PDxAQDxAPDg0QERAQDA8PEBUPFBAVFBMUFBIXHCYeFxkjGhUSHzAgIycpLCwsFR8xNTAqNSYrLCkBCQoKDgwOGg8PGikcHx81LCouKSwpKSwpKSksLCkpLCosKSkpKSkpLSwpKSwsLCksLSwpLCksLikpLCkpLCksLP/AABEIAOEA4QMBIgACEQEDEQH/xAAcAAEBAAEFAQAAAAAAAAAAAAAAAQcCAwQFBgj/xABIEAACAgEBAwYICwUFCQAAAAAAAQIDEQQFEiEGBzFRcZETIjJBYYGhwRQzQlJicoKSorGyI2NzwtEWQ1Oj4RUkRIOzw9LT8P/EABoBAQADAQEBAAAAAAAAAAAAAAABAgQFAwb/xAAtEQEAAQMCBAQFBQEAAAAAAAAAAQIDEQQSITFBURMiYXEFI0Kh8RUykbHwFP/aAAwDAQACEQMRAD8AziAAAAAAAAATIFIUmQKAAAJkZAFJvDIFBN42Z62uPlTgu2cUBvg6q/lVoK/L1mlh6JaulPucjsNNqoWQjZXKM4TjGcJReYyhJZjJPzponEozEtwoBCQAAQoAAAAQFAAAACNkslhNmB+W+plPaWqzKTip14i5ycUnTB8I9C/1Paza8WrbDwv3otU7pjLOd+srhxnZCC+nOMfzZwbOVWgj5Ws0qx5vhVLfcpZPnaqmKz4scqUlndj5pM3DbGgz9TBPxLtT92ebeX+zI9Osq9W9P8kcW3nN2XH++nL6mmvl/KYRIXjQUd5ec/Ea+lMMx287ez15MdTPsphD9c4nEu549P8AI017+vOiP6ZSMT4BeNDb9VJ+IXemGTLOeZ/J0a7Zapv2KtfmcO3ni1XydPp19Z2S/Jox+MF40drs85116ev2e1t52dovyfg8OzTzl+czh285W1Jf8Qo/U09C/XGR5cIvGmtR9Kk6q9P1O8t5b7Sn5Wsv9ThX/wBOMTiWcoNZLytXqZeh6u5r2yOvKXizbj6Yec3rk86p/lrs1E5eVOyXbbN/mzZdUX0xi/S4xb7zWVF4ppjlCm6qeckVjo4dnAy1zTbY8JpZaeT8bTWNL+FPM4erLmvs48xibB6bm62o6NoQi3iOojKl9W/5db71JfbMuroiq3w6NmiubLmJ6s3g0xfA1HEd8AAAAAAAAAAAAAaLl4r7DA/Lqrd2jd9KNE/wuH/bM8yXBmE+c6nd10X8+j9Fj/8AYa9HOLsMetjNmXkmsSmvpZ74oot8t+mEH+a9xDs0zwcGqOKghUWVwAAGAAoTgKQoMBQMEGFAwXATgNULJRcZweJwlGcH9OL3o+1IgImMxiUxOJy+hNibQjqNPVdDyba4TXoUlnHuOwMf8021d7T2aZvjRY93+FZ4y7pb67EjIB87XTtqmns+mt1b6Yq7gAKrgAAAAAAAAAAjMQc7dGL9NPr8ND9MjMBi/ngo/Z0T+bqEvVKuf9Ee1icXKZeGojNqqGNb+mt9cJLua/qaTXd5FT6pyj3p/wChoO7Evn6ukqAVEq4AC4BgRUTBcBOAoBGTAVAqGQKCgwhcAqIynD0XIDangNoVZeI3p0S7X41b+8mvtszfF5R83qcotSi8Si4yi+qcWnF96M/8n9px1Ompvj0W1xn05w2uK7U8r1HK1lGKt3d2NDXmiaezsgAYm8AAAAAAAAAAAx9zuVZ0bl823Ty9XhYxfskzIJ4vnRo3tn6jrVUpLtj4y/ItROKolSuM0zDDclml/Rsg/al7zQbtS3qr19DeXqy/cjaTO/E8ZfOzHCAoKicowhT1Wzq/9zqnp9PVbdvyjPfqU28N5fT9XvJtmhQppusphTqI2x3o1xxFxTzxS4eZHJ/U437NvWY5xnPt29Xp4bzleksl5MJy+rCT/JG/pdkai1yjXVOTg8SSjjD6nnofoPWbZ1c99N62WnhKKcYKEpN+lbp1/J67fnrKfCSs8LFtWcVKTzu72H5+KPCPiVyqzN2mI4e/fHsnw4zh1Gr2BqqY79lMox4ZfBpduHwN/R8nLJ1xunZVRXLyZXTxvdiSycuraWn09N1cLLb5WxccTr3IJ4ab4vibmtplqdFppVJzdC3JwjxkuCWcfZXeT/2X+G7yxM/ux09pTsp6Ou12wLKXW5ShOq2SUbq5b0OPX511+pnZazYOiosVV2puU2ovMdPHc48M5z2k8DOvZtkLk4N2p1RlwlnMXwXf7Tk7V2s4V6a9V02SsgsuyG/NSST4ceHHePGrVX66oppnPGacxiM44xK0U0x0cLU7P0ukslXqYW3vhKuVdiqi62vlJpvOUzmbdr0enjCNekU/DUuUbJ6i3MW/RnDayjruUeoqsjTqIyW/ZDE61PecWlw4eZdKNra21K7dHpoqf7apuMoYedzDXTjHyY956W4uXPDrq3cZmKvdGYiJjEOqlNLpNuWo6jZKd5nVyyZW5ntr71Fulb40Wb0V+6s8Zd0vCLuMUHoub7a3wfaNLbxG/Onl2y41v76S+0ZtVRutz6NWkr23Iz1Z6KaYPKNRxndAAAAAAAAAAAPPctdPv6O+PTvU2r1uDwehOu23XmpoD572P43D51XuRx6fJj2I3tjLcsjF/J34Pti2vcbe7hyj82di7pM7tM5fP1Rz91KQpd54d1s3atUNJqKJ7+/NqVTiuClhdLzw4pGnRbbUNNfp7Yys8J8W95eJLHTx9OGdQXBjnR2ZmqZjnOV90u8/tHCVdULdLXbKqCipSssSwkl5K7F5zYW3pRthbTVTS4RnHEINxal85N8Tq0iiNFYjp95/pO6WqyblKUnjMm28LCy3l4XrNVGonB5hOUH1xk4v2G3g0Tux0f6GnZExtxwVb+o1U58bJyk+uUnJ+04072+g2m89ILU0U0xiIVmZkABdAAAjAVSaw4vEk04vqknmL70iAiYzwTHDi+iuTW1lqtLRev72qEmuqTXjR9TyvUdqY15nNr5qv0rfGmxWQ/h25bx6FNT7zJKODXTtqmH0VurdTEqACi4AAJkoAAAADibSjmqXYcs2dVHMJL0AfOlkdzW3R+brL196xteySNvVxxdavpqX3oxf9TlcpYbm0tUv31c++uHvTNG1oYvfVKuD7nJf0Oxbny0uLcjzVQ4oBT2y8MBQUZTgQBx7bc9g5oarLurvNrJAWhVcjJASLkZIALkZIALkZIAPQ8gdrfB9o0NvEbm9PL/mY3PxqHeZ+hLKTPmDj5nh8MPOMPOU+/B9E8ldrrVaOi/z2VRlJdU8YmvVJSXqOXrKMVbu7q6KvNM09ncAAxNwAAAAAAAAaLV4r7GayS6GB8/84VO5tK36dNMu5zh7ji7X4uifzqpL9L953POrTu66mXz6LI/cmn/OdPrVnT6WfVJR74SXuOpZn5dLlXo+ZU4RRgYNLMFBt3WYXpYQ0X2+ZGzkAlAACcoAAMgABkAAMgABkDKfM1tfMNRpJPjXNXQX0LPK/HFv7Ziw77kLtb4NtHTzbxGyTon1btmFHumq36mZ9RTuolp01e2uH0IDTCWUmajkOwAACAoAAAAGABhznjoxbpJ/Tur9Uq97+Q8x5WhT+ZYn/mLPsbPb889H7GmfzdTV+JSj7zxGzvG0eoj1Kb/Cn7joWJ+W5+oj5jiYBE88espryyYG/OcOyeXk3tVPhjr6ew4xMKyAAsjAAAYAADCkABhQQAwpAAYUjz5nh+ZrpT6U16U8MAgh9E8kNsfC9Fp7/POuO+uqxcJr7ykd2Ys5mNscNRpG/Ikr4L6M+E0uyST+36DKZxblO2qYdu3VupiQAFFwEAFAAAAAY854aM6CyXzJUz7rYr8mzHXJrxldB+dR9uUZY5ztPv7O1S8/we1rtUG17UjEHJaz9q15pVZ7pL+rNunnyzDFqI80S41Hkx691Lu4e41llHErI/NtsXq3217GjbuliL7jXDHPNxbZ5bZoyCZPR5qMkyMhK5BMjIFyMkyMgXIyTIyBcgEyBcjJMjIFyATIHe8idrfBdoaa1vEZT8DZ1blmI59Utx+pn0NW8o+XHx4Zx6er0n0RyJ2z8L0OnuflSrSn6LI+LNfeTOfq6cTFToaSrMTT2d8ADG2AAAAAAAAOk5WUb+mti/lVzXfFo+f+Ss8WU56XBxfbuP3o+jNsQzVLJ84bL/Z6lR+ZqbI/5jXvNWm5zDLqeUS5+vji+5dc1L70Is4Orl0L1nZ7ZjjUP6VVb7nJf0On1MvGfo4G2jkxVxxbYID0eaggAoIAKCACggAoIAKCACggyBTJ/MvtjD1Gkk+hxvgvQ8QsS7JKD+2Yuyd1yN2t8F1+mtbxF2Kqz+HZ4jb7G4vsTPG/Tuoe1irbW+jgaK5ZSZrOU6oCACgAAAAONtGOa5djPm/akfB6/Vr5usnP1Skpr2M+lNSsxfYfOnLWrc2nq18/wM++tR/kNGnnzs+ojyOXygj+0pl1xsj3OLXvPPzfF9rPQ7beadPZ9KP46n7zzeTdRyYq+agmRk9HnhQTIyDCgmTdo0llnCuudnohXKf5IZMNsHb6fkhtCzydJdjrlDcX4sHNjyA1i+NenoX73VVx97ZXfT3W2T2ebB6dckdPD47aejh6K3K72rBqWzNjQ8vW32vqr00kvU8Eb4Tsl5YYPU/7U2DXwVOpua/xLYQ/KSfsN2HK/Rx+I2VFvzOe9N9+57ys3cLRay8nCmUuiLfYmzm0bA1U/IoskutVya70j0n9uNc/idDVV1fsse1yibdnKHbNnnrr+zX/AOMyk3o9F4sz6uuo5D62XTXu/WlFe859XN1f0znCPoz70maHXtWzytXNZ80XP3NL2Glck9TZ5d90v/vS2UnUR3XjTz2ct8itNWm7tVFJJt+Mk+Hp3lnuOByd5PV6ycmlLwUbZQUFiL3Fhx3n08U/Qc7T83eelWS7ZuP6cGRuRfJmGlhuxrUMveeF0y62/OzxuX90YjL1os4nMvS7PT8HHPThHKIkUzNIAAAAAAADTYuD7DAfOPoJvamIQlN2aWLxCEpPEbJLOF2mfZdBjLlvptZDUK7R3OiUq5VTaim5Q3t5Yfmw895e3Vtqypcp3U4eUv2NqrNFBR09zlFVPHgZ5zGSXV1ZOl/sxqV5aqpX73V6erHanPPsOzv5P63UPev1N1r62pN/ilI3KOb6T6fCv1xj+SNUX4j8M3gTP5dSth1r4zXaOP1JX3v/AC4Y9pXpNnQ8vV3T/haJRi/tWTX5HpqObhPprb+tOb9mcHZ6Xm3iuKqrXpVcc9+CJ1KY07w0dbsqPk06u762qpri/VXBtd5v17XoXxOya36bZavUL+VGR9PyBa9HYsHPp5Bx85SdRK8WIYyr29r18To9LR1OOj0yffNykbstqbbs4PUyguqNmF3RgjKtPIqpeY5lXJemPyUU8ar/AELRZpYXlsbaFvxuqtlnzOV017Zr8jXVyDm+mVr7Iwj/ACt+0zfXsSldEV3HIhs+tfJXcV8Wrut4dPZhejm5z0wm/rWTZ2Wn5to/4MPtR3v1GW1p4rzLuNSguorNUz1WimI6Mb6bm+xwSUV1KKS9h2NHIJec9xgpVZ5SrkRUuk5tXJKleZdx3wA6yvYFK+Su5HIhsytdEUcsAbMdLBdCRuKKRqAAAAATBQAAAAAAzianZ0LPKSZywBwa9kVL5K7jfjooL5K7jfAGhUxXmRq3UUAMAjAFAAAEKAAAAAAAAAAAAAAAAAAAAAAAAAAAAAACAAGAAKwABAAAZQAIAABQAIAAAZQBAABQA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56" name="AutoShape 6" descr="data:image/jpeg;base64,/9j/4AAQSkZJRgABAQAAAQABAAD/2wCEAAkGBg8QDw8PDxAQDxAPDg0QERAQDA8PEBUPFBAVFBMUFBIXHCYeFxkjGhUSHzAgIycpLCwsFR8xNTAqNSYrLCkBCQoKDgwOGg8PGikcHx81LCouKSwpKSwpKSksLCkpLCosKSkpKSkpLSwpKSwsLCksLSwpLCksLikpLCkpLCksLP/AABEIAOEA4QMBIgACEQEDEQH/xAAcAAEBAAEFAQAAAAAAAAAAAAAAAQcCAwQFBgj/xABIEAACAgEBAwYICwUFCQAAAAAAAQIDEQQFEiEGBzFRcZETIjJBYYGhwRQzQlJicoKSorGyI2NzwtEWQ1Oj4RUkRIOzw9LT8P/EABoBAQADAQEBAAAAAAAAAAAAAAABAgQFAwb/xAAtEQEAAQMCBAQFBQEAAAAAAAAAAQIDEQQSITFBURMiYXEFI0Kh8RUykbHwFP/aAAwDAQACEQMRAD8AziAAAAAAAAATIFIUmQKAAAJkZAFJvDIFBN42Z62uPlTgu2cUBvg6q/lVoK/L1mlh6JaulPucjsNNqoWQjZXKM4TjGcJReYyhJZjJPzponEozEtwoBCQAAQoAAAAQFAAAACNkslhNmB+W+plPaWqzKTip14i5ycUnTB8I9C/1Paza8WrbDwv3otU7pjLOd+srhxnZCC+nOMfzZwbOVWgj5Ws0qx5vhVLfcpZPnaqmKz4scqUlndj5pM3DbGgz9TBPxLtT92ebeX+zI9Osq9W9P8kcW3nN2XH++nL6mmvl/KYRIXjQUd5ec/Ea+lMMx287ez15MdTPsphD9c4nEu549P8AI017+vOiP6ZSMT4BeNDb9VJ+IXemGTLOeZ/J0a7Zapv2KtfmcO3ni1XydPp19Z2S/Jox+MF40drs85116ev2e1t52dovyfg8OzTzl+czh285W1Jf8Qo/U09C/XGR5cIvGmtR9Kk6q9P1O8t5b7Sn5Wsv9ThX/wBOMTiWcoNZLytXqZeh6u5r2yOvKXizbj6Yec3rk86p/lrs1E5eVOyXbbN/mzZdUX0xi/S4xb7zWVF4ppjlCm6qeckVjo4dnAy1zTbY8JpZaeT8bTWNL+FPM4erLmvs48xibB6bm62o6NoQi3iOojKl9W/5db71JfbMuroiq3w6NmiubLmJ6s3g0xfA1HEd8AAAAAAAAAAAAAaLl4r7DA/Lqrd2jd9KNE/wuH/bM8yXBmE+c6nd10X8+j9Fj/8AYa9HOLsMetjNmXkmsSmvpZ74oot8t+mEH+a9xDs0zwcGqOKghUWVwAAGAAoTgKQoMBQMEGFAwXATgNULJRcZweJwlGcH9OL3o+1IgImMxiUxOJy+hNibQjqNPVdDyba4TXoUlnHuOwMf8021d7T2aZvjRY93+FZ4y7pb67EjIB87XTtqmns+mt1b6Yq7gAKrgAAAAAAAAAAjMQc7dGL9NPr8ND9MjMBi/ngo/Z0T+bqEvVKuf9Ee1icXKZeGojNqqGNb+mt9cJLua/qaTXd5FT6pyj3p/wChoO7Evn6ukqAVEq4AC4BgRUTBcBOAoBGTAVAqGQKCgwhcAqIynD0XIDangNoVZeI3p0S7X41b+8mvtszfF5R83qcotSi8Si4yi+qcWnF96M/8n9px1Ompvj0W1xn05w2uK7U8r1HK1lGKt3d2NDXmiaezsgAYm8AAAAAAAAAAAx9zuVZ0bl823Ty9XhYxfskzIJ4vnRo3tn6jrVUpLtj4y/ItROKolSuM0zDDclml/Rsg/al7zQbtS3qr19DeXqy/cjaTO/E8ZfOzHCAoKicowhT1Wzq/9zqnp9PVbdvyjPfqU28N5fT9XvJtmhQppusphTqI2x3o1xxFxTzxS4eZHJ/U437NvWY5xnPt29Xp4bzleksl5MJy+rCT/JG/pdkai1yjXVOTg8SSjjD6nnofoPWbZ1c99N62WnhKKcYKEpN+lbp1/J67fnrKfCSs8LFtWcVKTzu72H5+KPCPiVyqzN2mI4e/fHsnw4zh1Gr2BqqY79lMox4ZfBpduHwN/R8nLJ1xunZVRXLyZXTxvdiSycuraWn09N1cLLb5WxccTr3IJ4ab4vibmtplqdFppVJzdC3JwjxkuCWcfZXeT/2X+G7yxM/ux09pTsp6Ou12wLKXW5ShOq2SUbq5b0OPX511+pnZazYOiosVV2puU2ovMdPHc48M5z2k8DOvZtkLk4N2p1RlwlnMXwXf7Tk7V2s4V6a9V02SsgsuyG/NSST4ceHHePGrVX66oppnPGacxiM44xK0U0x0cLU7P0ukslXqYW3vhKuVdiqi62vlJpvOUzmbdr0enjCNekU/DUuUbJ6i3MW/RnDayjruUeoqsjTqIyW/ZDE61PecWlw4eZdKNra21K7dHpoqf7apuMoYedzDXTjHyY956W4uXPDrq3cZmKvdGYiJjEOqlNLpNuWo6jZKd5nVyyZW5ntr71Fulb40Wb0V+6s8Zd0vCLuMUHoub7a3wfaNLbxG/Onl2y41v76S+0ZtVRutz6NWkr23Iz1Z6KaYPKNRxndAAAAAAAAAAAPPctdPv6O+PTvU2r1uDwehOu23XmpoD572P43D51XuRx6fJj2I3tjLcsjF/J34Pti2vcbe7hyj82di7pM7tM5fP1Rz91KQpd54d1s3atUNJqKJ7+/NqVTiuClhdLzw4pGnRbbUNNfp7Yys8J8W95eJLHTx9OGdQXBjnR2ZmqZjnOV90u8/tHCVdULdLXbKqCipSssSwkl5K7F5zYW3pRthbTVTS4RnHEINxal85N8Tq0iiNFYjp95/pO6WqyblKUnjMm28LCy3l4XrNVGonB5hOUH1xk4v2G3g0Tux0f6GnZExtxwVb+o1U58bJyk+uUnJ+04072+g2m89ILU0U0xiIVmZkABdAAAjAVSaw4vEk04vqknmL70iAiYzwTHDi+iuTW1lqtLRev72qEmuqTXjR9TyvUdqY15nNr5qv0rfGmxWQ/h25bx6FNT7zJKODXTtqmH0VurdTEqACi4AAJkoAAAADibSjmqXYcs2dVHMJL0AfOlkdzW3R+brL196xteySNvVxxdavpqX3oxf9TlcpYbm0tUv31c++uHvTNG1oYvfVKuD7nJf0Oxbny0uLcjzVQ4oBT2y8MBQUZTgQBx7bc9g5oarLurvNrJAWhVcjJASLkZIALkZIALkZIAPQ8gdrfB9o0NvEbm9PL/mY3PxqHeZ+hLKTPmDj5nh8MPOMPOU+/B9E8ldrrVaOi/z2VRlJdU8YmvVJSXqOXrKMVbu7q6KvNM09ncAAxNwAAAAAAAAaLV4r7GayS6GB8/84VO5tK36dNMu5zh7ji7X4uifzqpL9L953POrTu66mXz6LI/cmn/OdPrVnT6WfVJR74SXuOpZn5dLlXo+ZU4RRgYNLMFBt3WYXpYQ0X2+ZGzkAlAACcoAAMgABkAAMgABkDKfM1tfMNRpJPjXNXQX0LPK/HFv7Ziw77kLtb4NtHTzbxGyTon1btmFHumq36mZ9RTuolp01e2uH0IDTCWUmajkOwAACAoAAAAGABhznjoxbpJ/Tur9Uq97+Q8x5WhT+ZYn/mLPsbPb889H7GmfzdTV+JSj7zxGzvG0eoj1Kb/Cn7joWJ+W5+oj5jiYBE88espryyYG/OcOyeXk3tVPhjr6ew4xMKyAAsjAAAYAADCkABhQQAwpAAYUjz5nh+ZrpT6U16U8MAgh9E8kNsfC9Fp7/POuO+uqxcJr7ykd2Ys5mNscNRpG/Ikr4L6M+E0uyST+36DKZxblO2qYdu3VupiQAFFwEAFAAAAAY854aM6CyXzJUz7rYr8mzHXJrxldB+dR9uUZY5ztPv7O1S8/we1rtUG17UjEHJaz9q15pVZ7pL+rNunnyzDFqI80S41Hkx691Lu4e41llHErI/NtsXq3217GjbuliL7jXDHPNxbZ5bZoyCZPR5qMkyMhK5BMjIFyMkyMgXIyTIyBcgEyBcjJMjIFyATIHe8idrfBdoaa1vEZT8DZ1blmI59Utx+pn0NW8o+XHx4Zx6er0n0RyJ2z8L0OnuflSrSn6LI+LNfeTOfq6cTFToaSrMTT2d8ADG2AAAAAAAAOk5WUb+mti/lVzXfFo+f+Ss8WU56XBxfbuP3o+jNsQzVLJ84bL/Z6lR+ZqbI/5jXvNWm5zDLqeUS5+vji+5dc1L70Is4Orl0L1nZ7ZjjUP6VVb7nJf0On1MvGfo4G2jkxVxxbYID0eaggAoIAKCACggAoIAKCACggyBTJ/MvtjD1Gkk+hxvgvQ8QsS7JKD+2Yuyd1yN2t8F1+mtbxF2Kqz+HZ4jb7G4vsTPG/Tuoe1irbW+jgaK5ZSZrOU6oCACgAAAAONtGOa5djPm/akfB6/Vr5usnP1Skpr2M+lNSsxfYfOnLWrc2nq18/wM++tR/kNGnnzs+ojyOXygj+0pl1xsj3OLXvPPzfF9rPQ7beadPZ9KP46n7zzeTdRyYq+agmRk9HnhQTIyDCgmTdo0llnCuudnohXKf5IZMNsHb6fkhtCzydJdjrlDcX4sHNjyA1i+NenoX73VVx97ZXfT3W2T2ebB6dckdPD47aejh6K3K72rBqWzNjQ8vW32vqr00kvU8Eb4Tsl5YYPU/7U2DXwVOpua/xLYQ/KSfsN2HK/Rx+I2VFvzOe9N9+57ys3cLRay8nCmUuiLfYmzm0bA1U/IoskutVya70j0n9uNc/idDVV1fsse1yibdnKHbNnnrr+zX/AOMyk3o9F4sz6uuo5D62XTXu/WlFe859XN1f0znCPoz70maHXtWzytXNZ80XP3NL2Glck9TZ5d90v/vS2UnUR3XjTz2ct8itNWm7tVFJJt+Mk+Hp3lnuOByd5PV6ycmlLwUbZQUFiL3Fhx3n08U/Qc7T83eelWS7ZuP6cGRuRfJmGlhuxrUMveeF0y62/OzxuX90YjL1os4nMvS7PT8HHPThHKIkUzNIAAAAAAADTYuD7DAfOPoJvamIQlN2aWLxCEpPEbJLOF2mfZdBjLlvptZDUK7R3OiUq5VTaim5Q3t5Yfmw895e3Vtqypcp3U4eUv2NqrNFBR09zlFVPHgZ5zGSXV1ZOl/sxqV5aqpX73V6erHanPPsOzv5P63UPev1N1r62pN/ilI3KOb6T6fCv1xj+SNUX4j8M3gTP5dSth1r4zXaOP1JX3v/AC4Y9pXpNnQ8vV3T/haJRi/tWTX5HpqObhPprb+tOb9mcHZ6Xm3iuKqrXpVcc9+CJ1KY07w0dbsqPk06u762qpri/VXBtd5v17XoXxOya36bZavUL+VGR9PyBa9HYsHPp5Bx85SdRK8WIYyr29r18To9LR1OOj0yffNykbstqbbs4PUyguqNmF3RgjKtPIqpeY5lXJemPyUU8ar/AELRZpYXlsbaFvxuqtlnzOV017Zr8jXVyDm+mVr7Iwj/ACt+0zfXsSldEV3HIhs+tfJXcV8Wrut4dPZhejm5z0wm/rWTZ2Wn5to/4MPtR3v1GW1p4rzLuNSguorNUz1WimI6Mb6bm+xwSUV1KKS9h2NHIJec9xgpVZ5SrkRUuk5tXJKleZdx3wA6yvYFK+Su5HIhsytdEUcsAbMdLBdCRuKKRqAAAAATBQAAAAAAzianZ0LPKSZywBwa9kVL5K7jfjooL5K7jfAGhUxXmRq3UUAMAjAFAAAEKAAAAAAAAAAAAAAAAAAAAAAAAAAAAAACAAGAAKwABAAAZQAIAABQAIAAAZQBAABQAB/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57" name="AutoShape 8" descr="data:image/jpeg;base64,/9j/4AAQSkZJRgABAQAAAQABAAD/2wCEAAkGBg8QDw8PDxAQDxAPDg0QERAQDA8PEBUPFBAVFBMUFBIXHCYeFxkjGhUSHzAgIycpLCwsFR8xNTAqNSYrLCkBCQoKDgwOGg8PGikcHx81LCouKSwpKSwpKSksLCkpLCosKSkpKSkpLSwpKSwsLCksLSwpLCksLikpLCkpLCksLP/AABEIAOEA4QMBIgACEQEDEQH/xAAcAAEBAAEFAQAAAAAAAAAAAAAAAQcCAwQFBgj/xABIEAACAgEBAwYICwUFCQAAAAAAAQIDEQQFEiEGBzFRcZETIjJBYYGhwRQzQlJicoKSorGyI2NzwtEWQ1Oj4RUkRIOzw9LT8P/EABoBAQADAQEBAAAAAAAAAAAAAAABAgQFAwb/xAAtEQEAAQMCBAQFBQEAAAAAAAAAAQIDEQQSITFBURMiYXEFI0Kh8RUykbHwFP/aAAwDAQACEQMRAD8AziAAAAAAAAATIFIUmQKAAAJkZAFJvDIFBN42Z62uPlTgu2cUBvg6q/lVoK/L1mlh6JaulPucjsNNqoWQjZXKM4TjGcJReYyhJZjJPzponEozEtwoBCQAAQoAAAAQFAAAACNkslhNmB+W+plPaWqzKTip14i5ycUnTB8I9C/1Paza8WrbDwv3otU7pjLOd+srhxnZCC+nOMfzZwbOVWgj5Ws0qx5vhVLfcpZPnaqmKz4scqUlndj5pM3DbGgz9TBPxLtT92ebeX+zI9Osq9W9P8kcW3nN2XH++nL6mmvl/KYRIXjQUd5ec/Ea+lMMx287ez15MdTPsphD9c4nEu549P8AI017+vOiP6ZSMT4BeNDb9VJ+IXemGTLOeZ/J0a7Zapv2KtfmcO3ni1XydPp19Z2S/Jox+MF40drs85116ev2e1t52dovyfg8OzTzl+czh285W1Jf8Qo/U09C/XGR5cIvGmtR9Kk6q9P1O8t5b7Sn5Wsv9ThX/wBOMTiWcoNZLytXqZeh6u5r2yOvKXizbj6Yec3rk86p/lrs1E5eVOyXbbN/mzZdUX0xi/S4xb7zWVF4ppjlCm6qeckVjo4dnAy1zTbY8JpZaeT8bTWNL+FPM4erLmvs48xibB6bm62o6NoQi3iOojKl9W/5db71JfbMuroiq3w6NmiubLmJ6s3g0xfA1HEd8AAAAAAAAAAAAAaLl4r7DA/Lqrd2jd9KNE/wuH/bM8yXBmE+c6nd10X8+j9Fj/8AYa9HOLsMetjNmXkmsSmvpZ74oot8t+mEH+a9xDs0zwcGqOKghUWVwAAGAAoTgKQoMBQMEGFAwXATgNULJRcZweJwlGcH9OL3o+1IgImMxiUxOJy+hNibQjqNPVdDyba4TXoUlnHuOwMf8021d7T2aZvjRY93+FZ4y7pb67EjIB87XTtqmns+mt1b6Yq7gAKrgAAAAAAAAAAjMQc7dGL9NPr8ND9MjMBi/ngo/Z0T+bqEvVKuf9Ee1icXKZeGojNqqGNb+mt9cJLua/qaTXd5FT6pyj3p/wChoO7Evn6ukqAVEq4AC4BgRUTBcBOAoBGTAVAqGQKCgwhcAqIynD0XIDangNoVZeI3p0S7X41b+8mvtszfF5R83qcotSi8Si4yi+qcWnF96M/8n9px1Ompvj0W1xn05w2uK7U8r1HK1lGKt3d2NDXmiaezsgAYm8AAAAAAAAAAAx9zuVZ0bl823Ty9XhYxfskzIJ4vnRo3tn6jrVUpLtj4y/ItROKolSuM0zDDclml/Rsg/al7zQbtS3qr19DeXqy/cjaTO/E8ZfOzHCAoKicowhT1Wzq/9zqnp9PVbdvyjPfqU28N5fT9XvJtmhQppusphTqI2x3o1xxFxTzxS4eZHJ/U437NvWY5xnPt29Xp4bzleksl5MJy+rCT/JG/pdkai1yjXVOTg8SSjjD6nnofoPWbZ1c99N62WnhKKcYKEpN+lbp1/J67fnrKfCSs8LFtWcVKTzu72H5+KPCPiVyqzN2mI4e/fHsnw4zh1Gr2BqqY79lMox4ZfBpduHwN/R8nLJ1xunZVRXLyZXTxvdiSycuraWn09N1cLLb5WxccTr3IJ4ab4vibmtplqdFppVJzdC3JwjxkuCWcfZXeT/2X+G7yxM/ux09pTsp6Ou12wLKXW5ShOq2SUbq5b0OPX511+pnZazYOiosVV2puU2ovMdPHc48M5z2k8DOvZtkLk4N2p1RlwlnMXwXf7Tk7V2s4V6a9V02SsgsuyG/NSST4ceHHePGrVX66oppnPGacxiM44xK0U0x0cLU7P0ukslXqYW3vhKuVdiqi62vlJpvOUzmbdr0enjCNekU/DUuUbJ6i3MW/RnDayjruUeoqsjTqIyW/ZDE61PecWlw4eZdKNra21K7dHpoqf7apuMoYedzDXTjHyY956W4uXPDrq3cZmKvdGYiJjEOqlNLpNuWo6jZKd5nVyyZW5ntr71Fulb40Wb0V+6s8Zd0vCLuMUHoub7a3wfaNLbxG/Onl2y41v76S+0ZtVRutz6NWkr23Iz1Z6KaYPKNRxndAAAAAAAAAAAPPctdPv6O+PTvU2r1uDwehOu23XmpoD572P43D51XuRx6fJj2I3tjLcsjF/J34Pti2vcbe7hyj82di7pM7tM5fP1Rz91KQpd54d1s3atUNJqKJ7+/NqVTiuClhdLzw4pGnRbbUNNfp7Yys8J8W95eJLHTx9OGdQXBjnR2ZmqZjnOV90u8/tHCVdULdLXbKqCipSssSwkl5K7F5zYW3pRthbTVTS4RnHEINxal85N8Tq0iiNFYjp95/pO6WqyblKUnjMm28LCy3l4XrNVGonB5hOUH1xk4v2G3g0Tux0f6GnZExtxwVb+o1U58bJyk+uUnJ+04072+g2m89ILU0U0xiIVmZkABdAAAjAVSaw4vEk04vqknmL70iAiYzwTHDi+iuTW1lqtLRev72qEmuqTXjR9TyvUdqY15nNr5qv0rfGmxWQ/h25bx6FNT7zJKODXTtqmH0VurdTEqACi4AAJkoAAAADibSjmqXYcs2dVHMJL0AfOlkdzW3R+brL196xteySNvVxxdavpqX3oxf9TlcpYbm0tUv31c++uHvTNG1oYvfVKuD7nJf0Oxbny0uLcjzVQ4oBT2y8MBQUZTgQBx7bc9g5oarLurvNrJAWhVcjJASLkZIALkZIALkZIAPQ8gdrfB9o0NvEbm9PL/mY3PxqHeZ+hLKTPmDj5nh8MPOMPOU+/B9E8ldrrVaOi/z2VRlJdU8YmvVJSXqOXrKMVbu7q6KvNM09ncAAxNwAAAAAAAAaLV4r7GayS6GB8/84VO5tK36dNMu5zh7ji7X4uifzqpL9L953POrTu66mXz6LI/cmn/OdPrVnT6WfVJR74SXuOpZn5dLlXo+ZU4RRgYNLMFBt3WYXpYQ0X2+ZGzkAlAACcoAAMgABkAAMgABkDKfM1tfMNRpJPjXNXQX0LPK/HFv7Ziw77kLtb4NtHTzbxGyTon1btmFHumq36mZ9RTuolp01e2uH0IDTCWUmajkOwAACAoAAAAGABhznjoxbpJ/Tur9Uq97+Q8x5WhT+ZYn/mLPsbPb889H7GmfzdTV+JSj7zxGzvG0eoj1Kb/Cn7joWJ+W5+oj5jiYBE88espryyYG/OcOyeXk3tVPhjr6ew4xMKyAAsjAAAYAADCkABhQQAwpAAYUjz5nh+ZrpT6U16U8MAgh9E8kNsfC9Fp7/POuO+uqxcJr7ykd2Ys5mNscNRpG/Ikr4L6M+E0uyST+36DKZxblO2qYdu3VupiQAFFwEAFAAAAAY854aM6CyXzJUz7rYr8mzHXJrxldB+dR9uUZY5ztPv7O1S8/we1rtUG17UjEHJaz9q15pVZ7pL+rNunnyzDFqI80S41Hkx691Lu4e41llHErI/NtsXq3217GjbuliL7jXDHPNxbZ5bZoyCZPR5qMkyMhK5BMjIFyMkyMgXIyTIyBcgEyBcjJMjIFyATIHe8idrfBdoaa1vEZT8DZ1blmI59Utx+pn0NW8o+XHx4Zx6er0n0RyJ2z8L0OnuflSrSn6LI+LNfeTOfq6cTFToaSrMTT2d8ADG2AAAAAAAAOk5WUb+mti/lVzXfFo+f+Ss8WU56XBxfbuP3o+jNsQzVLJ84bL/Z6lR+ZqbI/5jXvNWm5zDLqeUS5+vji+5dc1L70Is4Orl0L1nZ7ZjjUP6VVb7nJf0On1MvGfo4G2jkxVxxbYID0eaggAoIAKCACggAoIAKCACggyBTJ/MvtjD1Gkk+hxvgvQ8QsS7JKD+2Yuyd1yN2t8F1+mtbxF2Kqz+HZ4jb7G4vsTPG/Tuoe1irbW+jgaK5ZSZrOU6oCACgAAAAONtGOa5djPm/akfB6/Vr5usnP1Skpr2M+lNSsxfYfOnLWrc2nq18/wM++tR/kNGnnzs+ojyOXygj+0pl1xsj3OLXvPPzfF9rPQ7beadPZ9KP46n7zzeTdRyYq+agmRk9HnhQTIyDCgmTdo0llnCuudnohXKf5IZMNsHb6fkhtCzydJdjrlDcX4sHNjyA1i+NenoX73VVx97ZXfT3W2T2ebB6dckdPD47aejh6K3K72rBqWzNjQ8vW32vqr00kvU8Eb4Tsl5YYPU/7U2DXwVOpua/xLYQ/KSfsN2HK/Rx+I2VFvzOe9N9+57ys3cLRay8nCmUuiLfYmzm0bA1U/IoskutVya70j0n9uNc/idDVV1fsse1yibdnKHbNnnrr+zX/AOMyk3o9F4sz6uuo5D62XTXu/WlFe859XN1f0znCPoz70maHXtWzytXNZ80XP3NL2Glck9TZ5d90v/vS2UnUR3XjTz2ct8itNWm7tVFJJt+Mk+Hp3lnuOByd5PV6ycmlLwUbZQUFiL3Fhx3n08U/Qc7T83eelWS7ZuP6cGRuRfJmGlhuxrUMveeF0y62/OzxuX90YjL1os4nMvS7PT8HHPThHKIkUzNIAAAAAAADTYuD7DAfOPoJvamIQlN2aWLxCEpPEbJLOF2mfZdBjLlvptZDUK7R3OiUq5VTaim5Q3t5Yfmw895e3Vtqypcp3U4eUv2NqrNFBR09zlFVPHgZ5zGSXV1ZOl/sxqV5aqpX73V6erHanPPsOzv5P63UPev1N1r62pN/ilI3KOb6T6fCv1xj+SNUX4j8M3gTP5dSth1r4zXaOP1JX3v/AC4Y9pXpNnQ8vV3T/haJRi/tWTX5HpqObhPprb+tOb9mcHZ6Xm3iuKqrXpVcc9+CJ1KY07w0dbsqPk06u762qpri/VXBtd5v17XoXxOya36bZavUL+VGR9PyBa9HYsHPp5Bx85SdRK8WIYyr29r18To9LR1OOj0yffNykbstqbbs4PUyguqNmF3RgjKtPIqpeY5lXJemPyUU8ar/AELRZpYXlsbaFvxuqtlnzOV017Zr8jXVyDm+mVr7Iwj/ACt+0zfXsSldEV3HIhs+tfJXcV8Wrut4dPZhejm5z0wm/rWTZ2Wn5to/4MPtR3v1GW1p4rzLuNSguorNUz1WimI6Mb6bm+xwSUV1KKS9h2NHIJec9xgpVZ5SrkRUuk5tXJKleZdx3wA6yvYFK+Su5HIhsytdEUcsAbMdLBdCRuKKRqAAAAATBQAAAAAAzianZ0LPKSZywBwa9kVL5K7jfjooL5K7jfAGhUxXmRq3UUAMAjAFAAAEKAAAAAAAAAAAAAAAAAAAAAAAAAAAAAACAAGAAKwABAAAZQAIAABQAIAAAZQBAABQAB/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58" name="AutoShape 14" descr="data:image/jpeg;base64,/9j/4AAQSkZJRgABAQAAAQABAAD/2wCEAAkGBhMSERUUEhQUFRQVGBgVFRgVFxoYGhgYFhgXGBkXGBgXHCYgFxojGhYXHy8gIycpLi4uGx49NTAsNyYrLCkBCQoKBQUFDQUFDSkYEhgpKSkpKSkpKSkpKSkpKSkpKSkpKSkpKSkpKSkpKSkpKSkpKSkpKSkpKSkpKSkpKSkpKf/AABEIALoBEAMBIgACEQEDEQH/xAAcAAEAAgIDAQAAAAAAAAAAAAAABQYEBwECAwj/xABJEAACAQMCBAMFBgMFBQQLAAABAgMABBESIQUTMUEGIlEHFDJhcSMzQlKBkWKhsRVDU3KCJJKissEXJXPhCDQ1RGN0g5OzwtH/xAAUAQEAAAAAAAAAAAAAAAAAAAAA/8QAFBEBAAAAAAAAAAAAAAAAAAAAAP/aAAwDAQACEQMRAD8A3jSlKBSlcZoOaUpQKUpQKUpQKUpQKUpQKUpQKUpQKUpQKV5zzqilnYKqgszMQAANySTsAB3qrS+KruZgbCz5sOx508vIVx35alS7DphyMH50FtpWuvDvtQlaaOC9tuSXkMAlWRWXmguNDr+BiVAG5G+x6VsQGg5pSlApSlApSlApSlApSlApSlApSlApSlApSlArA4pczRjVGsbgDcO5jP6MFYfoQPrWc3yrHuLctjzFfXGxI9Ae31G/zFBBR+OFUf7Tb3MG+MlBKM4zjMBcrtv5lG3XFTHC+OW9yuqCWOUDroYEg+jAbqfkcVjTRImCqjocYJBx6/wL033yTsMneB4zwmFwGdFVlOrWmYnQZznmJ9ooJ/CMu2d9IzgLoDXNUL3yaGMt77ONAJIuI4XAUd5CAjRg77Fy22++1SFj7QYeVrnWZEHSf3aYQOv+IraSUT5vjp1IwSFtpVDu/a1B7wIrWKS8GFZ2tvtCA2fgQA6tIGWyVxkdTVgj8RyEZ9xvAD6iDOP8vO1D6EZoJylRfCvEcFw7xoxEsWOZG4KSJq3GpW3wfUZFSlArgnFc1T/aHM8ka2scixCQNLPIylwlvEV1jQN3LsyJp7jXQd+Jy++NGyYktV+0QBHdJpFb4n0rvGmMqOjswIyEGZ2znZINc2cgFjtlsbkDYDUcbZwCdsgHIqq+AYgZpWTiNxcqFAaGeJoypbGiRQ4UgeRx5RpO42xWV7RL+6ijja3NsV1jXFPoBmOQQimRlUevXPTFBnT+H7O8Vy8OdXxghkOog7lemrz5DeuCDsK48F8ZaWKSGUs01pI1tK7DHMKfDIP8yFGPzJ+tdvCXFmljdJYBbTxsdcOQcBjlJBp2KsO4yMht6qPgHicQ4pxFc7ySArkksdLPG2o+gMY3buwA+LBDZ9KUoFKUoFKUoFKUoFKUoFKUoFKUoFKUoFKUoODUVdcWUr5Rqz075AbTqwN2BbYAfF8hvUtUTxHwzDMxc60c6ctG5XOkEAMu6uuGIwwIOaCMl4mqru+pyclsg6SAMkfheT5DCoPkMnGndQA24H4QOrHfOCdyTk5c9O3Qg+R9n0yvqjvScY+/hDnALNp1RvGQCW3xg7DpvnxuvCN+QcS27liS7apY2YdhuJAAuxCgY2HoMBh29ql5eQQMwaNQ9zNFjKlUKLErE/HqkbUd9xEOqkVM+KJUub22sC66GD3Nymrd44tIjiYd1aRwxHcRkdCapHEfZTxC5vY2aSO2gRdLNBNI76dbNtqVWLnPVjjO/wDDVyf2R2LziabnzlV0Ks8zSBR2wT5jjJxljjP0oLKt/Ek6WyjDtG0oVRgBEKJk46ZLAD6H0rPqi8U8Mf2c3v1irOIonSeCSWSQvACHxC0jNodCpIXockd6xeL8Tke5SZb+VLC4WNY3t+SVt5WwFE+tHJSQnZiRhtjtvQR3jaB4eM2MkX2ZeePHkiAlWQiKYK6KJCwDIWRy2QdQxpNbVFaF8T+07UjQEe9SW8izWt6gEGGAyjmNlw3dTjCuvTG1XLwX7a4Lsqk8T27swjDE64mdui6wBoJ7Bh+tBsmte+OZS800Vv8Ab3MkVvEbdATiNZnkl5z/AAwo8bgZYgnHQ5q7cZ5vu8vIxzuW/KzjHM0nRnO3xY61UeCeMuGWsCxo7h92kQxSvOZDjW0wCFjIWO5O3ptig9/AngtrRnmlWGOSSOOPlW+eWgTJZuw1uxyQqqowMZ3Jq3Hb0vdzpeG4RxzkgEUIkBjyvJRIuQ4uBICSxLjBBGF61duB+Jp7uUMkCx235pX+1fOsArGgKr5kOQzasdQNs5/EvDEM8gkcEEYzpCgPgjGvKkt0x16UFZ9l9tJyEaeDTNFF7tzg2VdFbUqDchtBYrq3AKsM1TuGIkXFrm4n53u0T4ZxHLJqeJnHNkkRSFVSdyTkYIACg429xW45ULBRjYquCF0+U4OTsoAGc9gPlVH4pamx93CSOkItrjVbg5jEUVu7yO+cmSRpni85+n4jkNiwzBlDKQVYAqR0IO4I+WK71FeFLVorG1jf4kghRvqsag/zFStApSlApSlApSlApSlApSlApSvOeXSpOCcdlGSfkB60GHxJbnrAYD6rKrjP+tCcf7pqLPiO6jOJ7BznobaaKUHHXyyGJ/8AhNSLTSEZzpOknSMMB03LYOTjPTb5NUa1soJ1edunT0GQO/pnByR6IKDzi9pdhnTLI1u3pcI8Q64+MjQRnuGqdsuMQTfczRSd/s3V/wDlJqvswOM4K5yQNwfQ5J83yJP0ZulVnxFwW3dwgiSFbeM3VxPFGFliiQkokUigFZJCj9hhVbIJZTQbH4nxSK3iaWZwkaDLMf6ADdiTsANyelREFzfzjUqw2qN8AmVppcdi6KyLGSPw6mI777VheFfBaKkdxdB5ro4kzPI8vILbiOMSEhSg21YyTk5GcC0pOj6lVgdJ0OAc6WwDpOOhwwOPmKCicb4g8DMg4pMbrGWjjtROi5+EGKGJ2hHTBLEn51DNxu8HMa4vLuONlDW4920PI6hsjK2zNFFum7Rhic4GBlszxp7H7WVM2WLe5HmCiQqsvqGyThvRwCc9c1SJ/CfE7RTqS+jySeZb3EkqIo6eWJi5OB+Je5/QJPh/je/lOInvicnUpktsoqjeSRprJVjjPYswPyqUvvGd2gj92vXmLlV1TW0QhBJAOmSNVeZQT8UaMPmNqqvhLxEkvEeXxB7q5gRG5cUxmnJnBQqTAAcnBYAMD6mrrwvwVeXSkT6reN/iaQq07L6KgJWM4x5nZiPyjsF48HcYe6soppQqyMGDhM6QyOyHGSTjK1RfbT4ZtYuHSTRW0SSa41Z40CHSzjVq0Y1Z2G+etbI4PwmO2hSGIEIgIGSSdyWJJO5JYkk+pNePiTgSXlrNbSfDKhXPdT1Vh8wwB/Sg+VLa3+71EocZGM4BAyCGzktt9Ac7bMTk8RkUpiMhtQ8yqMBMb5UDZRqyQq9MZGFYAcca4Zd8LlaC4jYDJ0k5MTKcboTsc6VyD+VcjK17cC8N3HEJwtmhLEnmSHIjVSMa2fAG+T5cE5G3pQbY/t83nCbMyuctEGkOBl5I3KrjOzO3LcjYhT5mHlVWyuFeGJGwEGuGEPHFIsvMYlSNQOSBufKPmrEgeVRze8ENnHHbAty+UsCuNPlTm5ZwGAGdIBYscapBswXA8+K+BoJZhNc3j8kBRawW32PLViftWxuz7MWOkHIPoAAzrZ5Y3R5UzKG+HUxVJXBkkVc/eHAeNMH+7BOdWKt/CeMLJbrI5AKgCQ9AG0qWI+W+R9aqnDfDF5bCYXV77xBHpktNeOcpTcq7EAHKjTnJ+Ikaa97O4jAJjQhFXGjUF1OutJCA5ZXCxxA43IGKDx8VcTKI7yErk40S7xJq/wBnZn7GMLIspUruEk3xuMWW2huphDbStdFjDFcTDSYobSHS7QB0ATXK6bquSdRzgKK8OLcdFsEmwszHzCNCwdkgByzFjsoTmnJznZNw1Sfg24e3upILkLFJdRx3SIoCxmQLonWMA7Mv2QI6tgn1oL2K5pSgUpSgUpSgUpSgUpSgUpSgVj3txGqkO6ICPxFRt/q2NZFeU1qj/Gqt/mAP9aCJPE45C3LZWC7lo2DdTjbRk5PTHU/IYJwJpHIB0tpbYYGdX1KgjHfbbrgHHMGdf+CLCbeS1gJ/MECt/vJhv51if9m1hjHJfGMY58+APQDmYFBGy3Yz1BJG3p5jgYPfOOufNg4E3anWXiKS6/tW0it8yGVzLM0iRxpHGUiRTqwQoSJunTfbetgSezuHGmO4vol3GlLqQgZGDjmFiu22xFUzjHhS3snWxtTKPeD7zeSM2qRo420xx6sDAMjlun4W65oMjxJ7Rp7kvBw/7JD5BcP1ZijMeWp3UADOo7/JcZqd9lRSOzePUNa3M6tqfUzMXJBYncsVA677VWliRQ2AMgCNV9DMyDHruNKf5RmpP2ZeFY5eHzi7VJ/eLqWUtjYspCa4z1XDK+lgQfSgyvaHeJzFjnXh7qVDRpdGSKRjnBEdwBohbI2Oc+uOtU82FzxGdLWCSVYVzzjLde+CJCpGdUbcvXvhFZnfOSdIG+yT4AgYaZZbyaLGOVLcyNHj0YAguPkxNT1hw6KCMRwxpGi9FQBQP0FBG2UVlw6JIVMMCE6V1FV1vpyck41OVXJJ3NSVvxGKT4JI2/ysp/oa1p7avDqv7rPGoWZpeSX5giBDRuVLyEgDToIBJ7kd8Vqy34rckSBGkmWIEyaoo7pY1ViCzM6NheuDnp3PWg+ps0r5isfF93CVMLR7jUQpkiXGM/3ciJ0+Xp88W3gPtgujKkcq7MwVSHV1ZiwAUgprAb4dQY6SwJBwRQbd43x21tlHvUsUat0EhAzj0U9cfyqJPiaSZR7lDiI403MwKRb9OXEMSzfLAUHs2K9zwmKaYTqC3vCIzs3XkKoKQJ+RXZtTDv5s9sefiG9MMRkYZcssaoW0ga2CqD6L3Prg56aQELxixaSHl+8S3EiMZZWYAKruMRIEjGkrrXHLGTgtl1BOqG4cNMDAfaHy6JlAHMlTlRFRgABSYoyNOdJA1HWTiY4gzRWk4jy8sgEfNbY67l1gVhpGABzBpAwAqgAuBkQfiTg/9lTM8YUWcpjUF5UTlPhgVUMfMmwkwNwwJHegz5nJUSkl1VZm+y1kaBHLGqHc5B5Bx1799z04lcxxSLGIzLOxkdIrcZlYq0qs+wBRCPKSWB0uQMlMVG+HUbiOuGzkURJgSTkglC5nlYJFqy+WnIDnCjT0bfGzOCeGIbXWyBmkkbXJJJhnZsYJLYG3U4GwycAZxQUy28OSLLA12we7uW1S7+SC2gf3iRExsUaXlA57v2GwmePcMhuuJ2yTKkkZtbrY7+YSWu4I3VhnYggioriHF9Uk91kYMnuluD05UDfbSk/lM+rO2CIkBwCxrMv77l3ljoQhtF1GMk5LOInxlhu50hiW6ZJPRqCUxc2HeS6tPn5riAeuetzGP/uD+OrBY30c0ayRMHRxlWU5BFYfBeI89NeVZc4BUEZI6nB6DfbvjB/FUZxK2a0d7m2GpM6ru3XHm2BaaMfhnC4JHRx/Fg0FmpWBwfjkN0heBw4B0sMFWRhglXRgGRtxsQDWfQKUpQKUpQKUpQKUpQKUpQKV43l4kSF5XVEUZZnYKoHqSdhVYk8drcEx8NT3uQbGQErbRn1kmx5iNjoTJPy60EjxbxrZ20gimnUSnBEahpJMHodEas3T5Vpnx549VuJNPbGR41ijRsxOuWj5/kOoBgBJKoOV6jHbfYfF7KLhlq02Ue/nIXnyHAad+srAnSkcYy3bSq4zVc42kT2YSK3QwWiDFzcK6yF3GrmrpdHi1swfUdROoHRpwSFT8Jx3vFLmWOMiEMwklY5JijwUBj1bElDoGBudRJG2PoThfDkt4Y4YhpSNFRB6BRgfU/Otb+y+GNbpGjXTz7FZHyxZmdJ2yzsxJZsSJv6Y/TaVAqjeLfH0sM5gtI4nMSGS4llJ0RgY+zUKQZJsEHQDnBGxzUr4y4gSqWcLEXF2eWNJ80cX99P/AAhU1AH8xUVGcWhThsSRWaDXLqWFCF5cZjRnknfAGoqi5/MxwM77BA3ccnG+WJxJawW7yRzctw3NmDcptGpfIigk6338xAXYtWNw22vfc7jh/C44fspXhku2OjWGCnYYJa4Acq5IwpG25wOvC7yS708O4bIwjiDC9vcZGWJ5ohJ2aSRyzahjAbptkXj2cposhBpVTbSS2zFRgOYnK8z6uMMfmTQap4T7MONWUnMthCH0FCwkRjpJB0rzUIQ4AGrHrWDw/wBlPEo5oXe0LBJFdik0J+Fg+kAuNiQR26n6V9GUxQYXDrcwwRJgkoiJt3KqB+21QHG78yO0cMYdxpWVpT5Iw3RdOCZCeukDGcZOQALTIO+cev0qqqp97cL0ljVhtnBTKEAHGfI8Zxt1322YI69thBZxpqOg3duSz9NKTCd9O58oWM4xkAD4mxmtf+1+zuLi1g4hLqXmSaIbc7cqF0Zl1DvI4TU3plV7VtLxVw6ORrG3bUVkuSzAknWsdvO7Bj6E6cjuNula+9pXHFur9Y2bTBaty1brmfrIdIGTpOlMgHBDfmoIn2UcKurYxcTdtNvJItqVJOXjlcRB+uFRJtGO5w3bruXxnxV4LVuUcTSssEHyklOkN9EGpz8kNQ3gfhST8EjgKsqsk0eGGGUiaQA4O4ZSAfqK8471ry7TWNrWPlsMZAu5UzMT2xHFhMnb7c+hoIeWFFkSJfuoWSKJVwX0xBWUvkbYD8xyf8RR1ZgmT4wkk5VtpblkXJj1kFvvYZgyaSMkkbEnu2Dk6qwOJwmO5lFvNomYF4AyZUvq3OnrIQzn/XICc4cJF2luwnjSY3Xv8BEmJpm04TKa1CARyRapDug1MTp6kghsUW5iRUBfSQMhjuckZBGe7bEA98Zy7MIu5nM7RWrY5U0hkmycl4YhrkGwHkZuWrHvr7bquPb8aEkYLMuZGwFT7TQvnXcjdyNMpJ6E6wPjU11e0kNw8+UiiihMPOlddCu0hd85IDLGYkU5+JyT0zkJ3jWm3vLe5TYSuLO4x0bmZ5LMPVJQF9cSmrQKrUAtb225VtcRyCKSJi8bCTDxSrMCcH8RQ757nrVmoFKUoFKUoFKUoFKUoFdJ5giszHCqCxPoAMk/tXeqx4xleZorCI6TdiTmv3S3j0iXH8T61jB7aie1BC2nDbjirpcz64bUPbzW0BYMssSkuWmQfjbyEA5C4HXerjacLS3WXkqMyO0pBOAZGAHXHlB0gdDis2GEIoVQAqgAAdAAMAD9K70FRHg8zTLd8QdHkiU8lI8rDb53LjXvJIOvMbAGBhRiqvfeF7jiA1wlJLYHSHmZ4pLlQo8wlCOwh1ZwMebU5GE0g3DxfNzwLCPJe4H2xH93bFsSux9WAMajqS2einFkjjCgAAAAAADoAOgFBWvB3gwWYMkjGS5ddLNliqLnVyogxyEB3yfMx3PoOPGPjNbRo4EaL3q4yIhI4VFA6yOWI2zsFyCx2yNyLRVF8aeHRcX1uoby3SmG5QrnVb27c/ZuqEu4Q46iTtig49mfD9ZuL1zLI9w6rHLN8TwoieZFwAkbS8wqoA20/I1IeI+ALe3sKSaxDDDI8gUlRIZmVFjZhvp0xyFlHXbOxwbTFGFAAAAAwANgANgAOwrtQV3id+lnHHbWcSc+QFbeFBpUAYDSPpHkiTOWPfoMkiuns81e4pqKseZP51GOaOfJ9sRk4Mm79fxVjePbXEZl6R4AlWPKzXLagsFqsi7ojSPvg53xsCTXPsytmhsuQxVvd5JIg6Z0vhtTFck7K7vH9UNBbaUpQYfEtl1FxGq+Zi3w6QN852H1PTrVG/7R+HLIrgzzOuQJIoZNHnxkKWxqXceuTg7nBqH9tnHizx2KsFXSssoLaQ2tisYbJGVUqXKjOTp+tVKKALGrOqknI0gMzEdMacebocjY9TggjAbetvENvfhJ7RuY9qzu0ZDJIC0MiBSjAEZLDBxg74rXfFeD8iQhjrKsGJbTqbXkyMVj8+NcjMQwPXfp5634e4nJZ8TtplbUplFu3ry5DpKH6F1bG+4XByGrbnizwfLNlYd1IwVZtsasneRnXUDkj7PAznOcEB38EXoteDK82fsBPryMMTHNKCMEfESMYx1PSsvgfD5o7YIyEzvmadugM07B3AbPRNWnIzsoABwRUesPMeCyA8vvM91MB8IjhnZ0U9NmnaPA7hG+dQPtv8fG1UWaBtU0bO5B0+UkoF1DcAkMTjc6QOjGgt8tvHDJrWSDmquBrdUOTglMnJVWIBJ3OkAAZyTWuM8CRZY7k31q05Ymd5ZzCMbaEg0MeWieYBTnckkk1F8X4pZcL4dYL7hBc3M8MZVWiTclE1M7aSzEu+MDc5PSszwbx0i9S0vuF2tnLMhkhMcSLnSM6T1ycA7g5BGCBkUHvB4DkmUSRGxZHUNG0Ty4DD4ZFcZL6SFYAnGRUN4i4m0tyQulba3klht1ddSc2IfazHPl5hdmAZugViMZJrZPhDZLhPwpd3AX5Bn5hH6M7Cqj414HouifKIpwZ1B2XnxBTMvplokWT58uTrmgrtlfyB0mgflugZVdwoyhJYxSpsXTVnYgdypXB0bP8M+LFusxyLyblBmSInORnHMjb+8jPr1GRkDbOrEuteZZG5UUfxSE6cKPhz1JbI6DcEYypjVnjOKe0SFdJigmbl6hFOrCJlcHaRMhs9GDBhh8tkZJyH0NSqn7MvGR4lYrM4AlVjFKBsNagHUB2BDA4+Zq2UClKUClKUClKrV548gEhit1lupVOllt1BVWyq4eVysanLLkasjO4oLIzgDJOANyTVDtfFts3EpLhmZYDDFbQTtHIIXYyO8mmYroA3iGSQDjYmuE48b+dILtJLSCRQUjcgm7JyTGZYyVVQFOYs6n7+UEG8SWqNGY2VShUoVIGkqRgrjpjG2KDvJMFBZiAoBJJ2AA6kk9BUBc+MY2JSzU3ko2IhI5SE/4s/wJ9AS3opqB4Jwlp55bO4Ie14e4VI2JYzcxVkgM2fiSKMlADnURk7qKvkMCoAqqFUdAoAA+gFBGeH+CtDzJJmD3E5DTOMhRpGEjjB3EaDIGdzlid2NS9KUCqLc8fY8aiUqOVHzLNcHzmWWKK5aQr/hqiIufVvmKzvEftFtbc8mOeB7kuI1RpFVUY/imfOEVep7noBk1gcL8JXSzy3sV5ayTXATWxtdSYRVUIjJPqVSFGdznY0F7pmoDh3iCQSi3vI1hmbPKZGLxTYGSEZgCrgbmNhnG4LAHGPfST3N5JbCZreKKOKRuWPtZhKZB5ZD90gMZHlGonuNsh28VcXVg1rABLeMA0aAZ5LdUnlbBESowDgnclcKCam+GWCwQxxL8MaKg+igD/pXnwng0NsnLgjVFzk46sT1ZmO7se7Ek1nUClK4JoND+0aIvxe4ZnVI1WGIM8scYLiHWVHM+LAmz0wMjJFVpZzbnku5eEA5LgHSARnUoLYIDpnQxDKQVLA+Xc/DJIOZecXkUCIx8qJsbtDBnVJ8zI4wvqqR+tVrwd7MILtTeXL6hLr/2eEvCkWZWdopMEMWRzpK4UDSNts0FZ9n3h5r7iMcuhhb2zLLIScjmAakQn8T6tJOOyktgtgfQJrG4bwyK3jWKCNY412VUGAP0Hf51lUENwDhmlpp2BD3D6sHqsa55aY7dWcj80jelaP8A/SLiI4hC2NmtgB9Vkkz/AFH719DsQBnpXzv7b+MC6mgljjPu/LlSKU/32lkLtGPyDICsR5ssRkYNBOe05ngfgs8Y1NDGWUEZBMawMAR6EnGe2c9sV0PG5Z+IcL1QR20UdwwSNZDI5aY6nYswGBt8OPxfTGT7U5WPC+FSq+gnlAv6K8Ckk/Lyg4+VRXEuFRx3llc20eEjuYSzSXDySypK8YE7xONMZYsGwrasOhZVBFBt3wif/Wx6Xk/89Df/ALVleJuC+8wFVIWVGWWBiMhJY90JHdT8LDurMO9YnhU/bcQHpeH9jbWxqw0HzB4y4kjzCBAYlhy8kRzhLmRiHQYGCI8BQc7nLZy1Tlh7LGueEC6tZme5IYtDpVVOgsrRDA1cwY2JONgMAYxsTxj7JI72c3EUzW8rjz4XWrHTpD6dSlX0gDOew2zvUPwjw2fD2h/eZblZ3KSW6xnfK6mmhjQt50VCWz1XI2OMhI+wng7wcL1Od5pXlxnJUALGAfRvszkdR0NbFzWuvEXBbYOt+DI9jMA1ysM0saAPgi70RMA4OwkGNx5vwnMjYwxcOkSWAkcPuVjUgFikMrH7OUBj5I5A4U4wAwQ9yQF1pTNKBSlKCocbkuJ/K4MFuVY6M4lmClMiRh9yhVmOlTqIG5Xda8+BWQSPGEXksiAKNIwgBGw6ZWND+9T3EINTlfWM6fqQ6N/zpWJBDq1MPxj0/FmTB/3ZV/3RQRXHuGiSN4iBpZCuCM4aMzlWHcFWUMCNxjaorwp48aCNo76RpAqhoZMZlkyF0xOqjeZtQKY+IZ7qSbPcLnJA66v+Jbhh/OQfvVPv4BHe2TAeUXMCkds8mSJG/iIycelBdPDHDJAZrmddE9yylkyDyo4wViiyNmZQWLEfidsbAVP1wtdZpQqlmICqCSScAAbkk9gBQJZgqlmICgEkk4AA3JJPQAVWZJWviQzPDaDScAlJLlXOFOoENFCSCMbM3fSDhsa6vGvGDHywJpljhdTm5VXGXfOMDONMfXJQuNwokoLoHrj+8Ck75UuCoJ7YfYZ7CgxIbKNAbeJEjjd941VcKpBhYgenMRTn+M1X7fgYgI5Za1umdlEkCqsZGU0iaDISYecZbAbG+c1ZYyu422GV0jORJpYAEDs4jGairpvu85JyuCe5KOpGe+WQfuKDPgnPELWWGQLFdwsuSp1KkqgSQXEZ6mNvK4+RZT0NZngqCM2wnAPNn887NuxlBKupPojBkCjYAbVU767kt545bZS8s/MsEHbUQr27uPyR6JyfkTV94Fwpba3jgUkiNQuo9WPVnPzZiWP1oM+lKUHBNai4pcTXaXN0txcRhY5yES40xmMalgCxLvrby6ifzHBzpxsPxqD/AGfc4OMROTg4yqjLjPbKhh+tYHFfDkcPDpEtkPkVJUXqWNuVkRCepzy8b/mNBgeI71De2HC41HL+/mQdFht1JhUj0Mirt30D1rN4RMg4teRRHA5NvLKnbnMXGtfmY1jDeuF+dYngHgpaW44lK0bzXhGgRtrEUC40RahsWwF1Y7gV5QW7QcZWRyokvWnXQrZIghhhEbt/riJ+XNxvvQXylKUFL8cXU9y7cOtHjSR7eSWYtgnl6liEYGfJr1t5+wXbrVd9vnhhpbCKWFCfdWOVQdInUAnA/CpRPoM+lWrwtbCS94hOUXa4Ecbn4/JbwxyjPZNS7D61ayM0Go7KGPi/DeGWqfaNEIJLhgfJEkQ0OjkdZHAIVOvc4A3leIeEnuuI8qWRQsRjvGeNCpdS+mKArrKrj3fdwMsFj28tbDhtlQYRVUdcKABv8hWpbj2ZPxmc38t28UMzfZxIm/IQlE8xbALKNXwnGvvQXnwnKHueIspDIbpQGHQsltArgfRhj6g1ZqxOE8JitoUhgQJGg0qo7f8A9J6kncmsugVRfaxdSwQW9xb6RcRT4jLfDiSKVWDdsEYO/cCr1UN4t8Nx31pJbyAHUDoJJGmQA6HyN9if2z60FK8J+HbR44VuZ7hmuV98FtNIEhbW4IbkxKqbsynl7jJ6d62Pd2SSxtHIoZHUqykZBUjBBHpitPPbTNcWpeC6n4lbGOZxKIYI0giJWRLfzKjgs2Qw1E4XJXpVpufbLacsm3WWaX/DKmIDzaPNK/k+LyjSWydh6gJPh9/JYSJbXLF4HIS1uW6gn4bec/n2wsnR9gcN1sl5fxxLqldEUd3YKNvrVZ474ht7mH3dYZbprmFZOVGACscoyjySOQsPqCTnI2BxWPwUyzoLPiIMd3EgdJI3OJUxpEiuBhnUnDqRgNggYIoLpHIGAI6EZ/f5Gu1a78PccNnKbeZZHkOyxxjUVxrcnJfDhlKHYZBbzMSav9tPrUNgrnscZB7g6SRkfWg5kgVsEjcdP3B6/UD9qifcikeg9ObGQevlVoz/AEQ1NVH8XB0EjsCf2ST/AK4oIBLkBMnbBAPoCHgUjPyDEfpVd4Zq4hfQKmBHaFJ7lhvpmUuUgUnv5iWIGwGNiazOI8NuZ5jbwyfZtkSNgYhTmzZffOuRsRhV2+EE7A5uvBuBQ2saxwIEVQF9SQCTlmO7HLMcnuTQZ9VzijNcgHGLcNhf/ivvpcjvErAYB+I79ANVkrHvFyuwyQVYbZ+Fgf32oK5dsSmthg5566euCpVwBnIynb8zfSutldKzsM6CrGM5z5XKcxtORnHm1Z3/AJ1MXlopVRp6Ht0Go6upG41KtRdtaq7N6gxNqJwdg1u/XcHSgP7ZoOLsFSoGw2AUHOBzYj/Jg/0wKheIXTr+HGJNMXzIuLlowdsjyQjc+tTEyll0P9+jO6Z7hZIzk7YGS0YI/iNeV+mrmd/K5GBvqRr07Z75x1oImLW/EYI8DQl0XGOoWC0lRvqNU0e/8VbHqn+EbXmXV1cHOiN3tYQTnYMHmb669Mf/ANGrhQKUrg0FI9pl2zwtbRtpxFJczn0ihBMaH/xZtK47hXq7IcgHpnfHp8q1FDxRJOJSq85ErX0cU0LNFokijkb3ZYl+PKaUdiNvM4O/TbwoOkVuq50qBqOTgAZPqcdT86qnjstG9tcLEpWCVJJpjgMkYYRmNdtR1Cdmx0wjdyKtruACTsAMkn5VUZZn4oQsY08PV1d5W+K65bBgkS9odSjMh+IDCjB1UFwFKUoKvcN7lfB//d71wjjtHdYAjceglVdB/iVPzGrPmq17SD/3bcbDonmOfs8yIOdtv9n95/orxt4JOIjXI8kdmdoo4yY3uF/xZXGHWNvwxqRlcFjvgBneKuISBY7e3IE9yxiRj0jUKWkmI7lVGw7sV7ZqU4Xw9LeGOGPZIkWNc7nSgCjJ7nAqieJeGcP4cBcWxt7e5gPM08wK00WRzomVmy+pA2NshguDWwopAwDKQQRkEbgg7gig70pSgUpSghvFPhSC/hMU6g7HQ+BqjYjGpCeh+XQ961z4w8BzSXVgHkguZQ2lYeT7vCLeECRy+kuQC2hD1H2mAorb9VqzXVxe4LdUtbdYx/DJJOZCPq0aA/5RQR3g7iCxcPkvph553eaQIMnIcwxQRjq2FRI1Hr6ZNeTeGzO5mvBm5OCnLZla1A3VIHjJIIz5nK5c5z5cKO39lBeItDqHuyf7eYwDlbiYsijPdSVllCjcPk+lWJ29W/Rm/wCkqH+tBH2dxrZba/VHkyGgkZNInEZD5CkeWVCoLJ0IAYDGQtlUVDzcMjnQxv8ACSGUrpVlZTlXRkOzqcEHHanD+JyJIILrHMP3UqjCT4GTt/dygblO4yVJGQoTVedxDqUjOM5H7gj/AK16UoPOGAKMAYyST9WJJP7mvSlKBXWRQRgjIOxrtSgxpbXP9D8xuR+oJ2rG9x3ds+Zw3QY3KqD/ADQEfU1IkVim186t3Gcn1yAN/U5C/tQQvFrYudK5HODqSBkgTW77/LDRL0rE4p9lCZdmYI7KoHxySHCoPm0lxj9asM0BLKdzgj0G4fGf2dv0rAHAma5DOcxI7SqCckyMECk+gTS5x6sp/DQZfhvhRtrWKJjqdVzI35pGJaRv1dmP61J0ApQKhPFXFniiCQYNzO3JtwegdgSZGH5I1DOfkuO4qZeQAEkgADJJ7AdzVPsL1MvxO6LKr4hs00szLCzAKVRQWMs7aWwBnToHY0GF4gu7OxFjZtJEhEkTs741iOEtMZGPUGSWMKT3LtV0sOKwzDMMsco7mN1cb/NScVTeD+JWR7ieSyvAZ5gFYRpkRLiGEFDIJACVJxp6uakEtLC9cmLMF1HvqRDb3KZ2yQyguvyYMh+dB7eOY1kFrC5JjmuUjljBxzUKSEocblQVViB1CnO2asqIAAAAANgB0GPSqZ4YWWXiE5vNLTWcccMRVSoZJdTNcKp+EyaVQgE45bDODV1oFKUoKz7SJwvDZ9XwtojYdSVkkRGVR1ZipbAG5NRRubi7JM2u3tseS3jJWVlIwDPKpyg80f2ceMaxltmAy/FLtJf2kJ+7jSW7O2SXiKRoR66BM0gHcoKkpYjgsQAd8g9MEkMp/hBZhq/LJntQVweG7flskcMUaMCHCKMHK6WYkjXuobqc+Vz1K1I+AphE09mNlhKSRLn4I5QQU33wsscuNzgMo7V7SphiwGzHbHxA5G2/wuGA6/iQds1iWsQjv7eUH75ZLZsDSpGjnRMB9YZRvuM6T8O4XWlKUClKUCq/dqE4pA3+LbTxn58qSB1/YPJ+9WCq2SZeLYPw2tqGHze6kIz+i22P9VBi2p/2u/TUiyGSB/Np3hMCqoGoEHzpL/OpaGFgMKB89GFB9NllH9KjvFMHImivgdKoOTddPuGbKybg7xSEN/laSpYMCCdOT2YKsg/4Bn9x+9AgWQ9cg+vy2+bVzxSBXQRyJrRiMknGnBBD5UZVgdwRjBA3FeIc6SE5eT3GknY76kIT6dRXWG1YPqZQTnK4Vk07YPwlgT8zQTVKUoFKUoFKUoFKUoOMVzSlApSlBVeMub2c2aE8iLDXrD8WRlbUH1YEM+OiYH468Z73nXchXTy7LCR+huHXzyEdMRRtp/1S912kPBKj3ND3ZpWY92YzSZYnuT6monwuo90g2+KFWb+IuzlifUkuxJ76j6mgy0jJJBPkOWB7rHMQW+hSTS2f4X9KwuK2XNPMbWJVOpJFPmhbcZjB2wGWVCnRwUBzkGpOBfs4/mz5+eUcnP1JJ/U0fq36n+Vqf67/AFoMD2eXZuHvLmTRzjMLZtByoFqiphc7hWkaWQD0cVdKqXhNQLy7A2HJsjt6mOQE/XAG/wAhVtoFKUoK1fW2ricZ7ravjfGCZ4f0I23/APOpIwaVBx07dTpGdgO+MkfNf0rDlP8A3pH/APKS/wD5oazJXOF3Pxx/zYg/y2oO6W2xwuodtW2xBA9ckbDPcY64qM4hwthHnBJjkhuFbO5KMNYI/Ny9QJHXPrubEKUHNK4Fc0ClKUCq/FFy+Kue09qh/wBVtKwP8rlf2qwVD3f/ALQt/wDwLn/ntKCUngV1ZXAZWBVgdwQRggjuCKq/Ao5E5lvK2uS3YaCU87QN9y4ZWUnABRjudSN6irZVf4scX9ljbIuFOO68tW0n1GoA49QKDPjydt/o2rf5faIf61mRRY6gfoMf0r0Fc0H/2Q=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59" name="AutoShape 16" descr="data:image/jpeg;base64,/9j/4AAQSkZJRgABAQAAAQABAAD/2wCEAAkGBhMSERUUEhQUFRQVGBgVFRgVFxoYGhgYFhgXGBkXGBgXHCYgFxojGhYXHy8gIycpLi4uGx49NTAsNyYrLCkBCQoKBQUFDQUFDSkYEhgpKSkpKSkpKSkpKSkpKSkpKSkpKSkpKSkpKSkpKSkpKSkpKSkpKSkpKSkpKSkpKSkpKf/AABEIALoBEAMBIgACEQEDEQH/xAAcAAEAAgIDAQAAAAAAAAAAAAAABQYEBwECAwj/xABJEAACAQMCBAMFBgMFBQQLAAABAgMABBESIQUTMUEGIlEHFDJhcSMzQlKBkWKhsRVDU3KCJJKissEXJXPhCDQ1RGN0g5OzwtH/xAAUAQEAAAAAAAAAAAAAAAAAAAAA/8QAFBEBAAAAAAAAAAAAAAAAAAAAAP/aAAwDAQACEQMRAD8A3jSlKBSlcZoOaUpQKUpQKUpQKUpQKUpQKUpQKUpQKUpQKV5zzqilnYKqgszMQAANySTsAB3qrS+KruZgbCz5sOx508vIVx35alS7DphyMH50FtpWuvDvtQlaaOC9tuSXkMAlWRWXmguNDr+BiVAG5G+x6VsQGg5pSlApSlApSlApSlApSlApSlApSlApSlApSlArA4pczRjVGsbgDcO5jP6MFYfoQPrWc3yrHuLctjzFfXGxI9Ae31G/zFBBR+OFUf7Tb3MG+MlBKM4zjMBcrtv5lG3XFTHC+OW9yuqCWOUDroYEg+jAbqfkcVjTRImCqjocYJBx6/wL033yTsMneB4zwmFwGdFVlOrWmYnQZznmJ9ooJ/CMu2d9IzgLoDXNUL3yaGMt77ONAJIuI4XAUd5CAjRg77Fy22++1SFj7QYeVrnWZEHSf3aYQOv+IraSUT5vjp1IwSFtpVDu/a1B7wIrWKS8GFZ2tvtCA2fgQA6tIGWyVxkdTVgj8RyEZ9xvAD6iDOP8vO1D6EZoJylRfCvEcFw7xoxEsWOZG4KSJq3GpW3wfUZFSlArgnFc1T/aHM8ka2scixCQNLPIylwlvEV1jQN3LsyJp7jXQd+Jy++NGyYktV+0QBHdJpFb4n0rvGmMqOjswIyEGZ2znZINc2cgFjtlsbkDYDUcbZwCdsgHIqq+AYgZpWTiNxcqFAaGeJoypbGiRQ4UgeRx5RpO42xWV7RL+6ijja3NsV1jXFPoBmOQQimRlUevXPTFBnT+H7O8Vy8OdXxghkOog7lemrz5DeuCDsK48F8ZaWKSGUs01pI1tK7DHMKfDIP8yFGPzJ+tdvCXFmljdJYBbTxsdcOQcBjlJBp2KsO4yMht6qPgHicQ4pxFc7ySArkksdLPG2o+gMY3buwA+LBDZ9KUoFKUoFKUoFKUoFKUoFKUoFKUoFKUoFKUoODUVdcWUr5Rqz075AbTqwN2BbYAfF8hvUtUTxHwzDMxc60c6ctG5XOkEAMu6uuGIwwIOaCMl4mqru+pyclsg6SAMkfheT5DCoPkMnGndQA24H4QOrHfOCdyTk5c9O3Qg+R9n0yvqjvScY+/hDnALNp1RvGQCW3xg7DpvnxuvCN+QcS27liS7apY2YdhuJAAuxCgY2HoMBh29ql5eQQMwaNQ9zNFjKlUKLErE/HqkbUd9xEOqkVM+KJUub22sC66GD3Nymrd44tIjiYd1aRwxHcRkdCapHEfZTxC5vY2aSO2gRdLNBNI76dbNtqVWLnPVjjO/wDDVyf2R2LziabnzlV0Ks8zSBR2wT5jjJxljjP0oLKt/Ek6WyjDtG0oVRgBEKJk46ZLAD6H0rPqi8U8Mf2c3v1irOIonSeCSWSQvACHxC0jNodCpIXockd6xeL8Tke5SZb+VLC4WNY3t+SVt5WwFE+tHJSQnZiRhtjtvQR3jaB4eM2MkX2ZeePHkiAlWQiKYK6KJCwDIWRy2QdQxpNbVFaF8T+07UjQEe9SW8izWt6gEGGAyjmNlw3dTjCuvTG1XLwX7a4Lsqk8T27swjDE64mdui6wBoJ7Bh+tBsmte+OZS800Vv8Ab3MkVvEbdATiNZnkl5z/AAwo8bgZYgnHQ5q7cZ5vu8vIxzuW/KzjHM0nRnO3xY61UeCeMuGWsCxo7h92kQxSvOZDjW0wCFjIWO5O3ptig9/AngtrRnmlWGOSSOOPlW+eWgTJZuw1uxyQqqowMZ3Jq3Hb0vdzpeG4RxzkgEUIkBjyvJRIuQ4uBICSxLjBBGF61duB+Jp7uUMkCx235pX+1fOsArGgKr5kOQzasdQNs5/EvDEM8gkcEEYzpCgPgjGvKkt0x16UFZ9l9tJyEaeDTNFF7tzg2VdFbUqDchtBYrq3AKsM1TuGIkXFrm4n53u0T4ZxHLJqeJnHNkkRSFVSdyTkYIACg429xW45ULBRjYquCF0+U4OTsoAGc9gPlVH4pamx93CSOkItrjVbg5jEUVu7yO+cmSRpni85+n4jkNiwzBlDKQVYAqR0IO4I+WK71FeFLVorG1jf4kghRvqsag/zFStApSlApSlApSlApSlApSlApSvOeXSpOCcdlGSfkB60GHxJbnrAYD6rKrjP+tCcf7pqLPiO6jOJ7BznobaaKUHHXyyGJ/8AhNSLTSEZzpOknSMMB03LYOTjPTb5NUa1soJ1edunT0GQO/pnByR6IKDzi9pdhnTLI1u3pcI8Q64+MjQRnuGqdsuMQTfczRSd/s3V/wDlJqvswOM4K5yQNwfQ5J83yJP0ZulVnxFwW3dwgiSFbeM3VxPFGFliiQkokUigFZJCj9hhVbIJZTQbH4nxSK3iaWZwkaDLMf6ADdiTsANyelREFzfzjUqw2qN8AmVppcdi6KyLGSPw6mI777VheFfBaKkdxdB5ro4kzPI8vILbiOMSEhSg21YyTk5GcC0pOj6lVgdJ0OAc6WwDpOOhwwOPmKCicb4g8DMg4pMbrGWjjtROi5+EGKGJ2hHTBLEn51DNxu8HMa4vLuONlDW4920PI6hsjK2zNFFum7Rhic4GBlszxp7H7WVM2WLe5HmCiQqsvqGyThvRwCc9c1SJ/CfE7RTqS+jySeZb3EkqIo6eWJi5OB+Je5/QJPh/je/lOInvicnUpktsoqjeSRprJVjjPYswPyqUvvGd2gj92vXmLlV1TW0QhBJAOmSNVeZQT8UaMPmNqqvhLxEkvEeXxB7q5gRG5cUxmnJnBQqTAAcnBYAMD6mrrwvwVeXSkT6reN/iaQq07L6KgJWM4x5nZiPyjsF48HcYe6soppQqyMGDhM6QyOyHGSTjK1RfbT4ZtYuHSTRW0SSa41Z40CHSzjVq0Y1Z2G+etbI4PwmO2hSGIEIgIGSSdyWJJO5JYkk+pNePiTgSXlrNbSfDKhXPdT1Vh8wwB/Sg+VLa3+71EocZGM4BAyCGzktt9Ac7bMTk8RkUpiMhtQ8yqMBMb5UDZRqyQq9MZGFYAcca4Zd8LlaC4jYDJ0k5MTKcboTsc6VyD+VcjK17cC8N3HEJwtmhLEnmSHIjVSMa2fAG+T5cE5G3pQbY/t83nCbMyuctEGkOBl5I3KrjOzO3LcjYhT5mHlVWyuFeGJGwEGuGEPHFIsvMYlSNQOSBufKPmrEgeVRze8ENnHHbAty+UsCuNPlTm5ZwGAGdIBYscapBswXA8+K+BoJZhNc3j8kBRawW32PLViftWxuz7MWOkHIPoAAzrZ5Y3R5UzKG+HUxVJXBkkVc/eHAeNMH+7BOdWKt/CeMLJbrI5AKgCQ9AG0qWI+W+R9aqnDfDF5bCYXV77xBHpktNeOcpTcq7EAHKjTnJ+Ikaa97O4jAJjQhFXGjUF1OutJCA5ZXCxxA43IGKDx8VcTKI7yErk40S7xJq/wBnZn7GMLIspUruEk3xuMWW2huphDbStdFjDFcTDSYobSHS7QB0ATXK6bquSdRzgKK8OLcdFsEmwszHzCNCwdkgByzFjsoTmnJznZNw1Sfg24e3upILkLFJdRx3SIoCxmQLonWMA7Mv2QI6tgn1oL2K5pSgUpSgUpSgUpSgUpSgUpSgVj3txGqkO6ICPxFRt/q2NZFeU1qj/Gqt/mAP9aCJPE45C3LZWC7lo2DdTjbRk5PTHU/IYJwJpHIB0tpbYYGdX1KgjHfbbrgHHMGdf+CLCbeS1gJ/MECt/vJhv51if9m1hjHJfGMY58+APQDmYFBGy3Yz1BJG3p5jgYPfOOufNg4E3anWXiKS6/tW0it8yGVzLM0iRxpHGUiRTqwQoSJunTfbetgSezuHGmO4vol3GlLqQgZGDjmFiu22xFUzjHhS3snWxtTKPeD7zeSM2qRo420xx6sDAMjlun4W65oMjxJ7Rp7kvBw/7JD5BcP1ZijMeWp3UADOo7/JcZqd9lRSOzePUNa3M6tqfUzMXJBYncsVA677VWliRQ2AMgCNV9DMyDHruNKf5RmpP2ZeFY5eHzi7VJ/eLqWUtjYspCa4z1XDK+lgQfSgyvaHeJzFjnXh7qVDRpdGSKRjnBEdwBohbI2Oc+uOtU82FzxGdLWCSVYVzzjLde+CJCpGdUbcvXvhFZnfOSdIG+yT4AgYaZZbyaLGOVLcyNHj0YAguPkxNT1hw6KCMRwxpGi9FQBQP0FBG2UVlw6JIVMMCE6V1FV1vpyck41OVXJJ3NSVvxGKT4JI2/ysp/oa1p7avDqv7rPGoWZpeSX5giBDRuVLyEgDToIBJ7kd8Vqy34rckSBGkmWIEyaoo7pY1ViCzM6NheuDnp3PWg+ps0r5isfF93CVMLR7jUQpkiXGM/3ciJ0+Xp88W3gPtgujKkcq7MwVSHV1ZiwAUgprAb4dQY6SwJBwRQbd43x21tlHvUsUat0EhAzj0U9cfyqJPiaSZR7lDiI403MwKRb9OXEMSzfLAUHs2K9zwmKaYTqC3vCIzs3XkKoKQJ+RXZtTDv5s9sefiG9MMRkYZcssaoW0ga2CqD6L3Prg56aQELxixaSHl+8S3EiMZZWYAKruMRIEjGkrrXHLGTgtl1BOqG4cNMDAfaHy6JlAHMlTlRFRgABSYoyNOdJA1HWTiY4gzRWk4jy8sgEfNbY67l1gVhpGABzBpAwAqgAuBkQfiTg/9lTM8YUWcpjUF5UTlPhgVUMfMmwkwNwwJHegz5nJUSkl1VZm+y1kaBHLGqHc5B5Bx1799z04lcxxSLGIzLOxkdIrcZlYq0qs+wBRCPKSWB0uQMlMVG+HUbiOuGzkURJgSTkglC5nlYJFqy+WnIDnCjT0bfGzOCeGIbXWyBmkkbXJJJhnZsYJLYG3U4GwycAZxQUy28OSLLA12we7uW1S7+SC2gf3iRExsUaXlA57v2GwmePcMhuuJ2yTKkkZtbrY7+YSWu4I3VhnYggioriHF9Uk91kYMnuluD05UDfbSk/lM+rO2CIkBwCxrMv77l3ljoQhtF1GMk5LOInxlhu50hiW6ZJPRqCUxc2HeS6tPn5riAeuetzGP/uD+OrBY30c0ayRMHRxlWU5BFYfBeI89NeVZc4BUEZI6nB6DfbvjB/FUZxK2a0d7m2GpM6ru3XHm2BaaMfhnC4JHRx/Fg0FmpWBwfjkN0heBw4B0sMFWRhglXRgGRtxsQDWfQKUpQKUpQKUpQKUpQKUpQKV43l4kSF5XVEUZZnYKoHqSdhVYk8drcEx8NT3uQbGQErbRn1kmx5iNjoTJPy60EjxbxrZ20gimnUSnBEahpJMHodEas3T5Vpnx549VuJNPbGR41ijRsxOuWj5/kOoBgBJKoOV6jHbfYfF7KLhlq02Ue/nIXnyHAad+srAnSkcYy3bSq4zVc42kT2YSK3QwWiDFzcK6yF3GrmrpdHi1swfUdROoHRpwSFT8Jx3vFLmWOMiEMwklY5JijwUBj1bElDoGBudRJG2PoThfDkt4Y4YhpSNFRB6BRgfU/Otb+y+GNbpGjXTz7FZHyxZmdJ2yzsxJZsSJv6Y/TaVAqjeLfH0sM5gtI4nMSGS4llJ0RgY+zUKQZJsEHQDnBGxzUr4y4gSqWcLEXF2eWNJ80cX99P/AAhU1AH8xUVGcWhThsSRWaDXLqWFCF5cZjRnknfAGoqi5/MxwM77BA3ccnG+WJxJawW7yRzctw3NmDcptGpfIigk6338xAXYtWNw22vfc7jh/C44fspXhku2OjWGCnYYJa4Acq5IwpG25wOvC7yS708O4bIwjiDC9vcZGWJ5ohJ2aSRyzahjAbptkXj2cposhBpVTbSS2zFRgOYnK8z6uMMfmTQap4T7MONWUnMthCH0FCwkRjpJB0rzUIQ4AGrHrWDw/wBlPEo5oXe0LBJFdik0J+Fg+kAuNiQR26n6V9GUxQYXDrcwwRJgkoiJt3KqB+21QHG78yO0cMYdxpWVpT5Iw3RdOCZCeukDGcZOQALTIO+cev0qqqp97cL0ljVhtnBTKEAHGfI8Zxt1322YI69thBZxpqOg3duSz9NKTCd9O58oWM4xkAD4mxmtf+1+zuLi1g4hLqXmSaIbc7cqF0Zl1DvI4TU3plV7VtLxVw6ORrG3bUVkuSzAknWsdvO7Bj6E6cjuNula+9pXHFur9Y2bTBaty1brmfrIdIGTpOlMgHBDfmoIn2UcKurYxcTdtNvJItqVJOXjlcRB+uFRJtGO5w3bruXxnxV4LVuUcTSssEHyklOkN9EGpz8kNQ3gfhST8EjgKsqsk0eGGGUiaQA4O4ZSAfqK8471ry7TWNrWPlsMZAu5UzMT2xHFhMnb7c+hoIeWFFkSJfuoWSKJVwX0xBWUvkbYD8xyf8RR1ZgmT4wkk5VtpblkXJj1kFvvYZgyaSMkkbEnu2Dk6qwOJwmO5lFvNomYF4AyZUvq3OnrIQzn/XICc4cJF2luwnjSY3Xv8BEmJpm04TKa1CARyRapDug1MTp6kghsUW5iRUBfSQMhjuckZBGe7bEA98Zy7MIu5nM7RWrY5U0hkmycl4YhrkGwHkZuWrHvr7bquPb8aEkYLMuZGwFT7TQvnXcjdyNMpJ6E6wPjU11e0kNw8+UiiihMPOlddCu0hd85IDLGYkU5+JyT0zkJ3jWm3vLe5TYSuLO4x0bmZ5LMPVJQF9cSmrQKrUAtb225VtcRyCKSJi8bCTDxSrMCcH8RQ757nrVmoFKUoFKUoFKUoFKUoFdJ5giszHCqCxPoAMk/tXeqx4xleZorCI6TdiTmv3S3j0iXH8T61jB7aie1BC2nDbjirpcz64bUPbzW0BYMssSkuWmQfjbyEA5C4HXerjacLS3WXkqMyO0pBOAZGAHXHlB0gdDis2GEIoVQAqgAAdAAMAD9K70FRHg8zTLd8QdHkiU8lI8rDb53LjXvJIOvMbAGBhRiqvfeF7jiA1wlJLYHSHmZ4pLlQo8wlCOwh1ZwMebU5GE0g3DxfNzwLCPJe4H2xH93bFsSux9WAMajqS2einFkjjCgAAAAAADoAOgFBWvB3gwWYMkjGS5ddLNliqLnVyogxyEB3yfMx3PoOPGPjNbRo4EaL3q4yIhI4VFA6yOWI2zsFyCx2yNyLRVF8aeHRcX1uoby3SmG5QrnVb27c/ZuqEu4Q46iTtig49mfD9ZuL1zLI9w6rHLN8TwoieZFwAkbS8wqoA20/I1IeI+ALe3sKSaxDDDI8gUlRIZmVFjZhvp0xyFlHXbOxwbTFGFAAAAAwANgANgAOwrtQV3id+lnHHbWcSc+QFbeFBpUAYDSPpHkiTOWPfoMkiuns81e4pqKseZP51GOaOfJ9sRk4Mm79fxVjePbXEZl6R4AlWPKzXLagsFqsi7ojSPvg53xsCTXPsytmhsuQxVvd5JIg6Z0vhtTFck7K7vH9UNBbaUpQYfEtl1FxGq+Zi3w6QN852H1PTrVG/7R+HLIrgzzOuQJIoZNHnxkKWxqXceuTg7nBqH9tnHizx2KsFXSssoLaQ2tisYbJGVUqXKjOTp+tVKKALGrOqknI0gMzEdMacebocjY9TggjAbetvENvfhJ7RuY9qzu0ZDJIC0MiBSjAEZLDBxg74rXfFeD8iQhjrKsGJbTqbXkyMVj8+NcjMQwPXfp5634e4nJZ8TtplbUplFu3ry5DpKH6F1bG+4XByGrbnizwfLNlYd1IwVZtsasneRnXUDkj7PAznOcEB38EXoteDK82fsBPryMMTHNKCMEfESMYx1PSsvgfD5o7YIyEzvmadugM07B3AbPRNWnIzsoABwRUesPMeCyA8vvM91MB8IjhnZ0U9NmnaPA7hG+dQPtv8fG1UWaBtU0bO5B0+UkoF1DcAkMTjc6QOjGgt8tvHDJrWSDmquBrdUOTglMnJVWIBJ3OkAAZyTWuM8CRZY7k31q05Ymd5ZzCMbaEg0MeWieYBTnckkk1F8X4pZcL4dYL7hBc3M8MZVWiTclE1M7aSzEu+MDc5PSszwbx0i9S0vuF2tnLMhkhMcSLnSM6T1ycA7g5BGCBkUHvB4DkmUSRGxZHUNG0Ty4DD4ZFcZL6SFYAnGRUN4i4m0tyQulba3klht1ddSc2IfazHPl5hdmAZugViMZJrZPhDZLhPwpd3AX5Bn5hH6M7Cqj414HouifKIpwZ1B2XnxBTMvplokWT58uTrmgrtlfyB0mgflugZVdwoyhJYxSpsXTVnYgdypXB0bP8M+LFusxyLyblBmSInORnHMjb+8jPr1GRkDbOrEuteZZG5UUfxSE6cKPhz1JbI6DcEYypjVnjOKe0SFdJigmbl6hFOrCJlcHaRMhs9GDBhh8tkZJyH0NSqn7MvGR4lYrM4AlVjFKBsNagHUB2BDA4+Zq2UClKUClKUClKrV548gEhit1lupVOllt1BVWyq4eVysanLLkasjO4oLIzgDJOANyTVDtfFts3EpLhmZYDDFbQTtHIIXYyO8mmYroA3iGSQDjYmuE48b+dILtJLSCRQUjcgm7JyTGZYyVVQFOYs6n7+UEG8SWqNGY2VShUoVIGkqRgrjpjG2KDvJMFBZiAoBJJ2AA6kk9BUBc+MY2JSzU3ko2IhI5SE/4s/wJ9AS3opqB4Jwlp55bO4Ie14e4VI2JYzcxVkgM2fiSKMlADnURk7qKvkMCoAqqFUdAoAA+gFBGeH+CtDzJJmD3E5DTOMhRpGEjjB3EaDIGdzlid2NS9KUCqLc8fY8aiUqOVHzLNcHzmWWKK5aQr/hqiIufVvmKzvEftFtbc8mOeB7kuI1RpFVUY/imfOEVep7noBk1gcL8JXSzy3sV5ayTXATWxtdSYRVUIjJPqVSFGdznY0F7pmoDh3iCQSi3vI1hmbPKZGLxTYGSEZgCrgbmNhnG4LAHGPfST3N5JbCZreKKOKRuWPtZhKZB5ZD90gMZHlGonuNsh28VcXVg1rABLeMA0aAZ5LdUnlbBESowDgnclcKCam+GWCwQxxL8MaKg+igD/pXnwng0NsnLgjVFzk46sT1ZmO7se7Ek1nUClK4JoND+0aIvxe4ZnVI1WGIM8scYLiHWVHM+LAmz0wMjJFVpZzbnku5eEA5LgHSARnUoLYIDpnQxDKQVLA+Xc/DJIOZecXkUCIx8qJsbtDBnVJ8zI4wvqqR+tVrwd7MILtTeXL6hLr/2eEvCkWZWdopMEMWRzpK4UDSNts0FZ9n3h5r7iMcuhhb2zLLIScjmAakQn8T6tJOOyktgtgfQJrG4bwyK3jWKCNY412VUGAP0Hf51lUENwDhmlpp2BD3D6sHqsa55aY7dWcj80jelaP8A/SLiI4hC2NmtgB9Vkkz/AFH719DsQBnpXzv7b+MC6mgljjPu/LlSKU/32lkLtGPyDICsR5ssRkYNBOe05ngfgs8Y1NDGWUEZBMawMAR6EnGe2c9sV0PG5Z+IcL1QR20UdwwSNZDI5aY6nYswGBt8OPxfTGT7U5WPC+FSq+gnlAv6K8Ckk/Lyg4+VRXEuFRx3llc20eEjuYSzSXDySypK8YE7xONMZYsGwrasOhZVBFBt3wif/Wx6Xk/89Df/ALVleJuC+8wFVIWVGWWBiMhJY90JHdT8LDurMO9YnhU/bcQHpeH9jbWxqw0HzB4y4kjzCBAYlhy8kRzhLmRiHQYGCI8BQc7nLZy1Tlh7LGueEC6tZme5IYtDpVVOgsrRDA1cwY2JONgMAYxsTxj7JI72c3EUzW8rjz4XWrHTpD6dSlX0gDOew2zvUPwjw2fD2h/eZblZ3KSW6xnfK6mmhjQt50VCWz1XI2OMhI+wng7wcL1Od5pXlxnJUALGAfRvszkdR0NbFzWuvEXBbYOt+DI9jMA1ysM0saAPgi70RMA4OwkGNx5vwnMjYwxcOkSWAkcPuVjUgFikMrH7OUBj5I5A4U4wAwQ9yQF1pTNKBSlKCocbkuJ/K4MFuVY6M4lmClMiRh9yhVmOlTqIG5Xda8+BWQSPGEXksiAKNIwgBGw6ZWND+9T3EINTlfWM6fqQ6N/zpWJBDq1MPxj0/FmTB/3ZV/3RQRXHuGiSN4iBpZCuCM4aMzlWHcFWUMCNxjaorwp48aCNo76RpAqhoZMZlkyF0xOqjeZtQKY+IZ7qSbPcLnJA66v+Jbhh/OQfvVPv4BHe2TAeUXMCkds8mSJG/iIycelBdPDHDJAZrmddE9yylkyDyo4wViiyNmZQWLEfidsbAVP1wtdZpQqlmICqCSScAAbkk9gBQJZgqlmICgEkk4AA3JJPQAVWZJWviQzPDaDScAlJLlXOFOoENFCSCMbM3fSDhsa6vGvGDHywJpljhdTm5VXGXfOMDONMfXJQuNwokoLoHrj+8Ck75UuCoJ7YfYZ7CgxIbKNAbeJEjjd941VcKpBhYgenMRTn+M1X7fgYgI5Za1umdlEkCqsZGU0iaDISYecZbAbG+c1ZYyu422GV0jORJpYAEDs4jGairpvu85JyuCe5KOpGe+WQfuKDPgnPELWWGQLFdwsuSp1KkqgSQXEZ6mNvK4+RZT0NZngqCM2wnAPNn887NuxlBKupPojBkCjYAbVU767kt545bZS8s/MsEHbUQr27uPyR6JyfkTV94Fwpba3jgUkiNQuo9WPVnPzZiWP1oM+lKUHBNai4pcTXaXN0txcRhY5yES40xmMalgCxLvrby6ifzHBzpxsPxqD/AGfc4OMROTg4yqjLjPbKhh+tYHFfDkcPDpEtkPkVJUXqWNuVkRCepzy8b/mNBgeI71De2HC41HL+/mQdFht1JhUj0Mirt30D1rN4RMg4teRRHA5NvLKnbnMXGtfmY1jDeuF+dYngHgpaW44lK0bzXhGgRtrEUC40RahsWwF1Y7gV5QW7QcZWRyokvWnXQrZIghhhEbt/riJ+XNxvvQXylKUFL8cXU9y7cOtHjSR7eSWYtgnl6liEYGfJr1t5+wXbrVd9vnhhpbCKWFCfdWOVQdInUAnA/CpRPoM+lWrwtbCS94hOUXa4Ecbn4/JbwxyjPZNS7D61ayM0Go7KGPi/DeGWqfaNEIJLhgfJEkQ0OjkdZHAIVOvc4A3leIeEnuuI8qWRQsRjvGeNCpdS+mKArrKrj3fdwMsFj28tbDhtlQYRVUdcKABv8hWpbj2ZPxmc38t28UMzfZxIm/IQlE8xbALKNXwnGvvQXnwnKHueIspDIbpQGHQsltArgfRhj6g1ZqxOE8JitoUhgQJGg0qo7f8A9J6kncmsugVRfaxdSwQW9xb6RcRT4jLfDiSKVWDdsEYO/cCr1UN4t8Nx31pJbyAHUDoJJGmQA6HyN9if2z60FK8J+HbR44VuZ7hmuV98FtNIEhbW4IbkxKqbsynl7jJ6d62Pd2SSxtHIoZHUqykZBUjBBHpitPPbTNcWpeC6n4lbGOZxKIYI0giJWRLfzKjgs2Qw1E4XJXpVpufbLacsm3WWaX/DKmIDzaPNK/k+LyjSWydh6gJPh9/JYSJbXLF4HIS1uW6gn4bec/n2wsnR9gcN1sl5fxxLqldEUd3YKNvrVZ474ht7mH3dYZbprmFZOVGACscoyjySOQsPqCTnI2BxWPwUyzoLPiIMd3EgdJI3OJUxpEiuBhnUnDqRgNggYIoLpHIGAI6EZ/f5Gu1a78PccNnKbeZZHkOyxxjUVxrcnJfDhlKHYZBbzMSav9tPrUNgrnscZB7g6SRkfWg5kgVsEjcdP3B6/UD9qifcikeg9ObGQevlVoz/AEQ1NVH8XB0EjsCf2ST/AK4oIBLkBMnbBAPoCHgUjPyDEfpVd4Zq4hfQKmBHaFJ7lhvpmUuUgUnv5iWIGwGNiazOI8NuZ5jbwyfZtkSNgYhTmzZffOuRsRhV2+EE7A5uvBuBQ2saxwIEVQF9SQCTlmO7HLMcnuTQZ9VzijNcgHGLcNhf/ivvpcjvErAYB+I79ANVkrHvFyuwyQVYbZ+Fgf32oK5dsSmthg5566euCpVwBnIynb8zfSutldKzsM6CrGM5z5XKcxtORnHm1Z3/AJ1MXlopVRp6Ht0Go6upG41KtRdtaq7N6gxNqJwdg1u/XcHSgP7ZoOLsFSoGw2AUHOBzYj/Jg/0wKheIXTr+HGJNMXzIuLlowdsjyQjc+tTEyll0P9+jO6Z7hZIzk7YGS0YI/iNeV+mrmd/K5GBvqRr07Z75x1oImLW/EYI8DQl0XGOoWC0lRvqNU0e/8VbHqn+EbXmXV1cHOiN3tYQTnYMHmb669Mf/ANGrhQKUrg0FI9pl2zwtbRtpxFJczn0ihBMaH/xZtK47hXq7IcgHpnfHp8q1FDxRJOJSq85ErX0cU0LNFokijkb3ZYl+PKaUdiNvM4O/TbwoOkVuq50qBqOTgAZPqcdT86qnjstG9tcLEpWCVJJpjgMkYYRmNdtR1Cdmx0wjdyKtruACTsAMkn5VUZZn4oQsY08PV1d5W+K65bBgkS9odSjMh+IDCjB1UFwFKUoKvcN7lfB//d71wjjtHdYAjceglVdB/iVPzGrPmq17SD/3bcbDonmOfs8yIOdtv9n95/orxt4JOIjXI8kdmdoo4yY3uF/xZXGHWNvwxqRlcFjvgBneKuISBY7e3IE9yxiRj0jUKWkmI7lVGw7sV7ZqU4Xw9LeGOGPZIkWNc7nSgCjJ7nAqieJeGcP4cBcWxt7e5gPM08wK00WRzomVmy+pA2NshguDWwopAwDKQQRkEbgg7gig70pSgUpSghvFPhSC/hMU6g7HQ+BqjYjGpCeh+XQ961z4w8BzSXVgHkguZQ2lYeT7vCLeECRy+kuQC2hD1H2mAorb9VqzXVxe4LdUtbdYx/DJJOZCPq0aA/5RQR3g7iCxcPkvph553eaQIMnIcwxQRjq2FRI1Hr6ZNeTeGzO5mvBm5OCnLZla1A3VIHjJIIz5nK5c5z5cKO39lBeItDqHuyf7eYwDlbiYsijPdSVllCjcPk+lWJ29W/Rm/wCkqH+tBH2dxrZba/VHkyGgkZNInEZD5CkeWVCoLJ0IAYDGQtlUVDzcMjnQxv8ACSGUrpVlZTlXRkOzqcEHHanD+JyJIILrHMP3UqjCT4GTt/dygblO4yVJGQoTVedxDqUjOM5H7gj/AK16UoPOGAKMAYyST9WJJP7mvSlKBXWRQRgjIOxrtSgxpbXP9D8xuR+oJ2rG9x3ds+Zw3QY3KqD/ADQEfU1IkVim186t3Gcn1yAN/U5C/tQQvFrYudK5HODqSBkgTW77/LDRL0rE4p9lCZdmYI7KoHxySHCoPm0lxj9asM0BLKdzgj0G4fGf2dv0rAHAma5DOcxI7SqCckyMECk+gTS5x6sp/DQZfhvhRtrWKJjqdVzI35pGJaRv1dmP61J0ApQKhPFXFniiCQYNzO3JtwegdgSZGH5I1DOfkuO4qZeQAEkgADJJ7AdzVPsL1MvxO6LKr4hs00szLCzAKVRQWMs7aWwBnToHY0GF4gu7OxFjZtJEhEkTs741iOEtMZGPUGSWMKT3LtV0sOKwzDMMsco7mN1cb/NScVTeD+JWR7ieSyvAZ5gFYRpkRLiGEFDIJACVJxp6uakEtLC9cmLMF1HvqRDb3KZ2yQyguvyYMh+dB7eOY1kFrC5JjmuUjljBxzUKSEocblQVViB1CnO2asqIAAAAANgB0GPSqZ4YWWXiE5vNLTWcccMRVSoZJdTNcKp+EyaVQgE45bDODV1oFKUoKz7SJwvDZ9XwtojYdSVkkRGVR1ZipbAG5NRRubi7JM2u3tseS3jJWVlIwDPKpyg80f2ceMaxltmAy/FLtJf2kJ+7jSW7O2SXiKRoR66BM0gHcoKkpYjgsQAd8g9MEkMp/hBZhq/LJntQVweG7flskcMUaMCHCKMHK6WYkjXuobqc+Vz1K1I+AphE09mNlhKSRLn4I5QQU33wsscuNzgMo7V7SphiwGzHbHxA5G2/wuGA6/iQds1iWsQjv7eUH75ZLZsDSpGjnRMB9YZRvuM6T8O4XWlKUClKUCq/dqE4pA3+LbTxn58qSB1/YPJ+9WCq2SZeLYPw2tqGHze6kIz+i22P9VBi2p/2u/TUiyGSB/Np3hMCqoGoEHzpL/OpaGFgMKB89GFB9NllH9KjvFMHImivgdKoOTddPuGbKybg7xSEN/laSpYMCCdOT2YKsg/4Bn9x+9AgWQ9cg+vy2+bVzxSBXQRyJrRiMknGnBBD5UZVgdwRjBA3FeIc6SE5eT3GknY76kIT6dRXWG1YPqZQTnK4Vk07YPwlgT8zQTVKUoFKUoFKUoFKUoOMVzSlApSlBVeMub2c2aE8iLDXrD8WRlbUH1YEM+OiYH468Z73nXchXTy7LCR+huHXzyEdMRRtp/1S912kPBKj3ND3ZpWY92YzSZYnuT6monwuo90g2+KFWb+IuzlifUkuxJ76j6mgy0jJJBPkOWB7rHMQW+hSTS2f4X9KwuK2XNPMbWJVOpJFPmhbcZjB2wGWVCnRwUBzkGpOBfs4/mz5+eUcnP1JJ/U0fq36n+Vqf67/AFoMD2eXZuHvLmTRzjMLZtByoFqiphc7hWkaWQD0cVdKqXhNQLy7A2HJsjt6mOQE/XAG/wAhVtoFKUoK1fW2ricZ7ravjfGCZ4f0I23/APOpIwaVBx07dTpGdgO+MkfNf0rDlP8A3pH/APKS/wD5oazJXOF3Pxx/zYg/y2oO6W2xwuodtW2xBA9ckbDPcY64qM4hwthHnBJjkhuFbO5KMNYI/Ny9QJHXPrubEKUHNK4Fc0ClKUCq/FFy+Kue09qh/wBVtKwP8rlf2qwVD3f/ALQt/wDwLn/ntKCUngV1ZXAZWBVgdwQRggjuCKq/Ao5E5lvK2uS3YaCU87QN9y4ZWUnABRjudSN6irZVf4scX9ljbIuFOO68tW0n1GoA49QKDPjydt/o2rf5faIf61mRRY6gfoMf0r0Fc0H/2Q==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60" name="AutoShape 18" descr="data:image/jpeg;base64,/9j/4AAQSkZJRgABAQAAAQABAAD/2wCEAAkGBhMSERUUEhQUFRQVGBgVFRgVFxoYGhgYFhgXGBkXGBgXHCYgFxojGhYXHy8gIycpLi4uGx49NTAsNyYrLCkBCQoKBQUFDQUFDSkYEhgpKSkpKSkpKSkpKSkpKSkpKSkpKSkpKSkpKSkpKSkpKSkpKSkpKSkpKSkpKSkpKSkpKf/AABEIALoBEAMBIgACEQEDEQH/xAAcAAEAAgIDAQAAAAAAAAAAAAAABQYEBwECAwj/xABJEAACAQMCBAMFBgMFBQQLAAABAgMABBESIQUTMUEGIlEHFDJhcSMzQlKBkWKhsRVDU3KCJJKissEXJXPhCDQ1RGN0g5OzwtH/xAAUAQEAAAAAAAAAAAAAAAAAAAAA/8QAFBEBAAAAAAAAAAAAAAAAAAAAAP/aAAwDAQACEQMRAD8A3jSlKBSlcZoOaUpQKUpQKUpQKUpQKUpQKUpQKUpQKUpQKV5zzqilnYKqgszMQAANySTsAB3qrS+KruZgbCz5sOx508vIVx35alS7DphyMH50FtpWuvDvtQlaaOC9tuSXkMAlWRWXmguNDr+BiVAG5G+x6VsQGg5pSlApSlApSlApSlApSlApSlApSlApSlApSlArA4pczRjVGsbgDcO5jP6MFYfoQPrWc3yrHuLctjzFfXGxI9Ae31G/zFBBR+OFUf7Tb3MG+MlBKM4zjMBcrtv5lG3XFTHC+OW9yuqCWOUDroYEg+jAbqfkcVjTRImCqjocYJBx6/wL033yTsMneB4zwmFwGdFVlOrWmYnQZznmJ9ooJ/CMu2d9IzgLoDXNUL3yaGMt77ONAJIuI4XAUd5CAjRg77Fy22++1SFj7QYeVrnWZEHSf3aYQOv+IraSUT5vjp1IwSFtpVDu/a1B7wIrWKS8GFZ2tvtCA2fgQA6tIGWyVxkdTVgj8RyEZ9xvAD6iDOP8vO1D6EZoJylRfCvEcFw7xoxEsWOZG4KSJq3GpW3wfUZFSlArgnFc1T/aHM8ka2scixCQNLPIylwlvEV1jQN3LsyJp7jXQd+Jy++NGyYktV+0QBHdJpFb4n0rvGmMqOjswIyEGZ2znZINc2cgFjtlsbkDYDUcbZwCdsgHIqq+AYgZpWTiNxcqFAaGeJoypbGiRQ4UgeRx5RpO42xWV7RL+6ijja3NsV1jXFPoBmOQQimRlUevXPTFBnT+H7O8Vy8OdXxghkOog7lemrz5DeuCDsK48F8ZaWKSGUs01pI1tK7DHMKfDIP8yFGPzJ+tdvCXFmljdJYBbTxsdcOQcBjlJBp2KsO4yMht6qPgHicQ4pxFc7ySArkksdLPG2o+gMY3buwA+LBDZ9KUoFKUoFKUoFKUoFKUoFKUoFKUoFKUoFKUoODUVdcWUr5Rqz075AbTqwN2BbYAfF8hvUtUTxHwzDMxc60c6ctG5XOkEAMu6uuGIwwIOaCMl4mqru+pyclsg6SAMkfheT5DCoPkMnGndQA24H4QOrHfOCdyTk5c9O3Qg+R9n0yvqjvScY+/hDnALNp1RvGQCW3xg7DpvnxuvCN+QcS27liS7apY2YdhuJAAuxCgY2HoMBh29ql5eQQMwaNQ9zNFjKlUKLErE/HqkbUd9xEOqkVM+KJUub22sC66GD3Nymrd44tIjiYd1aRwxHcRkdCapHEfZTxC5vY2aSO2gRdLNBNI76dbNtqVWLnPVjjO/wDDVyf2R2LziabnzlV0Ks8zSBR2wT5jjJxljjP0oLKt/Ek6WyjDtG0oVRgBEKJk46ZLAD6H0rPqi8U8Mf2c3v1irOIonSeCSWSQvACHxC0jNodCpIXockd6xeL8Tke5SZb+VLC4WNY3t+SVt5WwFE+tHJSQnZiRhtjtvQR3jaB4eM2MkX2ZeePHkiAlWQiKYK6KJCwDIWRy2QdQxpNbVFaF8T+07UjQEe9SW8izWt6gEGGAyjmNlw3dTjCuvTG1XLwX7a4Lsqk8T27swjDE64mdui6wBoJ7Bh+tBsmte+OZS800Vv8Ab3MkVvEbdATiNZnkl5z/AAwo8bgZYgnHQ5q7cZ5vu8vIxzuW/KzjHM0nRnO3xY61UeCeMuGWsCxo7h92kQxSvOZDjW0wCFjIWO5O3ptig9/AngtrRnmlWGOSSOOPlW+eWgTJZuw1uxyQqqowMZ3Jq3Hb0vdzpeG4RxzkgEUIkBjyvJRIuQ4uBICSxLjBBGF61duB+Jp7uUMkCx235pX+1fOsArGgKr5kOQzasdQNs5/EvDEM8gkcEEYzpCgPgjGvKkt0x16UFZ9l9tJyEaeDTNFF7tzg2VdFbUqDchtBYrq3AKsM1TuGIkXFrm4n53u0T4ZxHLJqeJnHNkkRSFVSdyTkYIACg429xW45ULBRjYquCF0+U4OTsoAGc9gPlVH4pamx93CSOkItrjVbg5jEUVu7yO+cmSRpni85+n4jkNiwzBlDKQVYAqR0IO4I+WK71FeFLVorG1jf4kghRvqsag/zFStApSlApSlApSlApSlApSlApSvOeXSpOCcdlGSfkB60GHxJbnrAYD6rKrjP+tCcf7pqLPiO6jOJ7BznobaaKUHHXyyGJ/8AhNSLTSEZzpOknSMMB03LYOTjPTb5NUa1soJ1edunT0GQO/pnByR6IKDzi9pdhnTLI1u3pcI8Q64+MjQRnuGqdsuMQTfczRSd/s3V/wDlJqvswOM4K5yQNwfQ5J83yJP0ZulVnxFwW3dwgiSFbeM3VxPFGFliiQkokUigFZJCj9hhVbIJZTQbH4nxSK3iaWZwkaDLMf6ADdiTsANyelREFzfzjUqw2qN8AmVppcdi6KyLGSPw6mI777VheFfBaKkdxdB5ro4kzPI8vILbiOMSEhSg21YyTk5GcC0pOj6lVgdJ0OAc6WwDpOOhwwOPmKCicb4g8DMg4pMbrGWjjtROi5+EGKGJ2hHTBLEn51DNxu8HMa4vLuONlDW4920PI6hsjK2zNFFum7Rhic4GBlszxp7H7WVM2WLe5HmCiQqsvqGyThvRwCc9c1SJ/CfE7RTqS+jySeZb3EkqIo6eWJi5OB+Je5/QJPh/je/lOInvicnUpktsoqjeSRprJVjjPYswPyqUvvGd2gj92vXmLlV1TW0QhBJAOmSNVeZQT8UaMPmNqqvhLxEkvEeXxB7q5gRG5cUxmnJnBQqTAAcnBYAMD6mrrwvwVeXSkT6reN/iaQq07L6KgJWM4x5nZiPyjsF48HcYe6soppQqyMGDhM6QyOyHGSTjK1RfbT4ZtYuHSTRW0SSa41Z40CHSzjVq0Y1Z2G+etbI4PwmO2hSGIEIgIGSSdyWJJO5JYkk+pNePiTgSXlrNbSfDKhXPdT1Vh8wwB/Sg+VLa3+71EocZGM4BAyCGzktt9Ac7bMTk8RkUpiMhtQ8yqMBMb5UDZRqyQq9MZGFYAcca4Zd8LlaC4jYDJ0k5MTKcboTsc6VyD+VcjK17cC8N3HEJwtmhLEnmSHIjVSMa2fAG+T5cE5G3pQbY/t83nCbMyuctEGkOBl5I3KrjOzO3LcjYhT5mHlVWyuFeGJGwEGuGEPHFIsvMYlSNQOSBufKPmrEgeVRze8ENnHHbAty+UsCuNPlTm5ZwGAGdIBYscapBswXA8+K+BoJZhNc3j8kBRawW32PLViftWxuz7MWOkHIPoAAzrZ5Y3R5UzKG+HUxVJXBkkVc/eHAeNMH+7BOdWKt/CeMLJbrI5AKgCQ9AG0qWI+W+R9aqnDfDF5bCYXV77xBHpktNeOcpTcq7EAHKjTnJ+Ikaa97O4jAJjQhFXGjUF1OutJCA5ZXCxxA43IGKDx8VcTKI7yErk40S7xJq/wBnZn7GMLIspUruEk3xuMWW2huphDbStdFjDFcTDSYobSHS7QB0ATXK6bquSdRzgKK8OLcdFsEmwszHzCNCwdkgByzFjsoTmnJznZNw1Sfg24e3upILkLFJdRx3SIoCxmQLonWMA7Mv2QI6tgn1oL2K5pSgUpSgUpSgUpSgUpSgUpSgVj3txGqkO6ICPxFRt/q2NZFeU1qj/Gqt/mAP9aCJPE45C3LZWC7lo2DdTjbRk5PTHU/IYJwJpHIB0tpbYYGdX1KgjHfbbrgHHMGdf+CLCbeS1gJ/MECt/vJhv51if9m1hjHJfGMY58+APQDmYFBGy3Yz1BJG3p5jgYPfOOufNg4E3anWXiKS6/tW0it8yGVzLM0iRxpHGUiRTqwQoSJunTfbetgSezuHGmO4vol3GlLqQgZGDjmFiu22xFUzjHhS3snWxtTKPeD7zeSM2qRo420xx6sDAMjlun4W65oMjxJ7Rp7kvBw/7JD5BcP1ZijMeWp3UADOo7/JcZqd9lRSOzePUNa3M6tqfUzMXJBYncsVA677VWliRQ2AMgCNV9DMyDHruNKf5RmpP2ZeFY5eHzi7VJ/eLqWUtjYspCa4z1XDK+lgQfSgyvaHeJzFjnXh7qVDRpdGSKRjnBEdwBohbI2Oc+uOtU82FzxGdLWCSVYVzzjLde+CJCpGdUbcvXvhFZnfOSdIG+yT4AgYaZZbyaLGOVLcyNHj0YAguPkxNT1hw6KCMRwxpGi9FQBQP0FBG2UVlw6JIVMMCE6V1FV1vpyck41OVXJJ3NSVvxGKT4JI2/ysp/oa1p7avDqv7rPGoWZpeSX5giBDRuVLyEgDToIBJ7kd8Vqy34rckSBGkmWIEyaoo7pY1ViCzM6NheuDnp3PWg+ps0r5isfF93CVMLR7jUQpkiXGM/3ciJ0+Xp88W3gPtgujKkcq7MwVSHV1ZiwAUgprAb4dQY6SwJBwRQbd43x21tlHvUsUat0EhAzj0U9cfyqJPiaSZR7lDiI403MwKRb9OXEMSzfLAUHs2K9zwmKaYTqC3vCIzs3XkKoKQJ+RXZtTDv5s9sefiG9MMRkYZcssaoW0ga2CqD6L3Prg56aQELxixaSHl+8S3EiMZZWYAKruMRIEjGkrrXHLGTgtl1BOqG4cNMDAfaHy6JlAHMlTlRFRgABSYoyNOdJA1HWTiY4gzRWk4jy8sgEfNbY67l1gVhpGABzBpAwAqgAuBkQfiTg/9lTM8YUWcpjUF5UTlPhgVUMfMmwkwNwwJHegz5nJUSkl1VZm+y1kaBHLGqHc5B5Bx1799z04lcxxSLGIzLOxkdIrcZlYq0qs+wBRCPKSWB0uQMlMVG+HUbiOuGzkURJgSTkglC5nlYJFqy+WnIDnCjT0bfGzOCeGIbXWyBmkkbXJJJhnZsYJLYG3U4GwycAZxQUy28OSLLA12we7uW1S7+SC2gf3iRExsUaXlA57v2GwmePcMhuuJ2yTKkkZtbrY7+YSWu4I3VhnYggioriHF9Uk91kYMnuluD05UDfbSk/lM+rO2CIkBwCxrMv77l3ljoQhtF1GMk5LOInxlhu50hiW6ZJPRqCUxc2HeS6tPn5riAeuetzGP/uD+OrBY30c0ayRMHRxlWU5BFYfBeI89NeVZc4BUEZI6nB6DfbvjB/FUZxK2a0d7m2GpM6ru3XHm2BaaMfhnC4JHRx/Fg0FmpWBwfjkN0heBw4B0sMFWRhglXRgGRtxsQDWfQKUpQKUpQKUpQKUpQKUpQKV43l4kSF5XVEUZZnYKoHqSdhVYk8drcEx8NT3uQbGQErbRn1kmx5iNjoTJPy60EjxbxrZ20gimnUSnBEahpJMHodEas3T5Vpnx549VuJNPbGR41ijRsxOuWj5/kOoBgBJKoOV6jHbfYfF7KLhlq02Ue/nIXnyHAad+srAnSkcYy3bSq4zVc42kT2YSK3QwWiDFzcK6yF3GrmrpdHi1swfUdROoHRpwSFT8Jx3vFLmWOMiEMwklY5JijwUBj1bElDoGBudRJG2PoThfDkt4Y4YhpSNFRB6BRgfU/Otb+y+GNbpGjXTz7FZHyxZmdJ2yzsxJZsSJv6Y/TaVAqjeLfH0sM5gtI4nMSGS4llJ0RgY+zUKQZJsEHQDnBGxzUr4y4gSqWcLEXF2eWNJ80cX99P/AAhU1AH8xUVGcWhThsSRWaDXLqWFCF5cZjRnknfAGoqi5/MxwM77BA3ccnG+WJxJawW7yRzctw3NmDcptGpfIigk6338xAXYtWNw22vfc7jh/C44fspXhku2OjWGCnYYJa4Acq5IwpG25wOvC7yS708O4bIwjiDC9vcZGWJ5ohJ2aSRyzahjAbptkXj2cposhBpVTbSS2zFRgOYnK8z6uMMfmTQap4T7MONWUnMthCH0FCwkRjpJB0rzUIQ4AGrHrWDw/wBlPEo5oXe0LBJFdik0J+Fg+kAuNiQR26n6V9GUxQYXDrcwwRJgkoiJt3KqB+21QHG78yO0cMYdxpWVpT5Iw3RdOCZCeukDGcZOQALTIO+cev0qqqp97cL0ljVhtnBTKEAHGfI8Zxt1322YI69thBZxpqOg3duSz9NKTCd9O58oWM4xkAD4mxmtf+1+zuLi1g4hLqXmSaIbc7cqF0Zl1DvI4TU3plV7VtLxVw6ORrG3bUVkuSzAknWsdvO7Bj6E6cjuNula+9pXHFur9Y2bTBaty1brmfrIdIGTpOlMgHBDfmoIn2UcKurYxcTdtNvJItqVJOXjlcRB+uFRJtGO5w3bruXxnxV4LVuUcTSssEHyklOkN9EGpz8kNQ3gfhST8EjgKsqsk0eGGGUiaQA4O4ZSAfqK8471ry7TWNrWPlsMZAu5UzMT2xHFhMnb7c+hoIeWFFkSJfuoWSKJVwX0xBWUvkbYD8xyf8RR1ZgmT4wkk5VtpblkXJj1kFvvYZgyaSMkkbEnu2Dk6qwOJwmO5lFvNomYF4AyZUvq3OnrIQzn/XICc4cJF2luwnjSY3Xv8BEmJpm04TKa1CARyRapDug1MTp6kghsUW5iRUBfSQMhjuckZBGe7bEA98Zy7MIu5nM7RWrY5U0hkmycl4YhrkGwHkZuWrHvr7bquPb8aEkYLMuZGwFT7TQvnXcjdyNMpJ6E6wPjU11e0kNw8+UiiihMPOlddCu0hd85IDLGYkU5+JyT0zkJ3jWm3vLe5TYSuLO4x0bmZ5LMPVJQF9cSmrQKrUAtb225VtcRyCKSJi8bCTDxSrMCcH8RQ757nrVmoFKUoFKUoFKUoFKUoFdJ5giszHCqCxPoAMk/tXeqx4xleZorCI6TdiTmv3S3j0iXH8T61jB7aie1BC2nDbjirpcz64bUPbzW0BYMssSkuWmQfjbyEA5C4HXerjacLS3WXkqMyO0pBOAZGAHXHlB0gdDis2GEIoVQAqgAAdAAMAD9K70FRHg8zTLd8QdHkiU8lI8rDb53LjXvJIOvMbAGBhRiqvfeF7jiA1wlJLYHSHmZ4pLlQo8wlCOwh1ZwMebU5GE0g3DxfNzwLCPJe4H2xH93bFsSux9WAMajqS2einFkjjCgAAAAAADoAOgFBWvB3gwWYMkjGS5ddLNliqLnVyogxyEB3yfMx3PoOPGPjNbRo4EaL3q4yIhI4VFA6yOWI2zsFyCx2yNyLRVF8aeHRcX1uoby3SmG5QrnVb27c/ZuqEu4Q46iTtig49mfD9ZuL1zLI9w6rHLN8TwoieZFwAkbS8wqoA20/I1IeI+ALe3sKSaxDDDI8gUlRIZmVFjZhvp0xyFlHXbOxwbTFGFAAAAAwANgANgAOwrtQV3id+lnHHbWcSc+QFbeFBpUAYDSPpHkiTOWPfoMkiuns81e4pqKseZP51GOaOfJ9sRk4Mm79fxVjePbXEZl6R4AlWPKzXLagsFqsi7ojSPvg53xsCTXPsytmhsuQxVvd5JIg6Z0vhtTFck7K7vH9UNBbaUpQYfEtl1FxGq+Zi3w6QN852H1PTrVG/7R+HLIrgzzOuQJIoZNHnxkKWxqXceuTg7nBqH9tnHizx2KsFXSssoLaQ2tisYbJGVUqXKjOTp+tVKKALGrOqknI0gMzEdMacebocjY9TggjAbetvENvfhJ7RuY9qzu0ZDJIC0MiBSjAEZLDBxg74rXfFeD8iQhjrKsGJbTqbXkyMVj8+NcjMQwPXfp5634e4nJZ8TtplbUplFu3ry5DpKH6F1bG+4XByGrbnizwfLNlYd1IwVZtsasneRnXUDkj7PAznOcEB38EXoteDK82fsBPryMMTHNKCMEfESMYx1PSsvgfD5o7YIyEzvmadugM07B3AbPRNWnIzsoABwRUesPMeCyA8vvM91MB8IjhnZ0U9NmnaPA7hG+dQPtv8fG1UWaBtU0bO5B0+UkoF1DcAkMTjc6QOjGgt8tvHDJrWSDmquBrdUOTglMnJVWIBJ3OkAAZyTWuM8CRZY7k31q05Ymd5ZzCMbaEg0MeWieYBTnckkk1F8X4pZcL4dYL7hBc3M8MZVWiTclE1M7aSzEu+MDc5PSszwbx0i9S0vuF2tnLMhkhMcSLnSM6T1ycA7g5BGCBkUHvB4DkmUSRGxZHUNG0Ty4DD4ZFcZL6SFYAnGRUN4i4m0tyQulba3klht1ddSc2IfazHPl5hdmAZugViMZJrZPhDZLhPwpd3AX5Bn5hH6M7Cqj414HouifKIpwZ1B2XnxBTMvplokWT58uTrmgrtlfyB0mgflugZVdwoyhJYxSpsXTVnYgdypXB0bP8M+LFusxyLyblBmSInORnHMjb+8jPr1GRkDbOrEuteZZG5UUfxSE6cKPhz1JbI6DcEYypjVnjOKe0SFdJigmbl6hFOrCJlcHaRMhs9GDBhh8tkZJyH0NSqn7MvGR4lYrM4AlVjFKBsNagHUB2BDA4+Zq2UClKUClKUClKrV548gEhit1lupVOllt1BVWyq4eVysanLLkasjO4oLIzgDJOANyTVDtfFts3EpLhmZYDDFbQTtHIIXYyO8mmYroA3iGSQDjYmuE48b+dILtJLSCRQUjcgm7JyTGZYyVVQFOYs6n7+UEG8SWqNGY2VShUoVIGkqRgrjpjG2KDvJMFBZiAoBJJ2AA6kk9BUBc+MY2JSzU3ko2IhI5SE/4s/wJ9AS3opqB4Jwlp55bO4Ie14e4VI2JYzcxVkgM2fiSKMlADnURk7qKvkMCoAqqFUdAoAA+gFBGeH+CtDzJJmD3E5DTOMhRpGEjjB3EaDIGdzlid2NS9KUCqLc8fY8aiUqOVHzLNcHzmWWKK5aQr/hqiIufVvmKzvEftFtbc8mOeB7kuI1RpFVUY/imfOEVep7noBk1gcL8JXSzy3sV5ayTXATWxtdSYRVUIjJPqVSFGdznY0F7pmoDh3iCQSi3vI1hmbPKZGLxTYGSEZgCrgbmNhnG4LAHGPfST3N5JbCZreKKOKRuWPtZhKZB5ZD90gMZHlGonuNsh28VcXVg1rABLeMA0aAZ5LdUnlbBESowDgnclcKCam+GWCwQxxL8MaKg+igD/pXnwng0NsnLgjVFzk46sT1ZmO7se7Ek1nUClK4JoND+0aIvxe4ZnVI1WGIM8scYLiHWVHM+LAmz0wMjJFVpZzbnku5eEA5LgHSARnUoLYIDpnQxDKQVLA+Xc/DJIOZecXkUCIx8qJsbtDBnVJ8zI4wvqqR+tVrwd7MILtTeXL6hLr/2eEvCkWZWdopMEMWRzpK4UDSNts0FZ9n3h5r7iMcuhhb2zLLIScjmAakQn8T6tJOOyktgtgfQJrG4bwyK3jWKCNY412VUGAP0Hf51lUENwDhmlpp2BD3D6sHqsa55aY7dWcj80jelaP8A/SLiI4hC2NmtgB9Vkkz/AFH719DsQBnpXzv7b+MC6mgljjPu/LlSKU/32lkLtGPyDICsR5ssRkYNBOe05ngfgs8Y1NDGWUEZBMawMAR6EnGe2c9sV0PG5Z+IcL1QR20UdwwSNZDI5aY6nYswGBt8OPxfTGT7U5WPC+FSq+gnlAv6K8Ckk/Lyg4+VRXEuFRx3llc20eEjuYSzSXDySypK8YE7xONMZYsGwrasOhZVBFBt3wif/Wx6Xk/89Df/ALVleJuC+8wFVIWVGWWBiMhJY90JHdT8LDurMO9YnhU/bcQHpeH9jbWxqw0HzB4y4kjzCBAYlhy8kRzhLmRiHQYGCI8BQc7nLZy1Tlh7LGueEC6tZme5IYtDpVVOgsrRDA1cwY2JONgMAYxsTxj7JI72c3EUzW8rjz4XWrHTpD6dSlX0gDOew2zvUPwjw2fD2h/eZblZ3KSW6xnfK6mmhjQt50VCWz1XI2OMhI+wng7wcL1Od5pXlxnJUALGAfRvszkdR0NbFzWuvEXBbYOt+DI9jMA1ysM0saAPgi70RMA4OwkGNx5vwnMjYwxcOkSWAkcPuVjUgFikMrH7OUBj5I5A4U4wAwQ9yQF1pTNKBSlKCocbkuJ/K4MFuVY6M4lmClMiRh9yhVmOlTqIG5Xda8+BWQSPGEXksiAKNIwgBGw6ZWND+9T3EINTlfWM6fqQ6N/zpWJBDq1MPxj0/FmTB/3ZV/3RQRXHuGiSN4iBpZCuCM4aMzlWHcFWUMCNxjaorwp48aCNo76RpAqhoZMZlkyF0xOqjeZtQKY+IZ7qSbPcLnJA66v+Jbhh/OQfvVPv4BHe2TAeUXMCkds8mSJG/iIycelBdPDHDJAZrmddE9yylkyDyo4wViiyNmZQWLEfidsbAVP1wtdZpQqlmICqCSScAAbkk9gBQJZgqlmICgEkk4AA3JJPQAVWZJWviQzPDaDScAlJLlXOFOoENFCSCMbM3fSDhsa6vGvGDHywJpljhdTm5VXGXfOMDONMfXJQuNwokoLoHrj+8Ck75UuCoJ7YfYZ7CgxIbKNAbeJEjjd941VcKpBhYgenMRTn+M1X7fgYgI5Za1umdlEkCqsZGU0iaDISYecZbAbG+c1ZYyu422GV0jORJpYAEDs4jGairpvu85JyuCe5KOpGe+WQfuKDPgnPELWWGQLFdwsuSp1KkqgSQXEZ6mNvK4+RZT0NZngqCM2wnAPNn887NuxlBKupPojBkCjYAbVU767kt545bZS8s/MsEHbUQr27uPyR6JyfkTV94Fwpba3jgUkiNQuo9WPVnPzZiWP1oM+lKUHBNai4pcTXaXN0txcRhY5yES40xmMalgCxLvrby6ifzHBzpxsPxqD/AGfc4OMROTg4yqjLjPbKhh+tYHFfDkcPDpEtkPkVJUXqWNuVkRCepzy8b/mNBgeI71De2HC41HL+/mQdFht1JhUj0Mirt30D1rN4RMg4teRRHA5NvLKnbnMXGtfmY1jDeuF+dYngHgpaW44lK0bzXhGgRtrEUC40RahsWwF1Y7gV5QW7QcZWRyokvWnXQrZIghhhEbt/riJ+XNxvvQXylKUFL8cXU9y7cOtHjSR7eSWYtgnl6liEYGfJr1t5+wXbrVd9vnhhpbCKWFCfdWOVQdInUAnA/CpRPoM+lWrwtbCS94hOUXa4Ecbn4/JbwxyjPZNS7D61ayM0Go7KGPi/DeGWqfaNEIJLhgfJEkQ0OjkdZHAIVOvc4A3leIeEnuuI8qWRQsRjvGeNCpdS+mKArrKrj3fdwMsFj28tbDhtlQYRVUdcKABv8hWpbj2ZPxmc38t28UMzfZxIm/IQlE8xbALKNXwnGvvQXnwnKHueIspDIbpQGHQsltArgfRhj6g1ZqxOE8JitoUhgQJGg0qo7f8A9J6kncmsugVRfaxdSwQW9xb6RcRT4jLfDiSKVWDdsEYO/cCr1UN4t8Nx31pJbyAHUDoJJGmQA6HyN9if2z60FK8J+HbR44VuZ7hmuV98FtNIEhbW4IbkxKqbsynl7jJ6d62Pd2SSxtHIoZHUqykZBUjBBHpitPPbTNcWpeC6n4lbGOZxKIYI0giJWRLfzKjgs2Qw1E4XJXpVpufbLacsm3WWaX/DKmIDzaPNK/k+LyjSWydh6gJPh9/JYSJbXLF4HIS1uW6gn4bec/n2wsnR9gcN1sl5fxxLqldEUd3YKNvrVZ474ht7mH3dYZbprmFZOVGACscoyjySOQsPqCTnI2BxWPwUyzoLPiIMd3EgdJI3OJUxpEiuBhnUnDqRgNggYIoLpHIGAI6EZ/f5Gu1a78PccNnKbeZZHkOyxxjUVxrcnJfDhlKHYZBbzMSav9tPrUNgrnscZB7g6SRkfWg5kgVsEjcdP3B6/UD9qifcikeg9ObGQevlVoz/AEQ1NVH8XB0EjsCf2ST/AK4oIBLkBMnbBAPoCHgUjPyDEfpVd4Zq4hfQKmBHaFJ7lhvpmUuUgUnv5iWIGwGNiazOI8NuZ5jbwyfZtkSNgYhTmzZffOuRsRhV2+EE7A5uvBuBQ2saxwIEVQF9SQCTlmO7HLMcnuTQZ9VzijNcgHGLcNhf/ivvpcjvErAYB+I79ANVkrHvFyuwyQVYbZ+Fgf32oK5dsSmthg5566euCpVwBnIynb8zfSutldKzsM6CrGM5z5XKcxtORnHm1Z3/AJ1MXlopVRp6Ht0Go6upG41KtRdtaq7N6gxNqJwdg1u/XcHSgP7ZoOLsFSoGw2AUHOBzYj/Jg/0wKheIXTr+HGJNMXzIuLlowdsjyQjc+tTEyll0P9+jO6Z7hZIzk7YGS0YI/iNeV+mrmd/K5GBvqRr07Z75x1oImLW/EYI8DQl0XGOoWC0lRvqNU0e/8VbHqn+EbXmXV1cHOiN3tYQTnYMHmb669Mf/ANGrhQKUrg0FI9pl2zwtbRtpxFJczn0ihBMaH/xZtK47hXq7IcgHpnfHp8q1FDxRJOJSq85ErX0cU0LNFokijkb3ZYl+PKaUdiNvM4O/TbwoOkVuq50qBqOTgAZPqcdT86qnjstG9tcLEpWCVJJpjgMkYYRmNdtR1Cdmx0wjdyKtruACTsAMkn5VUZZn4oQsY08PV1d5W+K65bBgkS9odSjMh+IDCjB1UFwFKUoKvcN7lfB//d71wjjtHdYAjceglVdB/iVPzGrPmq17SD/3bcbDonmOfs8yIOdtv9n95/orxt4JOIjXI8kdmdoo4yY3uF/xZXGHWNvwxqRlcFjvgBneKuISBY7e3IE9yxiRj0jUKWkmI7lVGw7sV7ZqU4Xw9LeGOGPZIkWNc7nSgCjJ7nAqieJeGcP4cBcWxt7e5gPM08wK00WRzomVmy+pA2NshguDWwopAwDKQQRkEbgg7gig70pSgUpSghvFPhSC/hMU6g7HQ+BqjYjGpCeh+XQ961z4w8BzSXVgHkguZQ2lYeT7vCLeECRy+kuQC2hD1H2mAorb9VqzXVxe4LdUtbdYx/DJJOZCPq0aA/5RQR3g7iCxcPkvph553eaQIMnIcwxQRjq2FRI1Hr6ZNeTeGzO5mvBm5OCnLZla1A3VIHjJIIz5nK5c5z5cKO39lBeItDqHuyf7eYwDlbiYsijPdSVllCjcPk+lWJ29W/Rm/wCkqH+tBH2dxrZba/VHkyGgkZNInEZD5CkeWVCoLJ0IAYDGQtlUVDzcMjnQxv8ACSGUrpVlZTlXRkOzqcEHHanD+JyJIILrHMP3UqjCT4GTt/dygblO4yVJGQoTVedxDqUjOM5H7gj/AK16UoPOGAKMAYyST9WJJP7mvSlKBXWRQRgjIOxrtSgxpbXP9D8xuR+oJ2rG9x3ds+Zw3QY3KqD/ADQEfU1IkVim186t3Gcn1yAN/U5C/tQQvFrYudK5HODqSBkgTW77/LDRL0rE4p9lCZdmYI7KoHxySHCoPm0lxj9asM0BLKdzgj0G4fGf2dv0rAHAma5DOcxI7SqCckyMECk+gTS5x6sp/DQZfhvhRtrWKJjqdVzI35pGJaRv1dmP61J0ApQKhPFXFniiCQYNzO3JtwegdgSZGH5I1DOfkuO4qZeQAEkgADJJ7AdzVPsL1MvxO6LKr4hs00szLCzAKVRQWMs7aWwBnToHY0GF4gu7OxFjZtJEhEkTs741iOEtMZGPUGSWMKT3LtV0sOKwzDMMsco7mN1cb/NScVTeD+JWR7ieSyvAZ5gFYRpkRLiGEFDIJACVJxp6uakEtLC9cmLMF1HvqRDb3KZ2yQyguvyYMh+dB7eOY1kFrC5JjmuUjljBxzUKSEocblQVViB1CnO2asqIAAAAANgB0GPSqZ4YWWXiE5vNLTWcccMRVSoZJdTNcKp+EyaVQgE45bDODV1oFKUoKz7SJwvDZ9XwtojYdSVkkRGVR1ZipbAG5NRRubi7JM2u3tseS3jJWVlIwDPKpyg80f2ceMaxltmAy/FLtJf2kJ+7jSW7O2SXiKRoR66BM0gHcoKkpYjgsQAd8g9MEkMp/hBZhq/LJntQVweG7flskcMUaMCHCKMHK6WYkjXuobqc+Vz1K1I+AphE09mNlhKSRLn4I5QQU33wsscuNzgMo7V7SphiwGzHbHxA5G2/wuGA6/iQds1iWsQjv7eUH75ZLZsDSpGjnRMB9YZRvuM6T8O4XWlKUClKUCq/dqE4pA3+LbTxn58qSB1/YPJ+9WCq2SZeLYPw2tqGHze6kIz+i22P9VBi2p/2u/TUiyGSB/Np3hMCqoGoEHzpL/OpaGFgMKB89GFB9NllH9KjvFMHImivgdKoOTddPuGbKybg7xSEN/laSpYMCCdOT2YKsg/4Bn9x+9AgWQ9cg+vy2+bVzxSBXQRyJrRiMknGnBBD5UZVgdwRjBA3FeIc6SE5eT3GknY76kIT6dRXWG1YPqZQTnK4Vk07YPwlgT8zQTVKUoFKUoFKUoFKUoOMVzSlApSlBVeMub2c2aE8iLDXrD8WRlbUH1YEM+OiYH468Z73nXchXTy7LCR+huHXzyEdMRRtp/1S912kPBKj3ND3ZpWY92YzSZYnuT6monwuo90g2+KFWb+IuzlifUkuxJ76j6mgy0jJJBPkOWB7rHMQW+hSTS2f4X9KwuK2XNPMbWJVOpJFPmhbcZjB2wGWVCnRwUBzkGpOBfs4/mz5+eUcnP1JJ/U0fq36n+Vqf67/AFoMD2eXZuHvLmTRzjMLZtByoFqiphc7hWkaWQD0cVdKqXhNQLy7A2HJsjt6mOQE/XAG/wAhVtoFKUoK1fW2ricZ7ravjfGCZ4f0I23/APOpIwaVBx07dTpGdgO+MkfNf0rDlP8A3pH/APKS/wD5oazJXOF3Pxx/zYg/y2oO6W2xwuodtW2xBA9ckbDPcY64qM4hwthHnBJjkhuFbO5KMNYI/Ny9QJHXPrubEKUHNK4Fc0ClKUCq/FFy+Kue09qh/wBVtKwP8rlf2qwVD3f/ALQt/wDwLn/ntKCUngV1ZXAZWBVgdwQRggjuCKq/Ao5E5lvK2uS3YaCU87QN9y4ZWUnABRjudSN6irZVf4scX9ljbIuFOO68tW0n1GoA49QKDPjydt/o2rf5faIf61mRRY6gfoMf0r0Fc0H/2Q=="/>
          <p:cNvSpPr>
            <a:spLocks noChangeAspect="1" noChangeArrowheads="1"/>
          </p:cNvSpPr>
          <p:nvPr/>
        </p:nvSpPr>
        <p:spPr bwMode="auto">
          <a:xfrm>
            <a:off x="917575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61" name="AutoShape 22" descr="data:image/jpeg;base64,/9j/4AAQSkZJRgABAQAAAQABAAD/2wCEAAkGBhQQEBUQEBESEBUUFBAVFRUWFBESEBYWFBAVFBQVFRUXGyYeFxkkGRQUHy8gIycpLC0sFh4yNTAqNSYrLCoBCQoKDgwOGg8PGiwkHyUpLCotKSwsLCkpLSwpLCwsLCwsLCwsLCwsLCwsLSwvLCopLCwpLCkqKSksKSwsLCwsLP/AABEIAOEA4QMBIgACEQEDEQH/xAAcAAEAAgMBAQEAAAAAAAAAAAAABAUDBgcCCAH/xABOEAABAwICBQULBwoEBgMAAAABAAIDBBEFIQYSMUFRBxNhcYEiMlJTkZKTobHB0RQXI0JicoIIM1SDorLS0+HwFWOjwkNERVVz8RYYJP/EABsBAQACAwEBAAAAAAAAAAAAAAAEBQIDBgEH/8QAMhEAAgIBAQYDBwMFAQAAAAAAAAECAxEEBRITITFRFUFhFCJxkbHR8FKBoQYyM0Lhgv/aAAwDAQACEQMRAD8A7iiIgCIiAIiIAiIgCIiAIiIAiIgCIiAIiIAiIgCIiAIiIAiIgCIiAIiIAiIgCIiAIiIAiIgCIiAIiIAiIgCIiAIvLngC5NlXVuNsZszP97BtWi7UV0rM3gzhCU3iKLNR5q5jNrh7VrFZjr35DIf3sA/qvyDR+abN51Bxfe/Y3d6lU+KTulu6aGfUlrSKCzbLBaVGlcTdl3dWf9PWq+bTi3exeU2+KsqXRSFvfAyH7RsPIPerOGhYzvI2N6mgKRGrWT5zml8DFz08ekW/4NTOnbxthb5xHuU2h04jebSsdF03129tsx5FsbowciAesBU2K6KRTAljRE/cWizSftNGXvWbp1VfOM970aCsolylHHqmXMUocA5pDgcwQbgjoK9rS9Fa18FQaSXIEkAeC8C+XQR7luilae7jQ3sYfRr1NN1XDlj5BERSDSEREAREQBERAEREAREQBFXY3pBT0URmqpmQsG9xzJ4NaM3HoAJXINJOX+SR3M4XTm5NhLK0vkd9yFvvJ6gh5k7c+QAEkgAbScgOsrWsU5TMNpiRLXQ3G1rCZndREQdZcYboriWJkPxOska056jna57ImkRs9vQtswXk0oILXh59w+tMdceYLM9Sy3WY7yLefl+w8HViZVzndqRNF/PcD6l5Zy0Of+awfEXjjzdvYCr2hpo4m6sUbIhwY1rB5GgKcxxd0ryWIrMnyClnkjVzyvzDN2CYk0cebJ/2raMM0sM0AmfTTUl+9bPqCQi23Ua4kdRsehR6mvDcmd07j9UfFVzyXG7iXE/32Bc5rNr4fDoWX3LKnSNres5Il1mMPkORsOO/s3BeMLwx1RdzXDVBILrhxuNosN/Wo1RhwexzJNazgQdVzmEA8HNIIPSCtBrOTJ1O/ncNq5qZ+4F7h2c5HY+UFNLsey58XVv/AM/c8t10K/cp+Z22hwmOHvRc+Ec3eXd2KYAuE0XKrimGOEeIwiqjvYPNmSH7srBqO6iL9IXUNEuUWjxIWgl1ZbXMMlmTDjYXs8dLSV0MaVVHdisL0ILs33ls2dERegIiIDVNJ4NSrp5m5Eua0/he23qcR2LagqDSOPXnpWf5hPY3VJ9ivwolCxbZjuvoSLXmEPg/qfqIilkcIiIAiIgCIiAIiIAueco/K7Dhl4INWoqrd5f6OK4yMpG/fqDPjbK8Dld5VfkINFRuBqXDu3ixEDXDL9YRmBuGe8LjGAYCZ3c9OSWkk5kl0hJuSTttfadp9ayjHJhKSiSmU1XjM5qKqZzhmOcd3oHgRMGQHQLDjmt+wHBYaRtoWAEjunnOR3W7h0CwUOCUNAaAAALADIADcBuUllWpMasESVuTYYahTYqpUuG075j3IsN7j3v9T0BbhRYTHTtEkvdO3A7Segbv7uoep1tVGV1fbt8exsqqnb0P2jgJbrv7hnE5E9S81FYX9ywarfWev4LzNO6Z13ZDc3cPielR6ysbEOk7OK4/V667XWKutdeiRe1UV6aO9M9Os3Lf7F+slDeveVTOxG+d1jdiPSum2ZseGlW/Zzn9Ph9yn1e0JXPdjyj9S6fUqLLOFUSYmo78QurvCK7eZYVga9pY8BzTkQQC09YK57j+hOqeeoyWOadYM1iCCMwY37Qei/Udy211TdYpH3Xu5k84u6fmgXLW+JwpcVJc2+qKgj6Rm604+sPtDMbwdo7ZDM17Q9jg5rgC1wILSCLggjIi29fOWkOBNnGsLNkG/wALod8VI5NOUh+Fyikqy40rnWzuXU7ie+b/AJd9re0bwY1lTXNE2q9S5H0Qi8xSBwDmkOBAIIIIIIuCCNosvSjkopCOcrxwgi/af/Q+pXahYfh/NukcTrOkeXE2tYbGt7Apq0UxcU3Lq239v4Nlkk2kvJfn8hERbzWEREAREQBERAFp/Kbp03CqMvbYzy3ZA0591bN7hva0EE8SWjetue8AEkgAZknIADaSvlDlF0tdiuIPmBPNNPNwN4RtOTrcXG7j1gbl6lk8bwiqoYHVMzpZnOfdxc9zjdz3ONzc8ScytvhmsLDJUNC3UaAFa4fA+Z4jiaXOOwD1kncOlToQUI5kVFt7lLCLFk9zYXJOQG09gW3YJouTZ9RccI9/4yPYP6KVo9oyymAc60ku925vQwe/aejYtuiY2nbzsgu894zf1n+8utc9rdqueYUPEfOX2LDTaRtpz69hFE2mYHPA1rdxGLADs3e7rUJznSu1nm59QHAdC8lzpHF7zcnyDoHQo+OY3FRQumldYDK31nE7GtG8lcrOyV8lXWur5Lzb9ToYwjRHLGMYuymju45nJrd5Pw4laNV4/rOL3uFzxyAHAX3Kvw7DcRx6V0sDRBDct559wwAfVYdriODRt2lbrhvIBTAXqqmoqHb9XUiZ5LOd+0uz2boqtDDMuc31fb0X5zKHVTt1T5co/nNmo/4807HtP4m/FejiB25247vKt9fyFYaRYNqG9Imdf1ghUOK8hkkQL8PrH3H/AA5rC/RzjBbyt7VbK+L6kKWmmlyeShbUErMxyqGSyQymmrIzTzN4gNab7L2ysdzhl7VP5y2RyIyI3qbXWnzRV3Wyg8PkTOcXl0qi86vJlUjcIbtbMk0i1vH8PEg1gO6HrHBXb5FCqc1hOvKN1V7izbOQ/T0g/wCFVDuJpnHozdDfqu5vURwC7SvkKu1oJWzROLHNc17XDa17SCCO0Ar6g0K0mbiNDFVNsC9tpGj6sje5kb1XFx0EKmthus6WiziRTL1ERaTeEREAREQBERAEREBoHLZpL8jwt7GG0lSeYbbaGuBMp8wFv4wvm7D2XeO1dI/KDxnncRjpge5p4QSPtzHWd+w2NaFgNA+aZscbdZzvIBvcTuAW2vC5vojRblrCLzB8LkqJBFELk5k/VaN7nHcF1fAcBjpI9VmbjbXeR3Tj7m8B71g0ewaOki1GZk2L3/WcfcOA3eVbNhlIHXkfkxmZ4G27qVDtDXS1MuHDlH6+rPdNplDm+pno4WxM5+X8Dd5O4/31qFJK6V+u7ybgOAStrDM++xoyaOA49ZWWNoaLlc1qLlL3IdPqdDTUq1l9THWVbII3SPOqGi5Pq7TfIDeSubYXRP0ixXUfrNpKbungE7L2Dbj67yCL7g022BR9O9LDUPLI3fRRaxB3PeAQHdQJy8u9b9yCYUI8MM9u6qJpHE79WM820dV2vP4iur2Zs32WtXWL35dPRfdlPfqePNxj/av5Z0WkpGRMbHGxsbGANa1oAa0AWAAGwLMiKzMAiIgNV5QNC2YjTEAATxhzoX777dQnwXbOg2O5cYoaoviu6+vGRG++22eoT0ixaepq+kCuCaS0QgxishGTZQ6QDdd0bZ/3w7yqforGpbpVbSqTr3yvEnShcsNl5LrK6aOaSMrnLBKV+mbisT39K1s2pFTi8V2lbz+T7pFqVE1A49zK3nox9uOzXgdbCD+rWlYi64soWiWLfI8Spqi9gyaPW+486kn7DnKq1US/0Enu4PrlECKvLYIiIAiIgCIiAIURAfJvKJUOqcZqyLvJqHRNAzJ5u0LQPMW+aH6OCjizsZX2MjvYxp8Ees58LVeD4BatqqyUd06pquaB3AzvBf1nMDovxW3U6rtVdlbkenmYpc8lrhlGZXhje08BvKs8VqxlBHkxmR6SPh7V6A+SQao/OybeLR/T2k8FCpolzetv3FuR6vqW+kpwt+X7Geni3rUNPtJdRppojZzh9IR9Vh+r1u39HWtg0jxptLCXZF2xreLt3YNpXH6+pL3FziXOcSSTtJO1Wn9O7L48vabV7senq/svqV+1ta4LgwfvPr6L/pBqu6Dm3DbtsCb274HcOAV9o7yg4hSU7KWnqKZscetqh0Rce6eXm51c83Fa+I9Yq1oqDoXdKnjPmjnnfwI4RtEXKXip/wCbox+od/ApLeULEz/z1CP1Mv8ALVEymA3LIIRwW/2Go0PX3dy8Gn+J/p9D6Gb+UvY0+xL9PofQy/ylRCEcF6EI4L32Koweuu7l5/8APcR/TqL0Mv8ALVHO6WesFZU1ED3WAdqNkbcBhaABqAXsU5kcF+GJZw0lcXlGizV3TjutkctWJykPCwPUpohRI71GkKkSKJKVHmS60Rag5LX6wZlX05yVFVd8qzUdC60qwfX2jddz9HTz+Mggf2uia4+sqyWrcl82vg9Ef8hjfNu33LaVWFqEREAREQBERAFjmksF7JUOZ1yomqu4cOXVmUVlnLMTZq1Eo4Syfvkq60YowSZ395Hn1u2+rb12UPSOkPy17Wi5eWFo4l7R77q4rQIY2UzDsALzxO31nPyKkuuVdeTdRTxLMGGacyvLzv2DgNwWcPDG3NhkczsFtpKw07FrGnON6rfk7Dm8Xf0M3D8R9Q6VTaPS2bQ1Spj5vm+y82WervhpqnN9F+JGtaS40amYuB7htwwdG9x6Tt8nBa1MblTKh2SwQRaxX12OnhTCNFSwksHA8WU5Sun1ZmoaTfZW8DDsax56mkquxSC1O+3AHyPC3Xkx5NaKvw9lROJjJrzNdqyua3uXnVyH2SFlbetPiOBTp3qcyzgpW00niZfRv+C9ilk8TL6N/wAF0P5k8O8Go9O9fvzK4f4M/p3rR4lHsSPDJfqOeCkl8TN6OT4L18jl8RN6KT4LoXzLYfwn9O9PmXw/wZ/TvXniK7Hnhku5zz5JL4ib0UnwXl1NL4ib0b/gui/Mvh3gz+nenzLYd4M/p3p4iuw8Ll+o5nJTS+Im9G/4KNJTyeJl9G/4LqnzKYd4M/p3rz8yOHeDP6d6eJeg8K9TkcsUnipPMd8FCmjf4uTzHfBdoPIdhvgz+nevz5i8M8Cf08i1S12fI3R2du+ZwmoLgO8f5rlSVN77COxfSHzFYZ4uf08i/PmHwvxc3p5FFsv3vIm10bhZckD74JR/ckHmzyN9y3FV+AYFFQ07KWnBEcetqhzi53dPc83J25uKsFGJIREQBERAERfhQGOZ25RnLM9YnKl1T3nk3RKXEqJonFS76kbhbpvkfIXDtCoA4vcXHaTcqy0grL2YN51j1DJvr9igwCwuua1VrfIuNNXuQz5s8YhXNgidI7Y0XPE8AOkmw7VyyrqnSvdI/NziSeHQB0AWHYtg04xjXkFO05Ns5/3iO5b2A3/F0LWXbF9B/pbZvs2n48170/4Xl8+vyOQ25rOLbwo9I/X/AIRJzcqdh8G9QmtuVc0keS6iK5uRSzeEomWal12FnhNc3tIIHrstu/J+xa8NTRuNnRyNlAO3Ve0MdbqdGPOC1sMyVbSYq/CcRjxBjS6J5LZmjeHW51nXse3pA4FQtdU5QyiVs65Rm4vzPpJFFw3Eo6mJk8DxJHI0Oa4bCD7DuIOYIspSojoQiIgC59jvLDFTVctG2lqKh0JAc6PUIvqtJsL3yLrdYW0aWaTR4fSvqZSO5FmNvnJIR3DB1nyAE7lwjBmyc3JUSOPO1Uhe4gkEtDy5xy3OkP8AplSdNRxZYImq1HBjk6C7lxYP+mV3mtXn59Wf9trvNb8VpT3v8Y/z3/FR5JH+Mk89/wAVY+HR7letpy/Sb27l7iG3Dq0fhZ8V4/8AsDB+gVnkj+K55KXHa9/nO+KhzNPhO853xWMtnJeZnHaTb6HTT+UNTDbRVg7Iv4l5H5RdL+h1f+j/ABrjeJuIHfO84q55J9GjX4pEHC8cB5+W+YtGRqNPW/VFuF1XW1KBY12OR9QwSFzWuLSwkAlptdpIuQbbxsWREWg3hERAEREAXly9LyVjLoeoxOCiVj7N68lMcqLSWq1Izbbaw63G3suVSa57sH8iRTHekkazUT85I524nLqGQ9SjY5izaWnfM7MMaTbidjW9riAskCkVWhbcUop43nUJtzLs7NkZmHEDa3MA9BO+yo9Lp/aNRGL6efwLa+zhweDjNHXmUmR5u5xLnHiSbn1qY85Kh5iSknfTztMb43Fr2ncR7QRYg7wQVbtnuF9c0lkXBR7HAaul7+8ZaVmauYGqupGq0hCl9CvkyVEFknoBIwsc3Xa4Wc3ZfgQdxG4+64X5A1WdOxeNZWGQ3Nxe8jXMErq7B3udRO+UwE6z4HAnrJYM2ut9duRyvwW94Ty90bwBUxT0r9/c89H2Ob3XlaoQoQ7d8VjqdHGyd+1kn32MefOIv61WW6ODeU8Fxp9qzSxOOTaxyxYVa/yvs5mpv5ObVPivLpStGrSRTVTzsu3mY79Jd3XkatfOhMF7/J4PNd7NaykQ4KIhaMNi/wDGxsZ84DW9a1R0Cb5skT2skuUWa9iTqnEZhUYk7Va383Ttu0NB3Bu1gOV3u7o7r5WkyDebDIAACzQALBoG4AWCs30gbuUGdqs6qY1rCKa7VTvllkGRRpFKkUWRbjZEiyqHUuspczlR4rWWFlrumoQySNPW5zKnEqjWcvo7kd0MOH0AfK3VnqdWSQHvmtt9FGeoEkji88FzPkb5PTXVArahv/54HXaCMpZWm4HSxpsTxNhxX0SuatnvSOkrjhBERajaEREAREQBeSvS/CsWDwQtL0sqLvDftOPmjVHtK3UrnmkEl5upo9bifeqHanJRXx/P5J+iWZ5IjXWC6LhNHzULGbw0X+8c3eslaFhEHOTxM3F4J6m90fYukBZbHqxvWfsZa2fNRNA5UeTJuJx8/Bqsqo22aTk2Voz5t53HwXbthyOXABK+CQwzNdG9ji1zXAtc0jaCNy+v1pun3JlT4q3XP0NQ0WZM0XJA2Nkb9dvrG47j0lVrgVM61I4nh84IVxA5UmJaOVWGSc1VxloJIZILuhf9x/uNiOCk0tcuhptVkTndTQ65PsbDT7Va0wWv01YFb0lYFuZU2QaL6nap7GqqpqoKwjqBxUK2LySqJRwZntUOoapD5xxUKoqBxWNaeTK6UcFfUhVNSp9XUhU9TVBT0QoRbZgmKhTSWSprFTVmIbhmTkAMySdgCxlNQWWWNVUpvERiNcGgqfoByey4xPzj9aKlY76SXYXEbY4uLuJ2N67A7JoVyNS1bm1GJB0EO0Q97PJ9/wAU39r7u1dwoaFkEbYoWNjYwBrWNADWgbgAqPU6niPCOh02mVaPOH4fHTxMhhY2OONoaxrdgA3f13qSiKATAiIgCIiAIiIAiIgPwrm2OC1Q7qb+6ulLQNLqbUn1tzh7Df8A3DyKk2rD3Yy+JP0L99o/dE23qmdDZD+zb3rfQubYFWiKoY85AGx6A4FpPrv2LpIK27JkuE16mOti1PPofqIitiEYK2hjmYY5mMlY4Wc17Q5p6wVzrHuRaJxL6GUwHbzb7vh7Hd839pdMX4s4WSg8xZhKEZrEkfPuJaG11J+cp3uaPrx/Ss6+5zHaAq6HESMv/a+ha/GIoRd7hfgMytdq6H/EjnTxCPxkkbXOI+ySL+Tyrf45GD3HHefaPX7ESWx99b0Xur16HKocZI3qYzHzxXSzyW0JaAYnX3ubJI2/YDYeRRZOSCjOx9Q3qew+1is47Qqa5poq57KnnlhmgHSA8VHmxsneuifM7S+OqfOi/gWaLkjoh3xnf1yAfutCy9vpXf5GK2VPsvmcmnxS+9RoTJO7UhjkmdwY1zz5Ghd1o+T2gizFLG4jfJrS/vkhX1PSsjbqxsaxo3NAa3yBaJ7SX+kfmS69mY/ufyOJYPyR1tTZ05bSMPhfSTW6GNNh2kdS6Vovyc0mH2fHHzkvjpLPk6dXKzPwgdZW0Iq2y+dj95lpXTCtYigiItJtCIiAIiIAiIgCIiAIiIAqbSXB/lEXc9+3NvT0e1XKLVbVG2DhIzhNwkpI5Ibg2IIIyIO0dBV7g+lz4QGSDnGDIZ2e0cAd46CtlxjRiKoOtnG/wm2z+8N/tWvTaDTDvHxvHSXNPksfaqH2TU6ee9Xz+H2Lf2ii6OJ8i/h0wp3DN5Z0OaR7Ml6fpZTj/iX6gVrTNCJyczEPxOPsap9NoF4ybsY23rPwUqNuuly3V+fuR5V6Vf7Mz1WnUY/Nsc7ryCix1lZWfm280w/W71vlO3sCvqHRqCHNsYcfCd3Z9eQ7ArOy3rS3Wf5p8uy5Gl3VQ/xx/dlHh2ikbDrykzP+13nk39qvALL9RTaqYVLEFgjTslN5kwiItpgEREAREQBERAEREAREQBERAEREAREQBERAEREAREQBERAEREAREQBERAEREAREQBERAEREAREQBERAEREAREQBERAEREAREQBERAEREAREQBERAEREAREQBERAEREAREQBERAEREAREQH/2Q=="/>
          <p:cNvSpPr>
            <a:spLocks noChangeAspect="1" noChangeArrowheads="1"/>
          </p:cNvSpPr>
          <p:nvPr/>
        </p:nvSpPr>
        <p:spPr bwMode="auto">
          <a:xfrm>
            <a:off x="1069975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62" name="AutoShape 24" descr="data:image/jpeg;base64,/9j/4AAQSkZJRgABAQAAAQABAAD/2wCEAAkGBhQQEBUQEBESEBUUFBAVFRUWFBESEBYWFBAVFBQVFRUXGyYeFxkkGRQUHy8gIycpLC0sFh4yNTAqNSYrLCoBCQoKDgwOGg8PGiwkHyUpLCotKSwsLCkpLSwpLCwsLCwsLCwsLCwsLCwsLSwvLCopLCwpLCkqKSksKSwsLCwsLP/AABEIAOEA4QMBIgACEQEDEQH/xAAcAAEAAgMBAQEAAAAAAAAAAAAABAUDBgcCCAH/xABOEAABAwICBQULBwoEBgMAAAABAAIDBBEFIQYSMUFRBxNhcYEiMlJTkZKTobHB0RQXI0JicoIIM1SDorLS0+HwFWOjwkNERVVz8RYYJP/EABsBAQACAwEBAAAAAAAAAAAAAAAEBQIDBgEH/8QAMhEAAgIBAQYDBwMFAQAAAAAAAAECAxEEBRITITFRFUFhFCJxkbHR8FKBoQYyM0Lhgv/aAAwDAQACEQMRAD8A7iiIgCIiAIiIAiIgCIiAIiIAiIgCIiAIiIAiIgCIiAIiIAiIgCIiAIiIAiIgCIiAIiIAiIgCIiAIiIAiIgCIiAIvLngC5NlXVuNsZszP97BtWi7UV0rM3gzhCU3iKLNR5q5jNrh7VrFZjr35DIf3sA/qvyDR+abN51Bxfe/Y3d6lU+KTulu6aGfUlrSKCzbLBaVGlcTdl3dWf9PWq+bTi3exeU2+KsqXRSFvfAyH7RsPIPerOGhYzvI2N6mgKRGrWT5zml8DFz08ekW/4NTOnbxthb5xHuU2h04jebSsdF03129tsx5FsbowciAesBU2K6KRTAljRE/cWizSftNGXvWbp1VfOM970aCsolylHHqmXMUocA5pDgcwQbgjoK9rS9Fa18FQaSXIEkAeC8C+XQR7luilae7jQ3sYfRr1NN1XDlj5BERSDSEREAREQBERAEREAREQBFXY3pBT0URmqpmQsG9xzJ4NaM3HoAJXINJOX+SR3M4XTm5NhLK0vkd9yFvvJ6gh5k7c+QAEkgAbScgOsrWsU5TMNpiRLXQ3G1rCZndREQdZcYboriWJkPxOska056jna57ImkRs9vQtswXk0oILXh59w+tMdceYLM9Sy3WY7yLefl+w8HViZVzndqRNF/PcD6l5Zy0Of+awfEXjjzdvYCr2hpo4m6sUbIhwY1rB5GgKcxxd0ryWIrMnyClnkjVzyvzDN2CYk0cebJ/2raMM0sM0AmfTTUl+9bPqCQi23Ua4kdRsehR6mvDcmd07j9UfFVzyXG7iXE/32Bc5rNr4fDoWX3LKnSNres5Il1mMPkORsOO/s3BeMLwx1RdzXDVBILrhxuNosN/Wo1RhwexzJNazgQdVzmEA8HNIIPSCtBrOTJ1O/ncNq5qZ+4F7h2c5HY+UFNLsey58XVv/AM/c8t10K/cp+Z22hwmOHvRc+Ec3eXd2KYAuE0XKrimGOEeIwiqjvYPNmSH7srBqO6iL9IXUNEuUWjxIWgl1ZbXMMlmTDjYXs8dLSV0MaVVHdisL0ILs33ls2dERegIiIDVNJ4NSrp5m5Eua0/he23qcR2LagqDSOPXnpWf5hPY3VJ9ivwolCxbZjuvoSLXmEPg/qfqIilkcIiIAiIgCIiAIiIAueco/K7Dhl4INWoqrd5f6OK4yMpG/fqDPjbK8Dld5VfkINFRuBqXDu3ixEDXDL9YRmBuGe8LjGAYCZ3c9OSWkk5kl0hJuSTttfadp9ayjHJhKSiSmU1XjM5qKqZzhmOcd3oHgRMGQHQLDjmt+wHBYaRtoWAEjunnOR3W7h0CwUOCUNAaAAALADIADcBuUllWpMasESVuTYYahTYqpUuG075j3IsN7j3v9T0BbhRYTHTtEkvdO3A7Segbv7uoep1tVGV1fbt8exsqqnb0P2jgJbrv7hnE5E9S81FYX9ywarfWev4LzNO6Z13ZDc3cPielR6ysbEOk7OK4/V667XWKutdeiRe1UV6aO9M9Os3Lf7F+slDeveVTOxG+d1jdiPSum2ZseGlW/Zzn9Ph9yn1e0JXPdjyj9S6fUqLLOFUSYmo78QurvCK7eZYVga9pY8BzTkQQC09YK57j+hOqeeoyWOadYM1iCCMwY37Qei/Udy211TdYpH3Xu5k84u6fmgXLW+JwpcVJc2+qKgj6Rm604+sPtDMbwdo7ZDM17Q9jg5rgC1wILSCLggjIi29fOWkOBNnGsLNkG/wALod8VI5NOUh+Fyikqy40rnWzuXU7ie+b/AJd9re0bwY1lTXNE2q9S5H0Qi8xSBwDmkOBAIIIIIIuCCNosvSjkopCOcrxwgi/af/Q+pXahYfh/NukcTrOkeXE2tYbGt7Apq0UxcU3Lq239v4Nlkk2kvJfn8hERbzWEREAREQBERAFp/Kbp03CqMvbYzy3ZA0591bN7hva0EE8SWjetue8AEkgAZknIADaSvlDlF0tdiuIPmBPNNPNwN4RtOTrcXG7j1gbl6lk8bwiqoYHVMzpZnOfdxc9zjdz3ONzc8ScytvhmsLDJUNC3UaAFa4fA+Z4jiaXOOwD1kncOlToQUI5kVFt7lLCLFk9zYXJOQG09gW3YJouTZ9RccI9/4yPYP6KVo9oyymAc60ku925vQwe/aejYtuiY2nbzsgu894zf1n+8utc9rdqueYUPEfOX2LDTaRtpz69hFE2mYHPA1rdxGLADs3e7rUJznSu1nm59QHAdC8lzpHF7zcnyDoHQo+OY3FRQumldYDK31nE7GtG8lcrOyV8lXWur5Lzb9ToYwjRHLGMYuymju45nJrd5Pw4laNV4/rOL3uFzxyAHAX3Kvw7DcRx6V0sDRBDct559wwAfVYdriODRt2lbrhvIBTAXqqmoqHb9XUiZ5LOd+0uz2boqtDDMuc31fb0X5zKHVTt1T5co/nNmo/4807HtP4m/FejiB25247vKt9fyFYaRYNqG9Imdf1ghUOK8hkkQL8PrH3H/AA5rC/RzjBbyt7VbK+L6kKWmmlyeShbUErMxyqGSyQymmrIzTzN4gNab7L2ysdzhl7VP5y2RyIyI3qbXWnzRV3Wyg8PkTOcXl0qi86vJlUjcIbtbMk0i1vH8PEg1gO6HrHBXb5FCqc1hOvKN1V7izbOQ/T0g/wCFVDuJpnHozdDfqu5vURwC7SvkKu1oJWzROLHNc17XDa17SCCO0Ar6g0K0mbiNDFVNsC9tpGj6sje5kb1XFx0EKmthus6WiziRTL1ERaTeEREAREQBERAEREBoHLZpL8jwt7GG0lSeYbbaGuBMp8wFv4wvm7D2XeO1dI/KDxnncRjpge5p4QSPtzHWd+w2NaFgNA+aZscbdZzvIBvcTuAW2vC5vojRblrCLzB8LkqJBFELk5k/VaN7nHcF1fAcBjpI9VmbjbXeR3Tj7m8B71g0ewaOki1GZk2L3/WcfcOA3eVbNhlIHXkfkxmZ4G27qVDtDXS1MuHDlH6+rPdNplDm+pno4WxM5+X8Dd5O4/31qFJK6V+u7ybgOAStrDM++xoyaOA49ZWWNoaLlc1qLlL3IdPqdDTUq1l9THWVbII3SPOqGi5Pq7TfIDeSubYXRP0ixXUfrNpKbungE7L2Dbj67yCL7g022BR9O9LDUPLI3fRRaxB3PeAQHdQJy8u9b9yCYUI8MM9u6qJpHE79WM820dV2vP4iur2Zs32WtXWL35dPRfdlPfqePNxj/av5Z0WkpGRMbHGxsbGANa1oAa0AWAAGwLMiKzMAiIgNV5QNC2YjTEAATxhzoX777dQnwXbOg2O5cYoaoviu6+vGRG++22eoT0ixaepq+kCuCaS0QgxishGTZQ6QDdd0bZ/3w7yqforGpbpVbSqTr3yvEnShcsNl5LrK6aOaSMrnLBKV+mbisT39K1s2pFTi8V2lbz+T7pFqVE1A49zK3nox9uOzXgdbCD+rWlYi64soWiWLfI8Spqi9gyaPW+486kn7DnKq1US/0Enu4PrlECKvLYIiIAiIgCIiAIURAfJvKJUOqcZqyLvJqHRNAzJ5u0LQPMW+aH6OCjizsZX2MjvYxp8Ees58LVeD4BatqqyUd06pquaB3AzvBf1nMDovxW3U6rtVdlbkenmYpc8lrhlGZXhje08BvKs8VqxlBHkxmR6SPh7V6A+SQao/OybeLR/T2k8FCpolzetv3FuR6vqW+kpwt+X7Geni3rUNPtJdRppojZzh9IR9Vh+r1u39HWtg0jxptLCXZF2xreLt3YNpXH6+pL3FziXOcSSTtJO1Wn9O7L48vabV7senq/svqV+1ta4LgwfvPr6L/pBqu6Dm3DbtsCb274HcOAV9o7yg4hSU7KWnqKZscetqh0Rce6eXm51c83Fa+I9Yq1oqDoXdKnjPmjnnfwI4RtEXKXip/wCbox+od/ApLeULEz/z1CP1Mv8ALVEymA3LIIRwW/2Go0PX3dy8Gn+J/p9D6Gb+UvY0+xL9PofQy/ylRCEcF6EI4L32Koweuu7l5/8APcR/TqL0Mv8ALVHO6WesFZU1ED3WAdqNkbcBhaABqAXsU5kcF+GJZw0lcXlGizV3TjutkctWJykPCwPUpohRI71GkKkSKJKVHmS60Rag5LX6wZlX05yVFVd8qzUdC60qwfX2jddz9HTz+Mggf2uia4+sqyWrcl82vg9Ef8hjfNu33LaVWFqEREAREQBERAFjmksF7JUOZ1yomqu4cOXVmUVlnLMTZq1Eo4Syfvkq60YowSZ395Hn1u2+rb12UPSOkPy17Wi5eWFo4l7R77q4rQIY2UzDsALzxO31nPyKkuuVdeTdRTxLMGGacyvLzv2DgNwWcPDG3NhkczsFtpKw07FrGnON6rfk7Dm8Xf0M3D8R9Q6VTaPS2bQ1Spj5vm+y82WervhpqnN9F+JGtaS40amYuB7htwwdG9x6Tt8nBa1MblTKh2SwQRaxX12OnhTCNFSwksHA8WU5Sun1ZmoaTfZW8DDsax56mkquxSC1O+3AHyPC3Xkx5NaKvw9lROJjJrzNdqyua3uXnVyH2SFlbetPiOBTp3qcyzgpW00niZfRv+C9ilk8TL6N/wAF0P5k8O8Go9O9fvzK4f4M/p3rR4lHsSPDJfqOeCkl8TN6OT4L18jl8RN6KT4LoXzLYfwn9O9PmXw/wZ/TvXniK7Hnhku5zz5JL4ib0UnwXl1NL4ib0b/gui/Mvh3gz+nenzLYd4M/p3p4iuw8Ll+o5nJTS+Im9G/4KNJTyeJl9G/4LqnzKYd4M/p3rz8yOHeDP6d6eJeg8K9TkcsUnipPMd8FCmjf4uTzHfBdoPIdhvgz+nevz5i8M8Cf08i1S12fI3R2du+ZwmoLgO8f5rlSVN77COxfSHzFYZ4uf08i/PmHwvxc3p5FFsv3vIm10bhZckD74JR/ckHmzyN9y3FV+AYFFQ07KWnBEcetqhzi53dPc83J25uKsFGJIREQBERAERfhQGOZ25RnLM9YnKl1T3nk3RKXEqJonFS76kbhbpvkfIXDtCoA4vcXHaTcqy0grL2YN51j1DJvr9igwCwuua1VrfIuNNXuQz5s8YhXNgidI7Y0XPE8AOkmw7VyyrqnSvdI/NziSeHQB0AWHYtg04xjXkFO05Ns5/3iO5b2A3/F0LWXbF9B/pbZvs2n48170/4Xl8+vyOQ25rOLbwo9I/X/AIRJzcqdh8G9QmtuVc0keS6iK5uRSzeEomWal12FnhNc3tIIHrstu/J+xa8NTRuNnRyNlAO3Ve0MdbqdGPOC1sMyVbSYq/CcRjxBjS6J5LZmjeHW51nXse3pA4FQtdU5QyiVs65Rm4vzPpJFFw3Eo6mJk8DxJHI0Oa4bCD7DuIOYIspSojoQiIgC59jvLDFTVctG2lqKh0JAc6PUIvqtJsL3yLrdYW0aWaTR4fSvqZSO5FmNvnJIR3DB1nyAE7lwjBmyc3JUSOPO1Uhe4gkEtDy5xy3OkP8AplSdNRxZYImq1HBjk6C7lxYP+mV3mtXn59Wf9trvNb8VpT3v8Y/z3/FR5JH+Mk89/wAVY+HR7letpy/Sb27l7iG3Dq0fhZ8V4/8AsDB+gVnkj+K55KXHa9/nO+KhzNPhO853xWMtnJeZnHaTb6HTT+UNTDbRVg7Iv4l5H5RdL+h1f+j/ABrjeJuIHfO84q55J9GjX4pEHC8cB5+W+YtGRqNPW/VFuF1XW1KBY12OR9QwSFzWuLSwkAlptdpIuQbbxsWREWg3hERAEREAXly9LyVjLoeoxOCiVj7N68lMcqLSWq1Izbbaw63G3suVSa57sH8iRTHekkazUT85I524nLqGQ9SjY5izaWnfM7MMaTbidjW9riAskCkVWhbcUop43nUJtzLs7NkZmHEDa3MA9BO+yo9Lp/aNRGL6efwLa+zhweDjNHXmUmR5u5xLnHiSbn1qY85Kh5iSknfTztMb43Fr2ncR7QRYg7wQVbtnuF9c0lkXBR7HAaul7+8ZaVmauYGqupGq0hCl9CvkyVEFknoBIwsc3Xa4Wc3ZfgQdxG4+64X5A1WdOxeNZWGQ3Nxe8jXMErq7B3udRO+UwE6z4HAnrJYM2ut9duRyvwW94Ty90bwBUxT0r9/c89H2Ob3XlaoQoQ7d8VjqdHGyd+1kn32MefOIv61WW6ODeU8Fxp9qzSxOOTaxyxYVa/yvs5mpv5ObVPivLpStGrSRTVTzsu3mY79Jd3XkatfOhMF7/J4PNd7NaykQ4KIhaMNi/wDGxsZ84DW9a1R0Cb5skT2skuUWa9iTqnEZhUYk7Va383Ttu0NB3Bu1gOV3u7o7r5WkyDebDIAACzQALBoG4AWCs30gbuUGdqs6qY1rCKa7VTvllkGRRpFKkUWRbjZEiyqHUuspczlR4rWWFlrumoQySNPW5zKnEqjWcvo7kd0MOH0AfK3VnqdWSQHvmtt9FGeoEkji88FzPkb5PTXVArahv/54HXaCMpZWm4HSxpsTxNhxX0SuatnvSOkrjhBERajaEREAREQBeSvS/CsWDwQtL0sqLvDftOPmjVHtK3UrnmkEl5upo9bifeqHanJRXx/P5J+iWZ5IjXWC6LhNHzULGbw0X+8c3eslaFhEHOTxM3F4J6m90fYukBZbHqxvWfsZa2fNRNA5UeTJuJx8/Bqsqo22aTk2Voz5t53HwXbthyOXABK+CQwzNdG9ji1zXAtc0jaCNy+v1pun3JlT4q3XP0NQ0WZM0XJA2Nkb9dvrG47j0lVrgVM61I4nh84IVxA5UmJaOVWGSc1VxloJIZILuhf9x/uNiOCk0tcuhptVkTndTQ65PsbDT7Va0wWv01YFb0lYFuZU2QaL6nap7GqqpqoKwjqBxUK2LySqJRwZntUOoapD5xxUKoqBxWNaeTK6UcFfUhVNSp9XUhU9TVBT0QoRbZgmKhTSWSprFTVmIbhmTkAMySdgCxlNQWWWNVUpvERiNcGgqfoByey4xPzj9aKlY76SXYXEbY4uLuJ2N67A7JoVyNS1bm1GJB0EO0Q97PJ9/wAU39r7u1dwoaFkEbYoWNjYwBrWNADWgbgAqPU6niPCOh02mVaPOH4fHTxMhhY2OONoaxrdgA3f13qSiKATAiIgCIiAIiIAiIgPwrm2OC1Q7qb+6ulLQNLqbUn1tzh7Df8A3DyKk2rD3Yy+JP0L99o/dE23qmdDZD+zb3rfQubYFWiKoY85AGx6A4FpPrv2LpIK27JkuE16mOti1PPofqIitiEYK2hjmYY5mMlY4Wc17Q5p6wVzrHuRaJxL6GUwHbzb7vh7Hd839pdMX4s4WSg8xZhKEZrEkfPuJaG11J+cp3uaPrx/Ss6+5zHaAq6HESMv/a+ha/GIoRd7hfgMytdq6H/EjnTxCPxkkbXOI+ySL+Tyrf45GD3HHefaPX7ESWx99b0Xur16HKocZI3qYzHzxXSzyW0JaAYnX3ubJI2/YDYeRRZOSCjOx9Q3qew+1is47Qqa5poq57KnnlhmgHSA8VHmxsneuifM7S+OqfOi/gWaLkjoh3xnf1yAfutCy9vpXf5GK2VPsvmcmnxS+9RoTJO7UhjkmdwY1zz5Ghd1o+T2gizFLG4jfJrS/vkhX1PSsjbqxsaxo3NAa3yBaJ7SX+kfmS69mY/ufyOJYPyR1tTZ05bSMPhfSTW6GNNh2kdS6Vovyc0mH2fHHzkvjpLPk6dXKzPwgdZW0Iq2y+dj95lpXTCtYigiItJtCIiAIiIAiIgCIiAIiIAqbSXB/lEXc9+3NvT0e1XKLVbVG2DhIzhNwkpI5Ibg2IIIyIO0dBV7g+lz4QGSDnGDIZ2e0cAd46CtlxjRiKoOtnG/wm2z+8N/tWvTaDTDvHxvHSXNPksfaqH2TU6ee9Xz+H2Lf2ii6OJ8i/h0wp3DN5Z0OaR7Ml6fpZTj/iX6gVrTNCJyczEPxOPsap9NoF4ybsY23rPwUqNuuly3V+fuR5V6Vf7Mz1WnUY/Nsc7ryCix1lZWfm280w/W71vlO3sCvqHRqCHNsYcfCd3Z9eQ7ArOy3rS3Wf5p8uy5Gl3VQ/xx/dlHh2ikbDrykzP+13nk39qvALL9RTaqYVLEFgjTslN5kwiItpgEREAREQBERAEREAREQBERAEREAREQBERAEREAREQBERAEREAREQBERAEREAREQBERAEREAREQBERAEREAREQBERAEREAREQBERAEREAREQBERAEREAREQBERAEREAREQBERAEREAREQH/2Q=="/>
          <p:cNvSpPr>
            <a:spLocks noChangeAspect="1" noChangeArrowheads="1"/>
          </p:cNvSpPr>
          <p:nvPr/>
        </p:nvSpPr>
        <p:spPr bwMode="auto">
          <a:xfrm>
            <a:off x="1222375" y="922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63" name="AutoShape 28" descr="data:image/jpeg;base64,/9j/4AAQSkZJRgABAQAAAQABAAD/2wCEAAkGBhQSERUUEhQUFRQUGRgYGBcXFxgVFRUXFRYXFRQXFBQXHCYfFxokGRUUHy8gIycpLCwsFR4xNTAqNSYrLCkBCQoKDgwOGg8PGikkHCQqLCwpKS0pLCwsLCksLCwpKSwsLCksLCwsKSksKSwsKSwpKSwpLCksLCksLCwsLCwsLP/AABEIALQBFwMBIgACEQEDEQH/xAAcAAACAgMBAQAAAAAAAAAAAAAEBQMGAAECBwj/xABIEAACAAQDBAgEAwUFBwMFAAABAgADESEEEjEFBkFREyIyYXGBkfChscHRBxThI0JScpKissLS8RYzQ1NigpMXc+IVJFRjg//EABoBAAMBAQEBAAAAAAAAAAAAAAIDBAEABQb/xAAtEQACAgEEAgEDBAEFAQAAAAAAAQIDEQQSITEyQRMiM1EUcYGRBSNCQ2HBFf/aAAwDAQACEQMRAD8A9czRsGOTrGxEKY049YExrGgudeZgqBcbp5wmzxY2PZBmNVudDxPdDtNB4D5QiJuvn9IeyeyPAfKC0fbBu9Gxx98I4xHZMdrqfKOJ/ZMWT8WJXZBhDfyPzgptIDwna9fnBjaQrT+AU+zqAcZXMKV1HHuMG1gPFdqO1HgdDsJldkR3xiOSeqI74w2PigX2czeyfD3xgbCnrevGCZvZPhAuF7XrCLPuIOPiw337vGlPv2Y3Glir2LA8YesPD6wRh+yPf1gfG9ryHzgjDHqiJa/uMY/FHZ19/eNTeyfD3xjZ1993fHM09U+Bh76YC7A8KeuNfXug+F+EPXHn8oYAwnT+LDs7NJpAO1CeB4c4OU29/eAdpG48PrHX/bNr8gjBdgefziY8PfAxDgj1B5/MxMTp74Q2HggH5G2Nvf2hVhmOcXOo4mGb6HwhXhe2PGEX+cQ6+mNh790jQ46/GMr7tGKdfGKciwXHk0XXXv7oUyWOSXc9leJ5LDTaRsPP6QskDqS/5U+Sx5uo82U19DiTwjcZKGkZF1fQlrk1G40Y2ISjSOsC47s+cFHWBsaOrCrPFjI9gvFfP5Q7kdlfAfKEh/d8T/dMOsP2F8BG6PtnXdHfE+Ucz+yfCNgX9PrHM/smLJeLJ12D4PtesGHSAsIet6wYYVR4B2dnUB4o3998FCBcVr6Ruo8DIdhEnsiO+MRyOyI74wyPigX2zU3snwgTC9r1gqbofCBML2vWE2fciHHxYdGLGRoRT7FgmN7Q8B84nww6o98YHxvaHl84Iw3ZHvjE0PuMa/FEh19fpHM3snwMdHX33RzO7J8D70hz6YtdgOD7Y8/lDGF2C7fr8oYwrT+LDs7NJoIB2lqPD6wcug9/SANpdoeH1jr/AAOr8gnBdgefzMTE6e+HjEOD7A8/nEraj3wMMh4IF9mTDY+B+XjCzCdseP0MM5vZPgflCzB9se+BhF/nEOHTGg9+6xpfv71jqscqfr8/GKhYDtdqL4Kx+EAqtMg7l+kF7bPUb+R/7p74HPaXyjzL/NlNfQzl8I3GJwjIvh0Ib5NfrGRhjcICZGYHxnZMENrA2L7Jhc+mHHsFP7vj/haHGF7C+EJjovj/AIWhthZwyC49+cDpWlLk25cE41998amjqnwjnphXUac/1jJs0UNxp74xc5La+RCXINhe16waYAwzgNfv+UHdKOYhOnklHAdi5NiBMZr6fOCVnCmo9YFxcwV1HD52jb5Jw7MguQnDnqj3xjvjEMiYMov7rHZnDmPWGRnHauQWnk3M0PgflAmF7XrBM2cKG4098YEwzgNc8/lCbJLfEOKe1jCNCOenXmIimbQlouZnUKOJNB84p3LPYvDIsbqPL5wRhuyPfGFJ23InNSVNRjpQG9jwB1hnh5y5RcezE0GlY8jZL6UTnX33RzO7J8DHDYpai4907+6NTcQuU3Ghh7nHDASeQXBdv1+UMYV4WaA9zz+UH/mV5wmiSUXkKaeSRdBC/aXaHh9Ymm7UlItWdVGlSaX5eMVfHb/YQzggmGhtnpRAeRJNfOlI25qUMI2uLyW3B9ge+MSnUe+HhAGzNpynlqUdWF7g1FawQ2MTmPde6DjOKiuQGnklmjqnwPy8IW4MdcefyMGTcUmU0I0PD9IAws4B7nTXzFoRbJOcWmMgnhjenv2Ixfv70iH80nP4fpHKYtOfw/SKXZH8itrA9vdhv5H/ALpiI9tffON7amhkan8DfI90Yf8AeD3zjzrXmfH5KYdDJNR74RkaTURkXw6J5dmVjcahZvLjjKwzstiaKDyzHLXxpCUw8Z4K7vRv90LNLkKGcWLNdQdLAa38rcY8825vPipl3nPQcFOUV/lWgpAkza2ZmfhoPAWHw+cDzMQrgV1gor8obx6J8HvTPQVVyKXoLDuh3gvxIxJRpedOkIGV3AseI5VPMg0ppFXMtaEe7QrlrVwBqTQedh5wzZGXoBtoa7V3gxomVmz54Yjq0mEArWtQEOWkCYfe7GISVxM4V/8A2OR6EmBcfjK0UVolQK663+PyhcndD4wWOUIk3ng97/Dbel8bKImUM6XQMdAymtGoONiDF2GHbu9f0ikfhRsmVKlF5dS8zJnJ7lNALWF2j0Me9YiVcZttDpNxwmAysMwAFvX9IhxIpYkA1U68mB+hjyrfnfbETXmS5cwy5IqAF6rMotVm1vc0HC0ecTcW3EkgQS0ya4M3tPk+o5chiK2p4n7RqZhGqOzbvP2748Q/CjGzWx8sdLMWWK5hUlWqCFQitLtT0j32l/fdG/p49Gb32BPhWpw9f0gZJJLkil6C/cDDSYLHwMBYTtD3whNlUYySQcZtps22EYCtreP2jzTb+zJ89elJJuaKGsADagPC0etUigbexLplVJeYMdb2NTYL5e+PXx+JraN0/wBbaZQpOxZvWLHKwqVv1vUaGPWN1hNm4SU7lSxW5qamhIqba2igT2mdOVKqFBodetQ3oa8qx6JuY7dAwY2Vyq9wAUm41ux1jK38jxIbqIKuOYhkzZzGl156nw5d8bfBMASSvr+kMTqPP6RxP7LeBh7ogk2RfIxPJwpaYSCL8+4RDtzHDCy87lSTZVBux7hy/TnB+B7fr8o627sqXPkssxQwHWHAgi+vlCIVJwchjl9SR4ztXa0/FOciNS/WbReNlW1PWK/ikEvU5mOpIvwrQcI9P25JCoUTKg7tBwA7zFCxe75WYAxrmpfnzHvnGU3R6fBZOl4WAncLeVpWKRC1Jc1grA6VawbyJj0neneOTgRSa2aY1CJaCrUFTVqkBR7AMeXPsD9tI6MFDNYLxIUki9zyqdf3YC3jlzDPmdKzMxZszE1LGvH4Q5RrseSecJweGW6b+MYBthiR/wC5f+5Fh3W30w2OdgjGVMHWKzaAUAFSrg0It3G+keNScJndUHaY0+9If5xh0CS9K0cmzM3MkcOQjZ1VrhLkGG6R6/M3gwoYocVJDaXrT+rT4w2kYLMAyspVhUEVII4EEG8fN2KczHKioCir99TZRyieRtmdLoEmOiiwCsyhacBQxyoh7MefTPoDacgqjA0NV4ekS/8AEHvnHkm7v4nTAehxTZ5bAKsw9pL/ALzfvLrc3EetoazARcHl3iJbK9kgk8oYS9RG4xBce+EZFseiWXZqE2+GGL4OYBqBX0hyYU72YzosJNambq0p42hQ1do+acTPI6vj8/0+MQ/mTBG1ZZMxzQ0qTfvP3hZW8XxWUJk2mMpGLNonwcwmYtBVswpzrW1IVyX4Rd9jbFRXkECpFWmMSdSLKBoAPWFWSjAdVCVn8Fb2xhB0julShY3I0JJta2oNDbSJJOxZquilQOkI78tQD1qaEAg0hrg91ZnSBpnVVSSASGZr2rwA0ixJN9a1JrqaUqOQoBbnWET1KXEeSivS5y5cF6/DvAGWh61RZQOPVU9Y+OYWi7MlQRzt7tFa3PwuSTLJ7TjMePaqV8OqRFnjNN4vJPqHmfB8zbcqjzAx6ykingae/GE8vBO+gJ7h40+dY9L/ABl2KkudKnILzlbOOBZMgBpTUhr+EUfdYTBO6qhk/fDeNfEHvihy2xbMjHfJJ9Fp3TwTSZQIWjlgxqaaG2nhHtez8YJ0tJi6MK/cacDaPJhjFpQG/HhePUN3SThZNTU5BcCkRaacpSk2V6uEYxikMZmh8DAGF7Y8/lB76HwMUbeP8QJWDmCWiGfP06NTQKWHVDGhuajqgV8Idam5rBHDpl7pFN3g2hLDfsXDkFcwRlZhmbTWi1I48Kx5VvXv9jpzGXNcyhb9mnUW4BGal2seJhl+FOIWZPmYdjlM6XVGHB5XWFuNUL+kHdV8kQqZ/HPkPbGMZrFgdTmNVtUkiyk+vfF63V3wwTSxKE6Wk1SQyORLYtWhIzUDVtoTFaw+7xmTZrz5qNJkuysqNUky6Mc9AKClPGPImz4qfMZFqzmZMy2FrzCAOJpwHKFaevDbZRqrVPCifVgNaU5H6RzP7LeBj5r2ZvVjdnTWRJrKUOVpbETJdv8ApNR5r6x7PuPv+m0pUwFMk6WtXUXUg2zIaWFeB05mKZL6WQrsfbP7fr8oZTEqCDoQR6iFmA7fr8oaQnT+DDs8jzjauzJIxbCrFrFVLFgMq5qkaga8hYQp2iVB61P9Y9L2zsZcRKK3V6dVgcpB72Cm3O0eX7xbIxINFkzGKDrkBiop/CzXewrappEdmnkpL8Hp06iLjj2dbHxH7RSAWOag4niopXSxhXvXsRjNbLctQ68SaU8SdI62FiChRq0AYVOtjZvgTDfa00LVjW+pBobXFzwqB5QOJVST/I2W23KPPd38Iz4ySgpUtY8AFVmJp4CsEbQmEvXQfX0h9u9sOYmMkOihmGtNMjAhr20DfCF2/WxxJnNlqc9wBqCT2aC5vpSK1YpzX7Ekq3WmKsCyrLnsdWcqO6lKQrx0+5Fdb/WC8SryZASYpVmYsVYUIFAtwfCFkwVF9dIpglnJPOXGCOXNvHsf4T71mbTDTDVpYrLJ1KAHq17vlHizCLFujtEyJ0ucuqMK+Fbj0+cddBSQup84PpxeEajUhwwUjQio8CKiMgIrgCXZoxWt8toK2GdFNWOn8NeFTxvDLbOLoCo1Na/aPPd4NpMaS1UsRwqAK99DUn4CE4HxXs842xnFVKEAjXW9da+p84QtIYG6n05xdMbPetHCgcSDUjx5iHO7GMkvTDYlFIb/AHT2Dof4c3I8O+3GH/I4rhA7FJ8spextjsxzuKKBYHU17vOLnu5jpSzZK4g0QnIDpcg5czcBmIv3wVtzYZkCoOZDWh0NuDDn3i0UbaqMTmrUDhy5kD5wn73LKG1THET1bb270xQTKBdeX748tD5X7oV7pbtrjcw/M9G8snPK6OrZa0zKxehFbVpY+IJO/D3ev8zKEqax6aVQZv41sEYnnw7zTiRWpStszMLjGxKA5kmPmXQOhdgRbgVIue48IXXUoNxaClZOceGe3YNKFQNBQegpB8/EKilmNAIVbKxizVlzJZqjhWU8wwqK9/CFm8eLGdleYBrlTjQcYnnqHRW2lzkVCr5ZpAO3t4OkIWgMscCAa8L+sebbzYbLMqq1DXAXUeFL18PSLTOcVIrX6wDOGZ0YDrymDCosRodNQa6cwIi090lZvlzk9iVEYw2xJtz94nkyyEByMQxE0iYSSq1GagIFKW4V5x6hsTa64hMwGUglSNaWBFO6nyjyyfhyjqwoUdAK1r1kJAJBFQctvKLt+HbVlzTXRwP7IP1i+iyTtx6fog1NUFVu9lufQ+BjxDbCq22J7i5lhiF0q6oqG/ChJbyEe3ObHwMfOs7ahfajODn6V3Fhcq1cpIA4AL5LF803nH4IKWtyz+Rhitn5WmzMqsTJZTUVoRUnXiVoPI84q+6m1TJxciYGK5Zi3GoDdRv7LGLZt3aiypDsTUzAVXmSwp6cY85lzaUPKh9LiB026UXko1rippI9Fn7xmWMYwoony2RAp/gTKrN3mrknWvjdHs/AKFw2JwquzI6rOl1zEto9OIBB5aOORgLEy86t/wBVfibfMQf+G21wk15Tf8YLk5Z1Jt4kEjyAjZJxg2hVbTmlI6/EfA5J4a3WqDTQ0uprxqD8KcIsX4FzR0+KXiZAI7gswV/vD0hd+KUoErlFcmUtTQdUqSfPIK+HOF/4UYxZe0ZeckZ1dFoaDM6kKDzBNvEiNqeaTL1i0982eev6/KGhhVs49fyPyhqeMBp/BgWdmDSPLN/97S7vKlHqJ1SR++44fyg0HfHqLzAqljYKKnyFfpHz3sv9tipa/wAbjU21zfNfhDZ4xz6Mr7Ge8GMAlsqgKxdkoNANSw/mBH9R5QjbeAzlClSBL6pv2stq30rSDt5GpMVQKVVCasGJIBSpItov14xU8HU1prMcgdy1qTGLFsU2McnXJpHrOxMJMmdA0jUgdbgE45jypbxtG9vYAdIGmAHLXUctIbbqTEwGyGnkAk5nA4lmOWWhPeaE8sx5RSts74rNStTmACzCRbPlGelBe/LSILdNKLTh+S+i9TlifRRd4ZxM010Wi04AKKWhdnPrFwO7n5mUZiEHjXg1NfOK6+zstuXOL6rItbfaJb6ZKW70xWXvBeAxGUkVpUfGOmRV1oYHaeOAEPfJIk4vJ9P7l7VXEYOS4NTkCt3MoymvpXzjceL7i76Ps+pp0ktxdCaX4EHgYyELjgZKDbyj1XbuNy5qGjNW/IVuR3xRZxzMUllRXU0LM3PN+ph5tid0kxidKmvrpC786iWUe+cJHLgAm7GABq2buIGX0/WE87ZIHYNxpy8uUE7W3g5ny0H+kJBtgk9pR4UtBpSBbRZNs7zzJ2ESWw66MRMYi1lojHvJJr3jviiPtU161LeVwYsC4oTFKsVuKZhrzFRCLbOGAm2WtQCaXvS58IOtJcGWcwygnYe3Dhp6TpR7JunMfvr3qR6G9LWt++MhWmSp8q8jFIFBoOq6KcmnEqPVSOEeavhiLi3d+sXLdrbHTYKbhn1lET5Xih/aqPFSW83jbI/7kDTPDwei/hJtYPhhJr15Lnq8RLdsykd2YsPSLXtmXdiAK/E6cfSPn6TtSbg8QJspsry2zKeBVr0I4qRYjuj1TYv4kSMa2R/2Ux1uGNFL1plRibjlWh4R5n+Qpk6sxWecjqnts59Crb2HNS4GVhQ245b352ECrOrelufcYe7YkU4Edx636iKvMboyUYW4cip0+0eXT9Uce0e8nxkLfHmnRtQkMSDxpTQ+vwiz/hfjyZk+USMoo4HEmuRj/dijJigRm/eFUJ8KU9QQfOGe6rYmRN6aWGdamqgLR1JqVzslALC4PDWPSqarlmTwRXw3QcUehfiHvEMJgnNaPNBlp4spzN5LU+NI8D3c2ioxK52yq+Zc9LqWUhTTiK6jkY9h3mmSMaJbYiXXow1JfSMVq1K5qUDGgEeWb74CTK6NJUpULVK5K5uFQxNS9Tpe19Y9CGohZLYjynROEd7Fm9eMBcIGDZCSWWpWrAWUmhNONhe3C6KsXTbu4Yl4pMOswIUwonznYMeuas4ygk/vKo8Kw62dsJUwCBJqE55rlxKqWyqGVQzXFkOvOKcxhFIS91km2VTZUl5xCyhmYjSw0Arc24QC+yZkomblGWW2btrXquvAGouyio5x6Dj1SWJbKFd1kTLkFa3QN2CCxVM59bWitMhaQxaWoEwylz9daGZM063VNQoNNeqx4GAjLk1xJcfi+kkT8R0stldcoUV6QuzCzqRRMutia0FDSKpg8c0uYkxDRkZXHipDD4iPTtq7a6PEymWXRZlKjM4oAyhaqCBQhzwiv4/dWXNcspZS7OzMcuUMSpyqlQQAS2pqYGNkYrnobKqc3x2exbl7dTGS0noCAwNVOqsO0vfQ6HiCItLaR4vu5vaux8OsqZLM1s0xsyMoQ5qZbmpBoLggU741j/xhxWLYScJKEtnBW37SYTQ1KsaBaDjS1K1jK0knjoXNPOH2Xr8Q98EweHKChmzQVANDkBFGZxWuhNOZ8I8e3Zmg4qTmNAWoTStKy3FaQ3wf4YTJil8RNMt2JJVRnseLuWux7q+MKcTIl4Sf+ydnMpu01ACwBBsL0ueMZvjYnGL5CUJQw2c7x4/PiJzUAy9UACgGRQgFDcXWB9g4ENNROHVT17RheZ7TGLVu4J/7ya1J4mt6RZtzsIPzUpRxLGveEY/MCDa2V8ekYvqn/I33q2sUw6YaXxmu9OGauRa9wyTD6RQNoOFAWtQOPFibsx8TUwdvJtJulN+xnP8AW7Ko8gWPnCSZLFKsasb86cgOUMrWIoCyXLLDuFvB0U7ophHRTjT+VzZT4HQ+UEbalAYhwlqG57+Pxiu7EkgzM1Ozp4mw+FYZ4iZS3M1PMxPOtKzcj6P/ABdWat8+vQPicOraknzgGbs0C4JgysZWGRbRVdpKLYv6efyALMJGWtBz8oyNYqUVNtIyHJJnytkZQltZfdobZJY+J08YTztrXOtNT3gcPX5wJi8Sc58T8zAU6eKXJ9+EJUTHIjmP0jFnCVPFmPygiVgkI0l+S/UmBkbiqCnM6epiWXNY6An+UW9dPSDYCOpmya9kZTzUn4qfpHUmUzArMBZkHVF6MK2qvGh1rEqZqVmEqvKpqY05GUmWzZqGxUgMCKEA86QKYWBc0gA3ap7ifpaDNmOJcxWU3BqRpmGjLXvXMPOJsPi5RHXlBzSxqVPi1NTHQ2fmtLKqzaBiKeRA+cE2Yl7Rxt3D0RaGuWqVprS6H4f2oTSJlOMPMXg5yplyiZSlcp6S450NaCg4QtmYNAOy4NgaGyk86i3gY2PCwFa90soY7N3rmyey705Mc48laoB74cbP3sksKYnDhyb5lZgxPNjmqT5iKpLwCk0Dt4kCg+N/hEy7OFf99XnRCfjmpCbKK5ev/Aq7rI9M9R2fIkNhzPlYcBWbKGZSRUcczk5iL6Vp5Qzw2JJACgueJocteWY2PrE2w3/O4cPJAlScMpliUas1VUPWooLqVGmoPOO/zoI1r3/6x4Wo06Uuc4/c9ei3dH1kr8/pRLcjoQwsitMu16VNBRRlqdSe6GGwN2naZLnzkRZ0vsPLbOtK8FqaH3Xkn2nXpGAVXJsAyBmaugVhavJaRcd0pM2TKKvhZpq2ZasgABFaZZjLlvw74u0644WP+xOqW1Zz/BufsJnxTTTJll3XIZjFmYqKdUqyALUCmphdhsAwSiyzKQ9HV2GUAugD8BxVySOdK3FLJjdsCQAzSzUs1swAl5QO0VDU4aVhNtLHB5FkQoMvVJYVJ1sVUkUK0ppSKWkuyGLZTRvXh5mSVIV3aWhVTMk53Z6ks6MrllLE5qn+EVhlNpMyypkmVLStVzpKlipLZTLDHKWoKVN6fxaxTtqbNltiGMuT0C36oZmqa6gt2fAWje1tkq65lBDC1tPSHYWUAsnqXQKJkqZNIR+i6MkBiJqp2GLKSLZyaGugNbCBpOz8Q83OrBJUw9UNlJ0AsF1rax5xVNjqww6K0nLRrOC7TBXKSQWa4qt1NqE6axZcbt9c0qXJAejFXqHzAM4Eq+YUZg1rE1PdCZdjYNrrsq21fw/xWIIPS4ZFJIGZmzkjuKi9DpWCNnbjjZqNiHxKdLlyAkBUXOQCwLG5AGneYsu98lUwr5hkyzragtVQC1TqT5ajlFYlbwKMDi5GJmf7wNkRizNUqMpA17WU+K1jtza2egsf8nsT47faes9lE9Xw60uejzta+WwOttO/jFZxO0VZizMTUk0Avc1ux7+NIVdE38LehiZdmTiKiVMpzyNT1pFka4R5RLO2UuGdydoAHSldaV+VYuO58wripJGozH0ltFKXZcwMM6Mq1FSRQUrzMWnYe0Vlu8w0qJM3Jx/aNQL5dqsZaswaRlb5yxRNnCdOnOdDM+C1sPWBsdOBPVA5exHJxAErIuoNSado8Tfut5QPhVLuoJtWp8BcwaWEdFOclFex1s5Mi31AzHxNlHpGmTidTEkoEq3eR7+MRzWvEzeWfc01xrrUV6IyY5JjDGQQm2eeDTCsZGUvGQR5s0m84OZ02rG9L+PGIhiCNGpW1REk6a4r+yp46fGFk/EEngPCGJHzbeBkuGOuUv4moicYpxS1PKE8nHEcSPCDEx7c6xziwlJDKW+Y1KV7yfpBSz6/w07xaFAxpOpMES8aKVqB74QtxYaYZicAJgJSgmcgbN66HvhOMYVNGBBFjWxENpOPXg1/C36xLMyTLOqseZFxXhWMTx2a1nlAEra2XQkQ9lbwESsNL6RlM2a7sQ1BkXIi5gTQiqzKVhSuzJJHZYEWsxAPfQ1pHM7YksjtulBY1DUvyIB+Mc9r4OjlPkvK7n4SaKlXUscxKubmtdKEUrwAjX+xuDTMM00M1gWYdU/xAUGbwMIdmbddJYVZhagAByBTbU6mvwhphdvFWAmTGK1GaihqAm9qCto8516iPUj0FKiXLRZNz1/JB5at0yzWDfuyytBlIoWoRQDiIwbOZVo7AcsrVtzLaD4wZM/D+SjNipbvMYjOE6qSaUrVZaAcL3JgKbPrqfX7RNqJNcPl/kfp1F5ceECyJ0qVME1kmFZZqSCDdbhgMtWoaGndHoODxYmy0dHejgEWUMAdMylbekedzdTTLpxqPQiLZgsIGQBZoqqrmUdIuWqlh2dYfpZtrArW1riQfN2KKFsxZg6uM9wCK1zBTetbWFKcoUbfwIllyGd3JUVLaKEAOamtSW8NeUMAElAr0oLHUAMW0zce4QLi8NM6Or5qnUnieN/KLG0+CFZRSsdhKmvOJMLs6tIPmSLwxwOF0gkaSz8IFlg0Y5RWgFT5CBd22RpzupRZzKUVmGaWWWoXL1lzFTqV5WuLtdplllnL2qW7jwMULZO6JQhp2KyAdVFJaiktmzNVaU7gb11EA485TCUltaaH21Npz2mlCXCJQKxUstVHWPVJK+hhhu5tEy5pzAOHFDc5l41CNTNpe1flAB3RxTLMaVMlzBmfomY3IDkATFy0tQioNxS0CnYOKoROkoGt1pc1WVv+1iGU+sSOucZbi/5Kpx2FT/EXGg4+dMlvmlzMjKymqkdGqmh0sQQYqxSY1erQHiSBbz1j0hMFOl9USnp3Lb1W0VXb0orNJZSpNyCKX5+cWw1DfGDKP8fVZLDn/QgxEtwo6p8qEfCI1kzWBAQjxsPUwzoQK0IB0NwD4HjHPTc4f8jKv/j05zveBZ/9LmVAIoOJqCBDSThERKgVal2Ot9R3RqZMrGZ6DxjHJss0+gooe5c/uFS7ADzPzgWYYJrYnwgRzAHoN4RyY1WMJjljTWDR59tyXBvNSMiNK11jcHg875JPoX4iazGrMWPwgcjlBEyUgN2r3L945zE9haD4w1HzrIGWmsaD00iV5NBUxDGmE8ufzgiSy1v8/pC+OlJjGjkx0+VVzAjwrcnlGJijTW5pClT74RJ0p1INIHaHuGiYzLY6k/IUjmZi2mHKP9BCo4gk19gchDXCYrDhaP0/fkEsV82J+UY44NUshoxqpYXIGvL7x0u06dkX5m5jqRP2caZpW0H8JslflLhnhTs4Uy4DGv8Az4gD+4BC2l+BibPTNx9tg4KT0rrmowuQDQOwApxsAIFXYcwnRaVNAM1Suo62UgWpzjrYO2BLkr0OBKKAAAZq1oOZK1PnBU7f0qb4V6/+4n2jzpU7pZaLIWygvpG+z8KVXKMNKANK1OYnlXMl4IweygDMNKZqEAGgIFTTNyBJppaEuG38Z7jCPTvmyxDOVtx2UzGliWssFh1w2bqmtaAUAHedYojHDESbZBjtjCW7TXmW7u0epQBa1vUgeAMAScUCgU1qKipqdTU3PfeGUzEfmcr6rfLypUivnT4QLjMIBpG7cPg7c35C9sPUwwwknSIUlwfIWDRjJXk1EINqSyXCiw19DFkWFuMw1SxGtDTlWlq+cdJHJjnd/DCXh5YBLBgXq1j+0OeluRakHOO6KhJ2xi5ahFXDlVAArnrQWFYml7exnGXhv6po/wAJgZcmKLQTjBMr1kIH8tvhAsjIzBXCuCbg0IPIEHmbecSNvDigKmRhz4TZn1lwun73za9fCSm//pXTxSJHp3nKZVG5pYwUnfjbzTJgAumUXPWWtesqA9VQuhoAecVQzakaWPIfKLbvTvBIeVN/+wWVMep6RX/frXMQLMe/vihyNoA2NR5W9Ytrg1E9jS62raq5LAdjpSE1AoSa9Wqi/JQaAdwiJMGNTW3/AFfeOi1QI66SC5Rf8FUucI282ISYxmjmNSButWNqZhgeY1YnZKxC0ukMieTqIz/HBytQbRkbXWMgiRLBCjLyPjSo+EbN9CDFmn7FwXCehPeCD/UAQfWIm2HhDczh/V+kJ+eK9P8Aoj/SzfTX9lVnNEPlFobYmDFzOr51+kcPKwi2q7eAoIJXp9J/0A9LL21/ZWTG1UnSLB+Zwy9mRXvY/rE8rbYqAiBSbAIqk17qCsb8kvUTFp4e5IXbPw0wKaSM3N2UtlHdwXxi2bn/AIevjXHSDJLF2IFDTmSOPIfSDsBskmjTSSf4SagHv5mL9sjeWVh5YSXImHixLICzcTr8INbsZfZkoxXEQVfwR2eP+d/5P/jEi/g1gBwm/wBYP0hj/tyeGGb/AMqfaNHfdv8A8Y/+Vf8ALANSB2nGF/DLCS+wHHmp/wAMHpudJHZLDyX7QC2+0zhhx5zCfkkcHfWb/wAlP6mP0jNsguRyuwABQTDT+VYhfdRG1dv6VEKf9tZv/Ll/2vvHD77T+CS/Rv8ANGbGbljo7ty5akhmNBUdkX4cOdIFmNMQA5EaWLtQkTCKaAHqm9eIhFsHfLE4vGTZTKiyJQuyqwLOKdXMSRQE6DlDvH4/KCOcLmscM1ZYVh8aZiVSWFUmxagI0zGi176XjjEiBtm42wWDJojo4aNawwJUgmWIipE0uCMJlMQ4pTlOXXh5Xp56RMIwmOOJsHg5M1A65iG/6jY8QaHURMNly/4T/U33ihvtGfhcRNSW1FYh1qARla5FDybMPAiCBvniRr0Z/wCz7GO2N9HF1OzJf8PxP3iE7DkVvLX4/eKgd+cR/DKP/a3+aNf7e4j/AJco+Tf5oz4pHZLPiN0cG/bw0pvFaxGu5mBGmEw//jU/MRXf/UGcP+DK9X+8ct+Ik2lRLk+ec/WM+Ofo0sOL3GwToyflpK5hTMiKrL3qwFjHjW+G507ATKE55T1yPSot+63I90egf+o88f8ACknzmD6mBtpb8NPltKm4aS6NqC7jzBpY98FGE4vodXbKDymeO/njWjACJRj1BvX0g3bmxgCWA6tTS9adxNBXxhM0gHUsKc7w/CC/U3QluTz+4xXFq2hjoisDLhl1X4GOiGEDhei79XOa/wBRJ/sShBXWMjJRrGRmQkk1lYFRmHmfWOOmPMxkZD8HzbbMM9uZjRc8z6xuMjcGZZzmMegbg7HlmV0xqXzFQTSgA5Clo3GRoUey4LhR3/D7RPLwg5n4faNxkaPJ0woobn4faO8NhhStTU66faMjIWwkTflh3/D7Rgwann8PtG4yBNMGBXv+H2jl8Avffw+0ZGRjOLLhdjy5SBUFAB3VJNySaXJN4W43AqW1Pw+0ajIlmbAyTggGFCfh9oanCCmp+H2jIyMgFIi/Jiup+H2iRcGOZ+H2jIyDAZJ+UHM/D7Rr8oOZ+H2jcZGgirb+zVKBjWqmxtx14RXfyS9/w+0ajIbHoI4bBL3/AA+0QzcIO/4faMjIJHAk3DDv+EDJhRUi+lfOMjINHM02HHf8IjaV7tG4yNOQBjMMCCDWkUTaq5JhA0vr4xkZHGS6IZE0k6xN+ZZTYxkZAtAwbC5OJJpUKfL7RkZGQpotjJ47P//Z"/>
          <p:cNvSpPr>
            <a:spLocks noChangeAspect="1" noChangeArrowheads="1"/>
          </p:cNvSpPr>
          <p:nvPr/>
        </p:nvSpPr>
        <p:spPr bwMode="auto">
          <a:xfrm>
            <a:off x="1374775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64" name="AutoShape 32" descr="data:image/jpeg;base64,/9j/4AAQSkZJRgABAQAAAQABAAD/2wCEAAkGBhQSEBQUExQVFRUVGBgYGBgYGRwXGxwaGBgaGhodGBodGyYeGhwjHBgXHzAgIycpLCwsFx4xNTAqNSYrLCkBCQoKDgwOGg8PGiwkHyQsLC8sLCwsLywsLCosLCwsLC8sLCksLCwsLCwsLCwsLCwsLCwsLCwsLCwsLCwsLCwsLP/AABEIALcBEwMBIgACEQEDEQH/xAAcAAABBQEBAQAAAAAAAAAAAAAFAAIDBAYHAQj/xABGEAACAQIEBAQDBgQDBgMJAAABAhEDIQAEEjEFIkFRBhNhcTKBkQcUI6GxwUJS0fByguEVJDNikvFTorMWQ6OywtLT4uP/xAAaAQADAQEBAQAAAAAAAAAAAAABAgMEAAUG/8QALREAAgICAgECBAYCAwAAAAAAAAECEQMhEjFBBBMiUWGBcZGhwdHwMrFC4fH/2gAMAwEAAhEDEQA/AOQLlx0YX7iP3w77mfQ48DP/ANwD+2JaTei7+o/Q4nQRv3U9j+v6Y80Ri0tf/F8j+xGPRX9T9B/XBOK6J6/lOJRTj19t/wAxiZBPRSPbD1UTtH+aMK0VjkaGikndvorfo37Yd93T+aPcEYRy4PRvpOH+Xb4gPe2J8X8yvvwfeNP8/wBmiLRGzDDAsYtPkWiwUj0M/TDDkHX4lIwyT+ZGUoN6Vff+SAKScPrKCbT898SCn7/TCM++OsTiu7IgMOejEGLGb7bdsP8AlhE+pwLBxfiiPTvfHug9h+n0nDynriWuwYjSumBBvM+uOsSUpR0VypHfHu/riaiokajA67/thsj3xwvuOyvoGJ8sGUym8bwD+oIx7JiRa8WH74jaTaScGhZNyVUjw0SDJdVJ3vf6LiXzqYT4ixmdtP5xiqVwwrg1YjhfbLS11YiAJJjmlvzxHWJ/mP7fKMV0YqQQYI2xL5buSQGJO5jAqmDgov6fUYtTv9emEWvtGJ6qbbCAAZZQbe39MR1aawDqHv8A3++ODzTIfNOPPNkb/LDmpQNifmBiIt6D54NIbTPASNjj1STuThCcekRbvjhGeu0iP3tjypTiPX+7YZoOHUm0sCRMEGCY2744KQwoATIP0j/thNUU7DpeT+oA/PE/la9bHeLSTc/S/wCWIzkyOw6746ysZ1pkOr1I9InCxKKR9PrhYFl+UC15ft9CMTU0tsLYhekB9f3xYfm9PY4owI9NEEbfphv3cdseeUf5j+X9MMlr3Fh2whQpVHucTZTmMWFsVsE+CJckgGbCZ9zYMJ6byL4d6REenDmadImLmJMAe2LlLI6QdbPI/hSD0EyxOld/+YyNsX2y8AQ7bzGkAA+gmPpGHNl2QdADMXA2n2M2PvHXEuQVTfYOOaeR5aBYm45nM/zN/wDaF3wyvnHQg7swII6QI37n9IB32IDNF1jWxA6FiR9JxDmcgGjcEbH0PpH745S3sdwj4ZS+9a1UHp6n6f33xE4vgrQyoVQovHeMetl17DA5qxeP1BLDDlp4tHKXuDh4y49cc2icnRU0Y8i+L6ZWeuGVMge4wvJErb6KZx58sSGmZw1lPbDJDpsZp9cPp0/UfPDRbCBw1BTj5Q1qF8RVPbEpjDGbB2B8fBE7kEwfpiOsxJgmTt3xKzYjZ8ECiuyApthunEnXDNOCE9aoYA1bf30F8Ts6uwAsIAvA2t7fliALizlMtN+mFdEMlRVjvuwUHrHY236WxWb/AA4uVr4YKeFQuOLe2VgD0EfLEiqfXFunl8TplcFs0qBQ+7++JNJ6ybRvi41DDGp4UdIqmiMLEhUYWCEZVFsTbYiqnlO/0w9D3n6Ycoh6rN8Nppzkeg/XEin3+mPAw1/L98LTHtHqZBZ2xPTywV0A2vh9Oop64lZhqS+xwu2I5IkrnSJkDbcgbkC3eN8Nrp8HqY+uLIrL3GK+arry3FmBwqso3GuzyjlwgMdf7GJhlWa4vpgtyzyzczsALC/8wxEKwN5wq9Qyt7TcdNxGBbslOUUi+F6YrZslpVQswDJ9+/fFtmB64ravxP8AL++JpvsVqJLRqhU0lVLAA6oAN1Bi1ox6HDAELE3sT29ce12LsxJJLXJ+UWAsLAC3bEuWo8i+wwspGadRaRSVuaP9f1x7WsCSbATsOnzx6uX01el+gLEbRbUSd5O/XHmbPKfY4qkNFP5kFDKrUUMCBNrggz8iev6j1iucsIkOp/zH9xizUEaYB7mYKnaLbg79du2KOVpCIvFyf6flingo0eldJgkH5jC+5s0kKT8if0xEFBdoJIBsSNJ+Ykx9TiVLBjqg8sC8nuQQIt6x+kkFMr1KJG4j6j9cRFbevvgiqqabl6pVtkWCxNgd55Rvfv74FJW3BveO+CnZ3Guxjj+4xEVOJ1O0wBP7xhlZrjpg2AjVYIkWw9Qh6n54aXv7YlydQDUCJlbbbyN5FxE9sFgPaWWk2uMEHpQAqgn2BwOy9RvMkSoG/T5fPFnzb2JHse+EatkJQ5yV9I8fe/YYkpqMe1eIVGMsxb/FzfrhU8wCfhHvtg0aUqLdJBi8KapuNTdRsB7xcn6R64rcPcGoo/5h+uL2TzNKYrowvdqZhvWVblP5YRv4qLJfDZUrOpBkRtGn3vMnt+2KnEaHltEgiAQe6sJB+hwf47xsMq06C09AKhNMl7EROoDmJi/vc4AcezE1As6iiqhMzLAcxnrzEifTBFBpfCwlS2FjrFJ3SxxJTWw9v2x6dseUvhHtiiRc9ZsN08w9jh+2PKXM6gdZwehJSovZVLYdmn5lPriSpAEdsUsxU+H3GEsgpWXS+K2aew/xL+uHlsV83U5fmP1xPyar0WQB2GPa9CQpjrghwfhTVpI2GL+cpqukRcHbCJ7MWXIm39CNeF2Fh9MN/wBhzUsBsenqMa3h3Ci6a25U7n9sXsnllqVAtMTAMn54mk278EvdctrpGYy3hm0lcTjgWlRI6Y3FagKdiJMYpPT8wdvTDKHzM/GUpcpHMeIUStQW3xSrpKk32PU42vGOAMagPKbd/fAPNcGeDYbHbFLo349IBmlPf64rCnpTr1/XBupS0jbAhqZPQ7noe5xykOVsnlHdm0I7bzpUttJOwOwx4abAklW/6T/TGw8DVvINR2Fh5oN4+NNI39SMTfd5IW3vP8wH7YLmh4xbMCysSSQRPcdh0xXy63b3ONr4hyrChTmI1NBF+4PttjI5endvc47lrQyi7plcjl+v64hqnmGLZXk2/ucQ1k51xVEqImG+LnDssJ1N8K/me2G0MoXfSBc/0xPxCqFhF2Xr3PU4WTvSMmeTb9uPb/REWczeo4rqcMIw5Ew6VF4QUFSJlIxIjAYhWn74kWlglC4tTF5OIow/Ep6j/MraGPvYg+8TgWKXvGJPK98TcVdjpuqLOczwiKaaBIJOrUxja8CAOwA+cDA5hidkxG6YAaFTUQMLEyLYewwsJYaGfPEKVLb/ANzhxbFUPY+5xbkc0PetjRZDh/limwU1KlYA00U6jpJIuFNmJHw729cZV3kHG98GUFGfyXlv5gBR35Suli11vvEi4sZwspGXPNxjoD1KDBtJVtcwVMzMxEbzOIPJLVAgpuWn4QCWJG9t++NlxnMKnHY7ZkE/Ngf3xb4bQNPxIsiPxW/8yt/XCJmdeoako1/xswmSpGrUCJSd2aQFWST7CcXeH5Ba1QU1phZJksCQoUSS0BjtODPg0aONUo/8Zh9dQwS8I1UFatT8uahqViHnZfKcaf8AqvjtMeXqppOkv8bKfDuJksuUy6oodwNR3JNrxsPQYLcE4KGqQyqXDEXPKSszPU7bYb4B8HeYtPNvWFKKkKrLdisRBLCZPYHbFd+Lp981kigVqgHW6C4aDdVIAsZkmNpvhZY+jPkwTySq6VX+LNKK9bMsALIIsLAD06Y1CaKCBRAaAPXa0nraP9Mc3yniSo2nyrAbFLzeJ7Y2nDCgcVMwHL6aekC4GlAJ3E6oDek4Ef1Njg6S8BLM5JiOrEgGI7icZHxIKiuUQkBbdpsMa4ZxmqjTUCfhqZNh7CbTP6YEcdNPzXk3tJ/yjFHVWGEKBHhvIVKtT8UsaSoxMWuASJIv0NgcNr+H2qjLw9X8bVIVVhRrIkW/lvH54u8HzIFcAbaKvrsjb/X88Kl4lCplAKjLqBWAAQwFQi8kQbYVcfIs58bbZiszwN1ldTa9ekTYadMgmdj0w6nwrTmaFLnCsaa1XkfEWh9JvEYMvxxGBYoCCQAJg/CYuMDePVWy2gzpYQwBHMLk8wMiQRHba14xNy3o7lfw3vZV4fwzVxA0NdQUy9VZViCQoaL/AOUdMWPCmVqOrkNYTqDKH1AFYEkSt42IJv2w7wpULZym7fERUY2i5pucQ8DzTLOiCASWBi4kDeJF+3fB5D4pNZafyX7l/wAdZc06YohKfM0glwGGmQwVQJuGuTHwjrjA5PJSXiLEzjc8YzxzTj8LQUYhQrsRdQfh0gG0X98ZThvDCTUZrc2mx674Ccao3ScnOyo+SH3dW7n/AOvFPM5T8dR7/pg/w/gLtlXqqh8tGXUzEDdhGkbkcvTriqVVa4qMLKCQO5iw9up9PfF+VGaelZBVo+RTb+dx9Fj9Tv7e+ANQS2D+bzPmLVZtyf2wDLXw0V5IYsPG3Lt9/wB+gqeXkgY6V4P+x5c5k6eYOYamXLcvlhgNLFd9Y7Y5xSzGkzbHQPCH2vPlKVLLmijUkJkgkPDMWMSdM3OKIsHz9gQ6Zv60f/6YGj7GnOaeguYXkppULGmR8bOoWNR/kJn1xpqn24ZXTajXLdjoA+uo/pgLk/tGy9evWrZo1KdNxTQUaY16wkn8R7HTLtKiAdjOxakGyhlPsjq1WIpVqb01sasMELAxCb646sLdJJmGcR+yWvQKaqtIU2Ok1ObShPw6+WVB21bA7xOOkv8AaRkKR8tqjUyoXlNKoNIIBAgJaxFumKnFvtY4alJprCpqU8mh+bpBBWINxe2BSOs5232S5k5k5cVKJcUxVnU+nSWKAfBMyD0+eJK32IZ7o+XP+dv/AMeJch9reXy2bqPSSrVpNTp06YdgpQKWYqDDEqCxiTIEDpjX8E+1EZt0UClSBJ1l3BhQJhRIknb9sJJxQ8U2cMzIZHZCVlCVMSRKmDH0wsEuKrlzXqFGZkLEhiu4Jno1t9sLEuS+RRwdlKhwyo9GpWVSadOA7CIBO3WTuNpwJO7C8T29Bi+a6gXYfXFZXUliDIt/f5YlFjSRXHW393xvvDfF6afc1poUc1U8xpnXDLEW5QBFupOMGXF8bXg9Ko1LKV6oVaFF9CMFUFmkMVsJYjeTt3w8ra0YPURco0jQeNeHBeL1HP8AOjfkuCvGNKcfosbFqlI/9UD98C/tZzbJnzFgy0zPuBj3xhWji+Wc9DQP004m8iV18/5JZMXGcF84yf2VgzJVxS42tvhzRH/xCMX+C8Jarn6+Xa1MZwkuLHWoraFudmAMiDOn60+M5UrxmpG4zQI+bgj9cO41xR8hxjM1VTzNNfzNGrSD8Rk79HP1ODCXf0LywVKD8Sgg34Z47lGKpmGrvX82FAsg+EDqABqm20dMYbxtkloValOmulVr1VVRMAKxAH99sQUuLpSreakuVqagTyg802FyPnjQ5HiJzuaNZaXxZjzQnxEReAbTf97YaU1GNvwVx+lUXFR8rf4/UpeFeNJQpqXExciY3baelsbWt9oj0CAqBCadORUU6pVdwJHKSbN1j0xheJ0S2czcXvVcQCBuW2NxHY3xHU4XmqjGUYlEVETSdRWSAFABmDq39O4xP3V2mao+n+NcuvJ0NvGlJfLetSZ0NFY0kDn1EXMi0A4C+JvFGqqYWAQpF+hRSB8gY+WKud4HVy/Ca5rAB6dRaQsCCrFSGV4kjmjtYdsDsv8AZzxB6QK5d73ElVJBFrMwIt0MYSOSWRP8RIYOMoNvpO/0oLeE+PF66JJCstUkTuVp1In2k/XHgzSxkDIEl/8A1v8AXAk+CczSpDzl8oozBpIMSrODyk7hY73HTA/jnh7MUEWpWXyk0wpJBDGxgaSbwZvFge0Y5yV8SWT0XuJu6v8Ah3/stVMyNLKGvqH/AMrYMpnKTfc2qMrKppByRI+M6tQ9Bv7YyeQyDs7GEbQDrDVFSx+FgSQTuDPcYvcapqlFCHGmejBjsZkry9I74GtJBXpUpuT+v6qv0Do49RXiRqeYopmpXOvpBVwvyMiPfADgvEgKyEsQkvqHcAH1/wC2M7miQFkGeoJ/pcW74dRE6Bq0wSZv12ExH59cWUPh/MZwjHLyXyivyOhUeIaahZZBYyvQgaVUk7/2fXFTLLpSrsQ1S3SWYgR8mJE+hxncvxGolYQ2osIIMmI5hE7dMEvvapkQ1TWX8xtajlVJOqmQD/MSTPTbfGWUWkvsaoyi20H8kjJQq5SRpdUqOSbzLWST1IY/Id8DaOR81KZWoTpR2YcoKU7s4NgSdRAO5EjAGnxMVOYhj2USxMzBIEb6bbfnOKWVrhqqJUDaGcAmQDpY7menubSe+LpTrbJyULTSCr8HSqtXyS3IJ3Z9VwPhCnTAm5I/KCH4bwwvUCFahmbooa8EiARcTA+pxo6b5fJM2lqlW7wQ4ClQSgEaSZifSGO84o0eKivyrSK01kqirrOqOZrpJMAdtgBikZutdCOKsCcR8P16JAqJpLSRtcC0xvH99MQ5XJVdVkLHtp1flBxrquS0qpaU6QxBI6+0G8e22DfBmp0yGY7RPKG379hefbF4ZE18TJyxyTXFWYD7rVsGpMBIn8PT6bgDpgjkskQtVjl9QuVIY8o0/wCK+31+mN1xTxFV0VdGXYBQb6QYNiCYaCpXV8M3GMmczVanU1O+mF5VXSAENxyiIM9r6RfbDc8cfI0cGbN/jHoB5vj2YqE1Krh2IEtUSmzGBAkssmAPywN4oruwlQsLeLAczE22G8wMbHKeC6jUvNV6TJDtTiWLMu6QASC17kaek7DFvhfBxTbVVp1KaPTKlUXzXUn4YOjTqnraIF+uGhFt6Qk6S3+hhKXh2swB0NcwBG9pt3tizl/DjsHYQqpualh7A3BaxOnf0xdzVJXa9U0CJQipZlC9r/KRGJOK8bc5UoHFQ025yVDnS3LqDtLKZCgwROq+Cot9sVuPiwW/CczPLSd13DBTBBuCIEYWKr+KK8mK7gSYAJUCegAsPlhYnxY/JHV+DPQ18KYU8qjMp88aUWQ0LJUJcm5E7H5SJ+3NFGdolQAHy6wAIHLUqTt74zWQ4yqvRYjV5YQACRIBBgn3GPftB462aqU6h18uoAnsxmBicXyGkZrRGCFLOkUlvYN8pE/6YhymUd6ZcCQJmOgHft88RpTJpNAmGO3y/qcLaegcK2aHxh40bPVFqMgQqirAM/CN798N4l4vq5mrTqsqymgKoBM6IibyZjACowFOCrB7kG0RFrTO/XCQ1VXzAGVf5gIHbcD1+eFUFX3Dkx44yg+6VL6X2tms4j4jrZnM1q7UxSdirR8OkgWgNcnlH1w7O5+rmHrVq5BeohBPKLqo3UbCI6T+eCXhnh2SbhyV6pIrg1ATJJJUsRAMjYKAQN7TjF5bi0UjppoCQEc3JJIPNvbY7Wv8sTTcnJL5lnUYwT8LX4Cp02cqiIzOzAAC8zYACJknHcvAX2ctkzTaq/4pBZkAkLNgoM3Ii57m3c8S4bxIUq1KqCZpujwP+UgwD6xjveS48+Zp06wp6KVRFvrLNBk6bKIJ2JvaY74XNaVONryL7itW0n0M8QZHLiialBfKq06juzJRJL6dQZXaNmmZJg2sRjzgFUVqaM71NSOdBEABQyHSIgkQFBmRy22wziArZjRRkqlQspgEgtdlGoQBZHsbHUuB+Z4XUBNEZmnTCSAo1apZl08u5M9JgQL7nGS5SXX0LqUI6cgl42oa+F1KakBA6QOtnn2idowercfFOkXbM0AqqCeQsduwqySegAxzPP8AGagzRywptUqEqGpkmkTpaJkFpBM3k397AeKeMqTsyKoOoKAAHa9ioDFgLm117A40Y45ku6/gjOcJdfXZ0RPE+VzdUow/EcadT0dIsriTJYix3Pt0xD4s4DXr5fLZemFrClVSVCtTVVRCINQkGACBIve0kYl8J8bo0iKdWmocgfiLTVQD0QgIukjawaSbnoCHiH7SsrlyFZh6iRIkWMbkd+1u8Ynu9bfYJyaVUZhvD2RKkVcuEYsQGpmoLWA1MvWepEeuA1YcKpgUfMUxqZdNUsNRIMVDBK7sDF/ninxr7SvODiktiIkwoBItPsenpjP8GzlLzVOaphqOoEmmZIjpaYBMSZmNomRXDjyVc7/MjJJ6iyfjGfV8zVqqisFAV9AZkbSpUEHULkKX1DoCfTFjhNAtrBoJCwokC6m08qfFAmf1wcznEi6fg09NJm1BNIp+WAWUcxGppXSTJN9iNsRgMLmNjMjV07TH5HFuSWiixfNgesopVkeAyU25kDadQG4kyNhtY4GZviqUgdaFmKqASx20rEofjAg3DASfTBfMZSm45GZdSayegWQObqu+3vOBCUSab2Vw7adbhtameXSZgCBMR326tDHeymoQaXba/S7/ANlT/aFSuKugBKbWhFCgeWmoCALCFuSTibh3A3LIx1KrTDAEkkKWZR/zETH7xgocvUFFtT0g4dKYAKpJJgFF0jULQTEXIOCeutl1NIkmkAoaWIiIqCW2JBZzEm8Yqsct1pHZPaioq23Vv6P5fYocFy6qaZemKhDaXXWUEQACQyXPMTyndLi+NV/tupSq0xSpBKLAgJaGOkgHVZpgsSdQ/hHfFD/2UzmZqOiKKQdUZSQFNwB9bE9D13tgDnq4FYZeppoCgrEM01dTBAVUgGOYqB2kzHTDv03JfERWdL/FGgL0mqK+arAtrAUsxqGTaCQfhI6Hp8sWaXEBSzHlZWnTqFi4PMUUtJUGQDpkAGDJgeoOMuwq1itSmC4BRWQyw1LZCZHNbaTaOm+Pc1x1suayrTRKurVyMHF+sxzW7GcVWCENIXJ6rJm2+6JqHFjUzdVM2NLs4GhhZIBXk0gBWUQQVie+4xf8JvQr1VpO+su0U1YgSEYmSkSGKiTc9b4G8NpPxEkNVRH1amqsNgRAWBvsO231lrKuQ41lJC2IDMNitSaeq9/4jv267mvtJNNrokvUSimot7Wzs1DhqhFEWAgDsBEfQWj0xBnMisbYzn2n+Lcxk6FL7sg1Pr1VCuoIFA6bSZ3NgFxz/hf2q56jU1Zo061MzykKjemgovfuCMankSdMhBOrNF458C/ewGptpqICFnYg/wAJ6i+x6SbYyNXIj7iF8kUc1ScUap2LiCUYdw4JU9CQp6Xm4x9r2aqSKS06I9Brb6tI/wDKMZnJ+I6pqt5jljUKyzSxDA2O46EiNoO1sZZuMU+JauTVlM8Pqkk+U5/ynCws1xeo7ltZE/8ANG1tseYz3ItUDf0eCha9AUVDVBTSooJgErUl9XU8s2F7dMWvHKI4OoARc9Y+eGcI4ylGrSrzTerTslJzFyCs6hOmNROwF8DPEeZq5hiG8oVmc6qav1HMx7CmJ+It/CelziWRuTXgtKHFIC5fUiMqEhWHMLCxtzH8t8e0MgfLaGpaZEy6k32gLJxc+4otNnApZmogt5obReSfLQRqiP4yN/gGH8W8RZmkdFMrT0osijTSmAxEn4Vm0jrjuNvQW2lsq1/C1RY1trhQw8vU8ar35AARYkDbY+mmT7LwUX/euVxPIqvvcAtr3iJA6ziXwl4V8+jTzecz7ZUMQRqqlSxuZUlhBK6Wgbax7DReNKdCj5Wir5jsJeoBTGuYCMzKB5h3veZBnumSUktMmscn5/HWuv75I8n9luWo0qXmZyqNZhEAVJZecn4W7bm3Triv4g8B5Cjw+q1JS1UFYYuXIhhJmdO0iw64ucH4rl0pN95r00HluEpkczOxA1KQLiCoj1k7A4A53jbUUYaogyARb0Pt6+mIvJNtUZskckoun/5v9jHcO4D5pJLFFBAuB192H6HG6yedr0aNNUVtFNQsnUNl3BIRSYPScZChxFjVVcsTIEyYUQBJbVM0wovqtH5Ym4ZxXLCuQiVMxUYPzu76CVRnIRBDFZFi5kz8K40OEp9mmLjrX5m0zPijMU2p6HIZNWqmShVm3U1Cdo9D7kRjPcO4RUzTVcy7+Win8ao7ElmfZVABLMSRAUWsJvgHR8TZqpWFIqlIVCFBWn5RS4OrVGogDcE3E9YjolDgRyS6M5nBWZ+ZaWg1Cr/wsGJld42g3kHHe3wVIKac+fkzPHeG0SKZStUqahzVGDK4ZSUIIJFlW2kjqT/EZB5V0y+ZpnQlVUVRpYb2IBkXkWg+g7YP5nJk1VYOVqvUARtWkCqxtAmBcD6YF+LPD1TLuuudemSNJ2HUGTaexOBjdvirKzikm6Wij4i8R6s0K1DVTUCnppl9UeWAAH7mQSQb8xwGz/GqldiX/iPSO0GCbgfPBLN5qm9YvQpU0VKZ/wCIVqSAwE6WBGq+xLSJv0x5laT5gt+Cjs0KNIFO8qFChYQWjpG5ONCUYkOEmwdQyr1A+hCVpoWbaAFIkzMHbpf5YjymSqVzFNCVEy2yiFLGTtsDGNcQ2VPk6alF1psrKWkMGDTysSgBBUT1At0xR4C4WaRlV0nRawcggBxMkg36xjlkbtpD+yk1bD/DaoWnTo6laoAim+wESSIk2wapcFyxrrSzLuKNWAGBZVdmMaQ17qQC2wGoTacGvss8F06VJ69RQ7uYUm/Ifyv+w6zjQeKOKtlaNNaNGnUGorpY6VEQZ+EjqTisMC19SM822jnvE+DcKoZo0vNrpWpwjAVKYSQN9bgkSsW7nTvgVlM9Syx1B0BaSFrkmARBkqF1bzAjYdsS+NPtTzqlqQWjR1DmKRUYzfc2FovpnHMqmZLsWYksbknfFHCpdhWWoNOKt+fkdc4LwilVyrTUV9HmkMpC2sUPWWMQFICmBYxefwjlWq5dqlYuWUm3MCnliCCwTtG3b1xzzw+takRWCsaQu6yQGC9DDBhvuNv16Bxr7RAlCmKCkI0Lp+CQrKTtMQIFzJ1A7baIUZpdBGpwB6ymrrqA0lJpqpPPA1oIMaGAMC/UHocck4lU8yq7NquepkiAAASbmI63xu+H+Jzmw9J3dREhjVgg3ABhQNj84M72fl/AdFqr1ndDSpKS1MuZdtOoaSvM0gNYRsIm+C5RcuN7KLDkWFZGtN1f/XZX+zquaqVaaVKFFVRRUat/E7M4GmSALACfQQMQcWyeTXK1GrA/eERUpspYhnVmA1QSrcoUSeg77zcPGWzlZ6NCi9CnBZWpIW1VBHxkkgAxAMgC07k4dxrwzQy+WK1GZ6riVA5VBHYbkr13wiaSOdyegd4K4JUIapKolXYvInRMx3ufyxQ4n4frPmz5zkAKG1tJAQywgx05hHdTgbWy9GpXW8U1hBJgwDuVJsYOw9cb3wdxsZmeH1xOsRQ8w9BPKzReIJXc3gdMJKXLSOjGu2VOIeLjVpljUNZPKembBIsQX0xBaDeN8c94rwVwSRUpVAoBPlvMfJgCY9AYx0vJ+CqlHPihmaQamxnkHIVAJBkAQthIMfncV9rXAcvQNF6IWmzFlKKABAAIaOkbfMYS3eyrS468HNi2HZekX1kEAIuok/QD3JjEVY4N8P8AC9apl/MFNihI5gB62F79cdJpdk0rC/AfEeXp5emj5XLOyggsygseY3JLb4WAh8NL/wCLHoVv+uFifwlbkbrLeHMlTUNUzKVG3KKQvTYkBzPSwxJ4h4hkzl6SZXLqr6jrOtnJCiygtpaGJWZQAgHeDASl4xoAhaWWpIWstSrqrQempSQsHYkC299sbLhOR4vWcEUKJSY58vQSmYN5ldXTGFQaq+zS5LwY7OcCc2rVfL1rqMIzFiWYEpoGl1AA/iAv64T5ANmqlRUqGmzE3OhiG39uvtjqPHvBCUqQqpl6VKq+kVBSbkBuSyqY09uWfiEj+IZMUb7YnkyOLorCClFS/ujzh2aLV6jVMsCvlqlJVYEIFBtzAQCT0GwA6YB5jK+VcnaeWLKCSYXsLnGrA+uK+c4elQQd/wCvfEFkd7HnC0AuDZp61VVSkjGkNYNQKVGogTzcvQD6/LUr4NIpivnKy06Zst/MZtUnSiLM9bA97Yy48P1abjyqwG5AM/Qb2+WGZfxTUGdXzirrS0oSzMQOjMB0mRqtcL0xoilJ/CZowSiuS2anidPhtHJv91mXYUq0qEJkFgrqyaoJgiCOhklRGNo5WjRzAfzBSbRUYC8gNSeNIgwSSIk3F+2CnGuKZCpl1FF6wesza/MWAuhi1OItqkxu0LUMxgX/ALDTzSK1ZoI0q0kgELZwAdTKJW6gjpiqu/P4D8VWvzKWUz7+YgUSCFI1HSASbE72EXNxEnD+E1GOZarVDapZmcgsSxBUgt11H6kDFnJ8UaiC1SmgFQOunQo1rpCgksCWUm5iNp7QuG8ODMj5h1VGDsPLF1IgjrNoMA9AYnD1J2vsD4Vv7hGlx1/NFLLhjU1QFBgm9h2kGwHqJx2nL0qdRpqMrVKajzKXKdIa/OLgG0/IfPi2arjK+RVoxTeiYIcAOdipYKxEQCRPQ42fDg1Sj55q0g1Y+Yw+Itq/m7EAAXIgz6Yvhx0utmfNNOtpD/Fvg7LZtK1JGT7zTptVouCPxE/lqkCWZANM7kFSZM4wHA6r5fNNQqKjUT5csFVSwptKEMrWaWIPeIONnlOJtUqrmkXyKdMRqgHWoJUkzABIMECe+MWviAJnuWq8BSimixRCpUNaNwSSZ6kz1nF8mKM0yGLI468lzxnQFas2apuDTdlQK12mmsN0i1rSfzGIH4o+YqUwiLSNKkiageaoaamS3qSZHp+er8M8WoZrlqvrNNTpViC09TMX3H0M455xjM6cy6UebS8rpv6gesbHsRhIw4x0X5wun99m48E+PM1TzVOjWbXTZmDKUUEE6jK6VBnV3J6+mDnivMmvVOimXemCUpsSFPmFdyCLkIDHT3xjqWXd1RyihyJZlu0iYN7AwNxvE4IcGzFY16qmoTUIQoSAViDNrHVb8sUcqRn4Jso1+CzR01qKpVYgfEzcrSL6pmBa5mcAaHhNZ0lgmksXnY6Se9thjU8XzdPzIqVqXmITqD1AlhNhvfVYL2FziTLcCrVaaVwAqOxAZmEAAHUSb2AHvb54hyfZfitIwnFOIslQKJQJYEW3E9x0jFZc/TqEFy4hjqO5IIt+YHe04P8AizhYRKLkEs2rWQfUaTHTl6HuOuMlW5WIAhdx6++LQnbslOHHRs/E9BTQygo00VUDKzoWIa5PMTZjLEzvzRsMQcEyxrv5OolVU1AZkjQVld+pIidjjpmR8Afe8kv4gprUSlUAAB0uVDNABELewmcNyf2fHIU3qLWmoSod9IH4U3VbnRJKsWueUYO02cnF8f7RgKXD83lqhXKtUXUoIgiSrC6t6gj8hixxXg2eq0qHm87KW/illVgJ1EmT/rjXeGOBVqeZZnQ+WXYCY72YyJg9CTg9xDidAEo3pB3kiwt1Fx1vjF776NTwpPlWzidTKqOV11MsgspHcmZB3kze/LiTI55stVp1UDEJVkMbhmplWN+kgDG7y/2X16iz5tJJJj4jy2KkCIveR+ZxqOHfZ7QOTo5WvzGi5qak5dbGZnrsR/040pPsnKLRslzK1qC1F2dFcezAEfkcfMP2mVSeK5lT/CwUD0CrH64+lqZFJNAsoAC+gAiPoMZzwRVSqtevyqKmZrkNAkhanlrf2QYv2jN0fOHCeDPmq1OjTjXUcIJ2GrqfQQSfScfS3hrIU6eXpppWKaKsbiSLkT7HEdXIZVOJUtOXp+dWSq5rKoVhpUKZI6nURgP4Z4hCVKbHmRgD/kLLf8sZs6qNlsXZW4lwXIvVZmRZMemwAH5YWKreGq9TnUqFbad+2FjMpMsznfhHw1rzdOoealR/Fa1tX/u1bpzMAY/lBx1DKeLs5WoeZlmShQQQpKK5I/nqs1l1XMCN9zvjmnhnjVQkUXJSiSZggLsQNQiTMARO2DPFePLqzFIeYaYY05Lqqnlh9ICAqN+UEi99ziU5zUvsXhjjKOjW0PG1fMUkJQCo1iV2NyAUkncQfnvgJnM2tMMzmy3aLtfaFFzP5Yy1TxK9GjSp040BYLadR1gmIO6nr6zfFHw/Qq5vOUqYqNSUsQKhnSojdog3AAgnc+uJrFKbvwU5Rgq8mjyPG/NruKNVGAhmWr+EqKq82lzA1Eyb298A8hxTTmqrFyPMc/CCwImxmYMTEfLDeIUVP3llKKihlAQGCFOktfbVBbSO+CXB/B/m5XUX0vrVZNiAV16+YQy/D2sd7jFo4dfiI8i8ePyIfvZzLprq06N2tOmoFGkS1/8AFAI/h9cP4nkadLMrRHl1T5aGo5EzUb8RFAc25WQEmREjvinwKhSo8bFOrUKUqdR1LsFMBUYB21ArBOltrSMDj5laq9UeZXZnZi6qz7MQCYuBAFu0DGhYVHozPLfgu8TarTphtC6KjwGZTIZRMA9NJG0Xj1gVchng1VWqwWc6ZkzcwI6AeuOn53wRl34XUapJKKaoeT8YE2vsZI9jjl2fztOkmgUqbv8Az6fhG4g7lus/riyxJUTnklbsOcOqUqFTSzGrToliKkGJG40dQDI9TJiMQcJ4rQqNX1ISSrLRBEBdTDZdgQpN+3rGH+BeGDN+YSYZbwTbmm/wmb9Le+IOJfZ3XolfJb7wSQoVFIeTawkyPnbfacUWFqPIi8qug/Q8O+fVbytAIVWbUZWBIkyTvYRbAfjWQq5XiHkJULLyNAYkKrDUVWbC+r3GNj4I8AZwB2zCPQcgAElGDLa0ISVNtyD8sAPGvGPKr+VSHmPRaoDWAjmeJUi/mBSIExHrheLrZ3KLdrYZydWpUrhFRvKKsUtpBIG/NaCN77xvjPZrwK2TzHmVnRkVGcEFj00KII6Fl2mYGNR4J4y+YUmvWNSrT6EKsK20AAdr/L0xc8V8Q81BRpEa3IQE2AYmBB9+vrOLqCULZGWSTy8YrRzzhmeanLJSqrpYlaukIRB5SJMi/wDQ46DxfguRrZN89lQEqrzVLkGSQ1QMCTe5YHr3OMBW4llyopuWDII0mxRlUhwfWV27k4XBvEdTzc1QEGnmKXlkTsUsjL9SOxB9sLCTeh8kF2bPwhnaOYRlVlFZANQYxKyQCvf4gLXtjY+A+BCnWrVqyhajsEo6xDeWqjUV1AHmYm0bKMZ/wH4XpZQ+dVYakUs7zYC3KvuYHcxHpibif21U6dYU3ytQIdm1rq9Dojv64aWPhqXZKOd5k3jWl5+ZznivCUr5jNVKreU5r1G0xaGYtaPRl/PGj8KZ9nqrk6HMHIaDYa6WsNM7AqD3sV7RjM+Ic0tXMVXo6mWoVdLXI03EQIgzI6acFvs5qjLZ7LVqx0jUymTt5isst23BxifdM9Rf42kdepeGsplctUqZlKfNz1Sw1gE9FkSTJPSWPyA51mczwipmFc5DNFVJaTADCBGqkak6QLgn1x1nxMoeiKRMLVOlo30xJHsYg+hxic3lssy6Kqn8MhFdbNKi8H5EYMsig+KJKDntmv8AD3HctmKP+6kBUgFNOgp2BSLe4tbFTxFnglGoWuAJj0BBP6Yw+U4rRy+YytSkxv8AhuYgNTqbBwOqtBBxN9o3HR92q00qL5pKqEDXkMpIYA/y9I2PScVjPkiThxejX1M5S8ioWqKg0/ESInp73G2MPwmvQq54tUrxRQqUL8gZtlALXIm97mBjmvE+I1sxU8xgq2VdCTTWF7KD1NzJNz7YPeXmcrTSpUUMliRMssEHm6xYT+2JwwpU5F5eobejvYgARiKq8QRuL4xHgLxbTrO9BWEaBUUAyBcBwsgGJKmIEEtjY1XtjU3Zoh8cbG8bUvRbSzKWUwyxqBIsVm2rtPXAbw3lEyuTpUGdVKEgl2F3jU9ybw7vf2wTzGcAyxcmAuqT6Am/0xwzx14ibNViiqq00JUHTzsRIJZt9ywAFvffCIwTVM7RxvxXw+i6O9egayKQgDhn5ugCzGqeoxhslmvNzVZ1srs7EdYBJj645JT4XUZtNNWY7woJP0E42XgU5halUV1cKlN2BaVMtYWIv1M74hnTaHxNI6FV8VlTChSABG/YdsLHLM74hqJUZVYQIH5YWIKDNPJLwUOAcIbPZhKWsU2aeZw2kkSWAibi9rTBvhvCeLrlMzzjzwpqDSZEG6hhfeYMX7euNPwzhCZWq9anmELKjlVC3SVMkBrECT0i5xmnqrVV6tvMY62MLp1AkkBYiSTMjti3tp6ZL3XHcWe1a5rHSWKoIlTYkjf2aTi54Z4nRoVEVqrJzSSGYEmRZ/w9JHTeD6dKeZpoaZfWCzAwALzEyTPy+mKKpFNTU2JGoKBqCg3jFYY6VEJZG3ZrOM+HAlGrVZmXmOhZlWDEkiIkWm5J/PGZyrMzBS3IPh1cwBtsvyA9sbvgHAnzOVo0cw9SmKpApSNR03vr+EKADa5+HacAuPeGBlaoVG1AagSbzBIkWAiIO3U4HttPkWeePt+23tvRecoOF1lChqqvT1tHM6apAJ7C9uwGK3hDj1KjSr/goXbywiMDpklrtaIAI9TGJ8z4Xr+QAqAsyqWBJgaiNKxsTdZmR9MGuL+FPuvC1rKi06pZHaBMm6sIJMATMC0E9cMnW0RcvDCnA+Oir/umZVfKrTSaCVKlrALfacD/ABd9muXogU0dkVQSC3wif52gAX6nvjN8Kzwr5mjTqOKas6y7GBpBn+Kw2gbdMF/tk8WJWqpSoV1ekurzAjSNUyAxFjE+oth0uUbYkpcZaMbw3MVaFSpSoVhzAamp31RJAUkT1O3546R9n/HajZunSqfHoZw0QSBYyNuo23HTvxt8xoZWSQd5n1tHa0D5YP8AhHxU1DPrmWpvV0owYJvBWJ9tsLyfQVFWrPqmjUDAEemPmrxbwirQ4jmiaqkNWqMFm5DMWHpaTaehx1TwZ9pFKpknqZirTp1A1TkBuqj4JE3MdbT0xh+MVcqVpCsHfVq/EnnF9UEezD64nlycaQ2PFbbM3wniTUs2khgrAyb3EEiIIkXGIuI8betULkw3SP4R0C9o74O8U+7v92p0lhBADG5FzJPWT+2AnCPD7ZrPjK0yLswLbgKkkt62GLYctpi5MdOx3DvD9fiddilMVaxMuQQg2HO1oAY9JkkGNsdQ8I/YlTpL5maYmqSTpptCKLQJiSZnsPTG68MeGaORoilREDdmN2Zu7Hv6bDpguWxyVO0LJ8lTOO+Ncv8AdR5LuxV6gIjqq8yg/wCaCf8AB64x3FvDa121iqsgCxN4Fh+/54P/AGx59/vgQMAsC3oT+Ww/LGM41mTSrUx0UHb2j+v1wuWblK2Nhxxxw4roWfy/kBdDalIBDCRck9PkLemFkuKCdNRtrhjuSdp9pP0wIz/FCyhegC/ljynTZ/hG4n/U9hiTgpF1kcD6EzXHGTh+QruklkXV0s1NTM7QYxjM7xcvSAjeoT8zcf8AqAY0vEvFwocNyaCn/wAeilLQOZgrUtOoWuV5SBF7j1w/gXg0gNWalCqZpI8ry7XXeTvfsN8R9RC2qGwzpUznNYh0p3KLqMuATpEssxuY3jAziXA3yVUNrFajVJanVUMqva8yNQcTcA9ZnHWs/wCHlC1AaRT/AIYK203Cubbhl1OpiZ9OuczHhJ3yeZiy0FapTU/GWUySOhAp6lnrqHyGGTi+IcsVJcjIDPqaZlB26SZ25iCT8hPriM8aqCn5ZPw7aheOk3tb54CU+JkmFEwRuTcnsF5j8se55CoGoFQf5lKT7LE42mUP/ZrnfL4zSCXFQVEOmwgoWtHYoPpjuddmPKogm31tj588L8UGRrJXlXdSBoBDEq26gidEgxJv1i2OzcO8Z02FAufKeurhBuA8MFvbcqY9So6466RswTSgwd4g4NVq1BR88LRRmBhoVmO09o5rRuT2GBlf7PKGojUzMPT/APbr79cdEpcBpE05EhJ+c7n1OCeU4alIm12vJx53PJJ3dBkoLvbOV5PwBWpIalCq1IbkFdQMC4ZGgyOl8R5nw75lOqK2YYMwLB006dIsoKElhuSVBHWD36xxan+H6bH54wvGuEg0SNiJKn9QcPGXx1IS7h8JwTPp5dV01atDFdS7GDEiemPcWOMZc+e80tJBggFokCJ33b4j6m2FjWZ6Nf4l8SA01ZUUwGsQRZlKQTa3MLDtjn1DKvUMKJ3PQC25j2nCwsUaszqTRq/D3gHMZoa0ZVWygmLknQIAvv1MfPGf4hVq0cxUoVYY06hRo66WIMH1jCwsInotLTo3vj7jaUPulDIqabGmtYsLWqDkGkkgGASffffEXCqtbMVXp5mDVVUINvhJkzFtVxthYWHi7lRk9Z8OJzXa6NzS495jGoFUIQpJPZTNh7DEWd4n5qFKnNKMQQICFgVJHWflv9ceYWMSmz0nFHC8xVOo6iSZMk3v1nHuWpGoYGwwsLGqTpEIq2Hsvweg20vUQamWCBp9CTE+8423hfgQpZmnWo0UelmgxCNEJDTEmSCu0gXvbHmFjJKTNsIrshy3CUbjmZofDSZpZVsJKqxA9NTH5E7YzHiPL6KxpaTr8xrEzAJlL/4I+mFhYM23JL6AjFKDa+YS4N4cfzELGwEkA7m4A9r/AJY2uSpHLuHRURx1VRN9wTF5wsLHj+oyzWSk+j6X0GKHsq4p3d3+J0Th3GRVo03iC8gjsy2b5Ti75si2FhY+gwycscZPykfK+qgseacI9Js+d/tFzAfP1C+y7gekkD9zipmUpuVFUEOoAMXH1/PCwsK3seMU4X9V+4Ifw/eQbRIPpMC3zxK9DSI20xabG0if7thYWOvYiSdnXfs3UZ7OeeyxTyVKnToqYnUy6dTR1hWj/EO2OrkYWFirIIo5vJFmNlKsAGB9D0t1Fj8sQ0+HJTpmkolTIIMRDTI+YJ9PqcLCxLik7Ht9HzhxPghyrtpr+Wg6DXIE7W3wPemGHIGJMc7RLXsFEnTfqST7YWFi7JMIcA4Sc3nVoa4fUF1EaghY828F20q5LnfSB1wd8V8JzVPiVOlQRW+7eWUuoWIVlMM07AAydx64WFic3UWUh3R1fLcfKLTaoqjVAYAklWO42gieowWqZnzFkEgY8wsYWtG9U3ZJls1qGhpkdT1GA3EVvp6tMf5TB+tsLCwiehZRSbSMXmfD9JnJk39BhYWFi/JkqP/Z"/>
          <p:cNvSpPr>
            <a:spLocks noChangeAspect="1" noChangeArrowheads="1"/>
          </p:cNvSpPr>
          <p:nvPr/>
        </p:nvSpPr>
        <p:spPr bwMode="auto">
          <a:xfrm>
            <a:off x="1527175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65" name="AutoShape 34" descr="data:image/jpeg;base64,/9j/4AAQSkZJRgABAQAAAQABAAD/2wCEAAkGBhQSEBQUExQVFRUVGBgYGBgYGRwXGxwaGBgaGhodGBodGyYeGhwjHBgXHzAgIycpLCwsFx4xNTAqNSYrLCkBCQoKDgwOGg8PGiwkHyQsLC8sLCwsLywsLCosLCwsLC8sLCksLCwsLCwsLCwsLCwsLCwsLCwsLCwsLCwsLCwsLP/AABEIALcBEwMBIgACEQEDEQH/xAAcAAABBQEBAQAAAAAAAAAAAAAFAAIDBAYHAQj/xABGEAACAQIEBAQDBgQDBgMJAAABAhEDIQAEEjEFIkFRBhNhcTKBkQcUI6GxwUJS0fByguEVJDNikvFTorMWQ6OywtLT4uP/xAAaAQADAQEBAQAAAAAAAAAAAAABAgMEAAUG/8QALREAAgICAgECBAYCAwAAAAAAAAECEQMhEjFBBBMiUWGBcZGhwdHwMrFC4fH/2gAMAwEAAhEDEQA/AOQLlx0YX7iP3w77mfQ48DP/ANwD+2JaTei7+o/Q4nQRv3U9j+v6Y80Ri0tf/F8j+xGPRX9T9B/XBOK6J6/lOJRTj19t/wAxiZBPRSPbD1UTtH+aMK0VjkaGikndvorfo37Yd93T+aPcEYRy4PRvpOH+Xb4gPe2J8X8yvvwfeNP8/wBmiLRGzDDAsYtPkWiwUj0M/TDDkHX4lIwyT+ZGUoN6Vff+SAKScPrKCbT898SCn7/TCM++OsTiu7IgMOejEGLGb7bdsP8AlhE+pwLBxfiiPTvfHug9h+n0nDynriWuwYjSumBBvM+uOsSUpR0VypHfHu/riaiokajA67/thsj3xwvuOyvoGJ8sGUym8bwD+oIx7JiRa8WH74jaTaScGhZNyVUjw0SDJdVJ3vf6LiXzqYT4ixmdtP5xiqVwwrg1YjhfbLS11YiAJJjmlvzxHWJ/mP7fKMV0YqQQYI2xL5buSQGJO5jAqmDgov6fUYtTv9emEWvtGJ6qbbCAAZZQbe39MR1aawDqHv8A3++ODzTIfNOPPNkb/LDmpQNifmBiIt6D54NIbTPASNjj1STuThCcekRbvjhGeu0iP3tjypTiPX+7YZoOHUm0sCRMEGCY2744KQwoATIP0j/thNUU7DpeT+oA/PE/la9bHeLSTc/S/wCWIzkyOw6746ysZ1pkOr1I9InCxKKR9PrhYFl+UC15ft9CMTU0tsLYhekB9f3xYfm9PY4owI9NEEbfphv3cdseeUf5j+X9MMlr3Fh2whQpVHucTZTmMWFsVsE+CJckgGbCZ9zYMJ6byL4d6REenDmadImLmJMAe2LlLI6QdbPI/hSD0EyxOld/+YyNsX2y8AQ7bzGkAA+gmPpGHNl2QdADMXA2n2M2PvHXEuQVTfYOOaeR5aBYm45nM/zN/wDaF3wyvnHQg7swII6QI37n9IB32IDNF1jWxA6FiR9JxDmcgGjcEbH0PpH745S3sdwj4ZS+9a1UHp6n6f33xE4vgrQyoVQovHeMetl17DA5qxeP1BLDDlp4tHKXuDh4y49cc2icnRU0Y8i+L6ZWeuGVMge4wvJErb6KZx58sSGmZw1lPbDJDpsZp9cPp0/UfPDRbCBw1BTj5Q1qF8RVPbEpjDGbB2B8fBE7kEwfpiOsxJgmTt3xKzYjZ8ECiuyApthunEnXDNOCE9aoYA1bf30F8Ts6uwAsIAvA2t7fliALizlMtN+mFdEMlRVjvuwUHrHY236WxWb/AA4uVr4YKeFQuOLe2VgD0EfLEiqfXFunl8TplcFs0qBQ+7++JNJ6ybRvi41DDGp4UdIqmiMLEhUYWCEZVFsTbYiqnlO/0w9D3n6Ycoh6rN8Nppzkeg/XEin3+mPAw1/L98LTHtHqZBZ2xPTywV0A2vh9Oop64lZhqS+xwu2I5IkrnSJkDbcgbkC3eN8Nrp8HqY+uLIrL3GK+arry3FmBwqso3GuzyjlwgMdf7GJhlWa4vpgtyzyzczsALC/8wxEKwN5wq9Qyt7TcdNxGBbslOUUi+F6YrZslpVQswDJ9+/fFtmB64ravxP8AL++JpvsVqJLRqhU0lVLAA6oAN1Bi1ox6HDAELE3sT29ce12LsxJJLXJ+UWAsLAC3bEuWo8i+wwspGadRaRSVuaP9f1x7WsCSbATsOnzx6uX01el+gLEbRbUSd5O/XHmbPKfY4qkNFP5kFDKrUUMCBNrggz8iev6j1iucsIkOp/zH9xizUEaYB7mYKnaLbg79du2KOVpCIvFyf6flingo0eldJgkH5jC+5s0kKT8if0xEFBdoJIBsSNJ+Ykx9TiVLBjqg8sC8nuQQIt6x+kkFMr1KJG4j6j9cRFbevvgiqqabl6pVtkWCxNgd55Rvfv74FJW3BveO+CnZ3Guxjj+4xEVOJ1O0wBP7xhlZrjpg2AjVYIkWw9Qh6n54aXv7YlydQDUCJlbbbyN5FxE9sFgPaWWk2uMEHpQAqgn2BwOy9RvMkSoG/T5fPFnzb2JHse+EatkJQ5yV9I8fe/YYkpqMe1eIVGMsxb/FzfrhU8wCfhHvtg0aUqLdJBi8KapuNTdRsB7xcn6R64rcPcGoo/5h+uL2TzNKYrowvdqZhvWVblP5YRv4qLJfDZUrOpBkRtGn3vMnt+2KnEaHltEgiAQe6sJB+hwf47xsMq06C09AKhNMl7EROoDmJi/vc4AcezE1As6iiqhMzLAcxnrzEifTBFBpfCwlS2FjrFJ3SxxJTWw9v2x6dseUvhHtiiRc9ZsN08w9jh+2PKXM6gdZwehJSovZVLYdmn5lPriSpAEdsUsxU+H3GEsgpWXS+K2aew/xL+uHlsV83U5fmP1xPyar0WQB2GPa9CQpjrghwfhTVpI2GL+cpqukRcHbCJ7MWXIm39CNeF2Fh9MN/wBhzUsBsenqMa3h3Ci6a25U7n9sXsnllqVAtMTAMn54mk278EvdctrpGYy3hm0lcTjgWlRI6Y3FagKdiJMYpPT8wdvTDKHzM/GUpcpHMeIUStQW3xSrpKk32PU42vGOAMagPKbd/fAPNcGeDYbHbFLo349IBmlPf64rCnpTr1/XBupS0jbAhqZPQ7noe5xykOVsnlHdm0I7bzpUttJOwOwx4abAklW/6T/TGw8DVvINR2Fh5oN4+NNI39SMTfd5IW3vP8wH7YLmh4xbMCysSSQRPcdh0xXy63b3ONr4hyrChTmI1NBF+4PttjI5endvc47lrQyi7plcjl+v64hqnmGLZXk2/ucQ1k51xVEqImG+LnDssJ1N8K/me2G0MoXfSBc/0xPxCqFhF2Xr3PU4WTvSMmeTb9uPb/REWczeo4rqcMIw5Ew6VF4QUFSJlIxIjAYhWn74kWlglC4tTF5OIow/Ep6j/MraGPvYg+8TgWKXvGJPK98TcVdjpuqLOczwiKaaBIJOrUxja8CAOwA+cDA5hidkxG6YAaFTUQMLEyLYewwsJYaGfPEKVLb/ANzhxbFUPY+5xbkc0PetjRZDh/limwU1KlYA00U6jpJIuFNmJHw729cZV3kHG98GUFGfyXlv5gBR35Suli11vvEi4sZwspGXPNxjoD1KDBtJVtcwVMzMxEbzOIPJLVAgpuWn4QCWJG9t++NlxnMKnHY7ZkE/Ngf3xb4bQNPxIsiPxW/8yt/XCJmdeoako1/xswmSpGrUCJSd2aQFWST7CcXeH5Ba1QU1phZJksCQoUSS0BjtODPg0aONUo/8Zh9dQwS8I1UFatT8uahqViHnZfKcaf8AqvjtMeXqppOkv8bKfDuJksuUy6oodwNR3JNrxsPQYLcE4KGqQyqXDEXPKSszPU7bYb4B8HeYtPNvWFKKkKrLdisRBLCZPYHbFd+Lp981kigVqgHW6C4aDdVIAsZkmNpvhZY+jPkwTySq6VX+LNKK9bMsALIIsLAD06Y1CaKCBRAaAPXa0nraP9Mc3yniSo2nyrAbFLzeJ7Y2nDCgcVMwHL6aekC4GlAJ3E6oDek4Ef1Njg6S8BLM5JiOrEgGI7icZHxIKiuUQkBbdpsMa4ZxmqjTUCfhqZNh7CbTP6YEcdNPzXk3tJ/yjFHVWGEKBHhvIVKtT8UsaSoxMWuASJIv0NgcNr+H2qjLw9X8bVIVVhRrIkW/lvH54u8HzIFcAbaKvrsjb/X88Kl4lCplAKjLqBWAAQwFQi8kQbYVcfIs58bbZiszwN1ldTa9ekTYadMgmdj0w6nwrTmaFLnCsaa1XkfEWh9JvEYMvxxGBYoCCQAJg/CYuMDePVWy2gzpYQwBHMLk8wMiQRHba14xNy3o7lfw3vZV4fwzVxA0NdQUy9VZViCQoaL/AOUdMWPCmVqOrkNYTqDKH1AFYEkSt42IJv2w7wpULZym7fERUY2i5pucQ8DzTLOiCASWBi4kDeJF+3fB5D4pNZafyX7l/wAdZc06YohKfM0glwGGmQwVQJuGuTHwjrjA5PJSXiLEzjc8YzxzTj8LQUYhQrsRdQfh0gG0X98ZThvDCTUZrc2mx674Ccao3ScnOyo+SH3dW7n/AOvFPM5T8dR7/pg/w/gLtlXqqh8tGXUzEDdhGkbkcvTriqVVa4qMLKCQO5iw9up9PfF+VGaelZBVo+RTb+dx9Fj9Tv7e+ANQS2D+bzPmLVZtyf2wDLXw0V5IYsPG3Lt9/wB+gqeXkgY6V4P+x5c5k6eYOYamXLcvlhgNLFd9Y7Y5xSzGkzbHQPCH2vPlKVLLmijUkJkgkPDMWMSdM3OKIsHz9gQ6Zv60f/6YGj7GnOaeguYXkppULGmR8bOoWNR/kJn1xpqn24ZXTajXLdjoA+uo/pgLk/tGy9evWrZo1KdNxTQUaY16wkn8R7HTLtKiAdjOxakGyhlPsjq1WIpVqb01sasMELAxCb646sLdJJmGcR+yWvQKaqtIU2Ok1ObShPw6+WVB21bA7xOOkv8AaRkKR8tqjUyoXlNKoNIIBAgJaxFumKnFvtY4alJprCpqU8mh+bpBBWINxe2BSOs5232S5k5k5cVKJcUxVnU+nSWKAfBMyD0+eJK32IZ7o+XP+dv/AMeJch9reXy2bqPSSrVpNTp06YdgpQKWYqDDEqCxiTIEDpjX8E+1EZt0UClSBJ1l3BhQJhRIknb9sJJxQ8U2cMzIZHZCVlCVMSRKmDH0wsEuKrlzXqFGZkLEhiu4Jno1t9sLEuS+RRwdlKhwyo9GpWVSadOA7CIBO3WTuNpwJO7C8T29Bi+a6gXYfXFZXUliDIt/f5YlFjSRXHW393xvvDfF6afc1poUc1U8xpnXDLEW5QBFupOMGXF8bXg9Ko1LKV6oVaFF9CMFUFmkMVsJYjeTt3w8ra0YPURco0jQeNeHBeL1HP8AOjfkuCvGNKcfosbFqlI/9UD98C/tZzbJnzFgy0zPuBj3xhWji+Wc9DQP004m8iV18/5JZMXGcF84yf2VgzJVxS42tvhzRH/xCMX+C8Jarn6+Xa1MZwkuLHWoraFudmAMiDOn60+M5UrxmpG4zQI+bgj9cO41xR8hxjM1VTzNNfzNGrSD8Rk79HP1ODCXf0LywVKD8Sgg34Z47lGKpmGrvX82FAsg+EDqABqm20dMYbxtkloValOmulVr1VVRMAKxAH99sQUuLpSreakuVqagTyg802FyPnjQ5HiJzuaNZaXxZjzQnxEReAbTf97YaU1GNvwVx+lUXFR8rf4/UpeFeNJQpqXExciY3baelsbWt9oj0CAqBCadORUU6pVdwJHKSbN1j0xheJ0S2czcXvVcQCBuW2NxHY3xHU4XmqjGUYlEVETSdRWSAFABmDq39O4xP3V2mao+n+NcuvJ0NvGlJfLetSZ0NFY0kDn1EXMi0A4C+JvFGqqYWAQpF+hRSB8gY+WKud4HVy/Ca5rAB6dRaQsCCrFSGV4kjmjtYdsDsv8AZzxB6QK5d73ElVJBFrMwIt0MYSOSWRP8RIYOMoNvpO/0oLeE+PF66JJCstUkTuVp1In2k/XHgzSxkDIEl/8A1v8AXAk+CczSpDzl8oozBpIMSrODyk7hY73HTA/jnh7MUEWpWXyk0wpJBDGxgaSbwZvFge0Y5yV8SWT0XuJu6v8Ah3/stVMyNLKGvqH/AMrYMpnKTfc2qMrKppByRI+M6tQ9Bv7YyeQyDs7GEbQDrDVFSx+FgSQTuDPcYvcapqlFCHGmejBjsZkry9I74GtJBXpUpuT+v6qv0Do49RXiRqeYopmpXOvpBVwvyMiPfADgvEgKyEsQkvqHcAH1/wC2M7miQFkGeoJ/pcW74dRE6Bq0wSZv12ExH59cWUPh/MZwjHLyXyivyOhUeIaahZZBYyvQgaVUk7/2fXFTLLpSrsQ1S3SWYgR8mJE+hxncvxGolYQ2osIIMmI5hE7dMEvvapkQ1TWX8xtajlVJOqmQD/MSTPTbfGWUWkvsaoyi20H8kjJQq5SRpdUqOSbzLWST1IY/Id8DaOR81KZWoTpR2YcoKU7s4NgSdRAO5EjAGnxMVOYhj2USxMzBIEb6bbfnOKWVrhqqJUDaGcAmQDpY7menubSe+LpTrbJyULTSCr8HSqtXyS3IJ3Z9VwPhCnTAm5I/KCH4bwwvUCFahmbooa8EiARcTA+pxo6b5fJM2lqlW7wQ4ClQSgEaSZifSGO84o0eKivyrSK01kqirrOqOZrpJMAdtgBikZutdCOKsCcR8P16JAqJpLSRtcC0xvH99MQ5XJVdVkLHtp1flBxrquS0qpaU6QxBI6+0G8e22DfBmp0yGY7RPKG379hefbF4ZE18TJyxyTXFWYD7rVsGpMBIn8PT6bgDpgjkskQtVjl9QuVIY8o0/wCK+31+mN1xTxFV0VdGXYBQb6QYNiCYaCpXV8M3GMmczVanU1O+mF5VXSAENxyiIM9r6RfbDc8cfI0cGbN/jHoB5vj2YqE1Krh2IEtUSmzGBAkssmAPywN4oruwlQsLeLAczE22G8wMbHKeC6jUvNV6TJDtTiWLMu6QASC17kaek7DFvhfBxTbVVp1KaPTKlUXzXUn4YOjTqnraIF+uGhFt6Qk6S3+hhKXh2swB0NcwBG9pt3tizl/DjsHYQqpualh7A3BaxOnf0xdzVJXa9U0CJQipZlC9r/KRGJOK8bc5UoHFQ025yVDnS3LqDtLKZCgwROq+Cot9sVuPiwW/CczPLSd13DBTBBuCIEYWKr+KK8mK7gSYAJUCegAsPlhYnxY/JHV+DPQ18KYU8qjMp88aUWQ0LJUJcm5E7H5SJ+3NFGdolQAHy6wAIHLUqTt74zWQ4yqvRYjV5YQACRIBBgn3GPftB462aqU6h18uoAnsxmBicXyGkZrRGCFLOkUlvYN8pE/6YhymUd6ZcCQJmOgHft88RpTJpNAmGO3y/qcLaegcK2aHxh40bPVFqMgQqirAM/CN798N4l4vq5mrTqsqymgKoBM6IibyZjACowFOCrB7kG0RFrTO/XCQ1VXzAGVf5gIHbcD1+eFUFX3Dkx44yg+6VL6X2tms4j4jrZnM1q7UxSdirR8OkgWgNcnlH1w7O5+rmHrVq5BeohBPKLqo3UbCI6T+eCXhnh2SbhyV6pIrg1ATJJJUsRAMjYKAQN7TjF5bi0UjppoCQEc3JJIPNvbY7Wv8sTTcnJL5lnUYwT8LX4Cp02cqiIzOzAAC8zYACJknHcvAX2ctkzTaq/4pBZkAkLNgoM3Ii57m3c8S4bxIUq1KqCZpujwP+UgwD6xjveS48+Zp06wp6KVRFvrLNBk6bKIJ2JvaY74XNaVONryL7itW0n0M8QZHLiialBfKq06juzJRJL6dQZXaNmmZJg2sRjzgFUVqaM71NSOdBEABQyHSIgkQFBmRy22wziArZjRRkqlQspgEgtdlGoQBZHsbHUuB+Z4XUBNEZmnTCSAo1apZl08u5M9JgQL7nGS5SXX0LqUI6cgl42oa+F1KakBA6QOtnn2idowercfFOkXbM0AqqCeQsduwqySegAxzPP8AGagzRywptUqEqGpkmkTpaJkFpBM3k397AeKeMqTsyKoOoKAAHa9ioDFgLm117A40Y45ku6/gjOcJdfXZ0RPE+VzdUow/EcadT0dIsriTJYix3Pt0xD4s4DXr5fLZemFrClVSVCtTVVRCINQkGACBIve0kYl8J8bo0iKdWmocgfiLTVQD0QgIukjawaSbnoCHiH7SsrlyFZh6iRIkWMbkd+1u8Ynu9bfYJyaVUZhvD2RKkVcuEYsQGpmoLWA1MvWepEeuA1YcKpgUfMUxqZdNUsNRIMVDBK7sDF/ninxr7SvODiktiIkwoBItPsenpjP8GzlLzVOaphqOoEmmZIjpaYBMSZmNomRXDjyVc7/MjJJ6iyfjGfV8zVqqisFAV9AZkbSpUEHULkKX1DoCfTFjhNAtrBoJCwokC6m08qfFAmf1wcznEi6fg09NJm1BNIp+WAWUcxGppXSTJN9iNsRgMLmNjMjV07TH5HFuSWiixfNgesopVkeAyU25kDadQG4kyNhtY4GZviqUgdaFmKqASx20rEofjAg3DASfTBfMZSm45GZdSayegWQObqu+3vOBCUSab2Vw7adbhtameXSZgCBMR326tDHeymoQaXba/S7/ANlT/aFSuKugBKbWhFCgeWmoCALCFuSTibh3A3LIx1KrTDAEkkKWZR/zETH7xgocvUFFtT0g4dKYAKpJJgFF0jULQTEXIOCeutl1NIkmkAoaWIiIqCW2JBZzEm8Yqsct1pHZPaioq23Vv6P5fYocFy6qaZemKhDaXXWUEQACQyXPMTyndLi+NV/tupSq0xSpBKLAgJaGOkgHVZpgsSdQ/hHfFD/2UzmZqOiKKQdUZSQFNwB9bE9D13tgDnq4FYZeppoCgrEM01dTBAVUgGOYqB2kzHTDv03JfERWdL/FGgL0mqK+arAtrAUsxqGTaCQfhI6Hp8sWaXEBSzHlZWnTqFi4PMUUtJUGQDpkAGDJgeoOMuwq1itSmC4BRWQyw1LZCZHNbaTaOm+Pc1x1suayrTRKurVyMHF+sxzW7GcVWCENIXJ6rJm2+6JqHFjUzdVM2NLs4GhhZIBXk0gBWUQQVie+4xf8JvQr1VpO+su0U1YgSEYmSkSGKiTc9b4G8NpPxEkNVRH1amqsNgRAWBvsO231lrKuQ41lJC2IDMNitSaeq9/4jv267mvtJNNrokvUSimot7Wzs1DhqhFEWAgDsBEfQWj0xBnMisbYzn2n+Lcxk6FL7sg1Pr1VCuoIFA6bSZ3NgFxz/hf2q56jU1Zo061MzykKjemgovfuCMankSdMhBOrNF458C/ewGptpqICFnYg/wAJ6i+x6SbYyNXIj7iF8kUc1ScUap2LiCUYdw4JU9CQp6Xm4x9r2aqSKS06I9Brb6tI/wDKMZnJ+I6pqt5jljUKyzSxDA2O46EiNoO1sZZuMU+JauTVlM8Pqkk+U5/ynCws1xeo7ltZE/8ANG1tseYz3ItUDf0eCha9AUVDVBTSooJgErUl9XU8s2F7dMWvHKI4OoARc9Y+eGcI4ylGrSrzTerTslJzFyCs6hOmNROwF8DPEeZq5hiG8oVmc6qav1HMx7CmJ+It/CelziWRuTXgtKHFIC5fUiMqEhWHMLCxtzH8t8e0MgfLaGpaZEy6k32gLJxc+4otNnApZmogt5obReSfLQRqiP4yN/gGH8W8RZmkdFMrT0osijTSmAxEn4Vm0jrjuNvQW2lsq1/C1RY1trhQw8vU8ar35AARYkDbY+mmT7LwUX/euVxPIqvvcAtr3iJA6ziXwl4V8+jTzecz7ZUMQRqqlSxuZUlhBK6Wgbax7DReNKdCj5Wir5jsJeoBTGuYCMzKB5h3veZBnumSUktMmscn5/HWuv75I8n9luWo0qXmZyqNZhEAVJZecn4W7bm3Triv4g8B5Cjw+q1JS1UFYYuXIhhJmdO0iw64ucH4rl0pN95r00HluEpkczOxA1KQLiCoj1k7A4A53jbUUYaogyARb0Pt6+mIvJNtUZskckoun/5v9jHcO4D5pJLFFBAuB192H6HG6yedr0aNNUVtFNQsnUNl3BIRSYPScZChxFjVVcsTIEyYUQBJbVM0wovqtH5Ym4ZxXLCuQiVMxUYPzu76CVRnIRBDFZFi5kz8K40OEp9mmLjrX5m0zPijMU2p6HIZNWqmShVm3U1Cdo9D7kRjPcO4RUzTVcy7+Win8ao7ElmfZVABLMSRAUWsJvgHR8TZqpWFIqlIVCFBWn5RS4OrVGogDcE3E9YjolDgRyS6M5nBWZ+ZaWg1Cr/wsGJld42g3kHHe3wVIKac+fkzPHeG0SKZStUqahzVGDK4ZSUIIJFlW2kjqT/EZB5V0y+ZpnQlVUVRpYb2IBkXkWg+g7YP5nJk1VYOVqvUARtWkCqxtAmBcD6YF+LPD1TLuuudemSNJ2HUGTaexOBjdvirKzikm6Wij4i8R6s0K1DVTUCnppl9UeWAAH7mQSQb8xwGz/GqldiX/iPSO0GCbgfPBLN5qm9YvQpU0VKZ/wCIVqSAwE6WBGq+xLSJv0x5laT5gt+Cjs0KNIFO8qFChYQWjpG5ONCUYkOEmwdQyr1A+hCVpoWbaAFIkzMHbpf5YjymSqVzFNCVEy2yiFLGTtsDGNcQ2VPk6alF1psrKWkMGDTysSgBBUT1At0xR4C4WaRlV0nRawcggBxMkg36xjlkbtpD+yk1bD/DaoWnTo6laoAim+wESSIk2wapcFyxrrSzLuKNWAGBZVdmMaQ17qQC2wGoTacGvss8F06VJ69RQ7uYUm/Ifyv+w6zjQeKOKtlaNNaNGnUGorpY6VEQZ+EjqTisMC19SM822jnvE+DcKoZo0vNrpWpwjAVKYSQN9bgkSsW7nTvgVlM9Syx1B0BaSFrkmARBkqF1bzAjYdsS+NPtTzqlqQWjR1DmKRUYzfc2FovpnHMqmZLsWYksbknfFHCpdhWWoNOKt+fkdc4LwilVyrTUV9HmkMpC2sUPWWMQFICmBYxefwjlWq5dqlYuWUm3MCnliCCwTtG3b1xzzw+takRWCsaQu6yQGC9DDBhvuNv16Bxr7RAlCmKCkI0Lp+CQrKTtMQIFzJ1A7baIUZpdBGpwB6ymrrqA0lJpqpPPA1oIMaGAMC/UHocck4lU8yq7NquepkiAAASbmI63xu+H+Jzmw9J3dREhjVgg3ABhQNj84M72fl/AdFqr1ndDSpKS1MuZdtOoaSvM0gNYRsIm+C5RcuN7KLDkWFZGtN1f/XZX+zquaqVaaVKFFVRRUat/E7M4GmSALACfQQMQcWyeTXK1GrA/eERUpspYhnVmA1QSrcoUSeg77zcPGWzlZ6NCi9CnBZWpIW1VBHxkkgAxAMgC07k4dxrwzQy+WK1GZ6riVA5VBHYbkr13wiaSOdyegd4K4JUIapKolXYvInRMx3ufyxQ4n4frPmz5zkAKG1tJAQywgx05hHdTgbWy9GpXW8U1hBJgwDuVJsYOw9cb3wdxsZmeH1xOsRQ8w9BPKzReIJXc3gdMJKXLSOjGu2VOIeLjVpljUNZPKembBIsQX0xBaDeN8c94rwVwSRUpVAoBPlvMfJgCY9AYx0vJ+CqlHPihmaQamxnkHIVAJBkAQthIMfncV9rXAcvQNF6IWmzFlKKABAAIaOkbfMYS3eyrS468HNi2HZekX1kEAIuok/QD3JjEVY4N8P8AC9apl/MFNihI5gB62F79cdJpdk0rC/AfEeXp5emj5XLOyggsygseY3JLb4WAh8NL/wCLHoVv+uFifwlbkbrLeHMlTUNUzKVG3KKQvTYkBzPSwxJ4h4hkzl6SZXLqr6jrOtnJCiygtpaGJWZQAgHeDASl4xoAhaWWpIWstSrqrQempSQsHYkC299sbLhOR4vWcEUKJSY58vQSmYN5ldXTGFQaq+zS5LwY7OcCc2rVfL1rqMIzFiWYEpoGl1AA/iAv64T5ANmqlRUqGmzE3OhiG39uvtjqPHvBCUqQqpl6VKq+kVBSbkBuSyqY09uWfiEj+IZMUb7YnkyOLorCClFS/ujzh2aLV6jVMsCvlqlJVYEIFBtzAQCT0GwA6YB5jK+VcnaeWLKCSYXsLnGrA+uK+c4elQQd/wCvfEFkd7HnC0AuDZp61VVSkjGkNYNQKVGogTzcvQD6/LUr4NIpivnKy06Zst/MZtUnSiLM9bA97Yy48P1abjyqwG5AM/Qb2+WGZfxTUGdXzirrS0oSzMQOjMB0mRqtcL0xoilJ/CZowSiuS2anidPhtHJv91mXYUq0qEJkFgrqyaoJgiCOhklRGNo5WjRzAfzBSbRUYC8gNSeNIgwSSIk3F+2CnGuKZCpl1FF6wesza/MWAuhi1OItqkxu0LUMxgX/ALDTzSK1ZoI0q0kgELZwAdTKJW6gjpiqu/P4D8VWvzKWUz7+YgUSCFI1HSASbE72EXNxEnD+E1GOZarVDapZmcgsSxBUgt11H6kDFnJ8UaiC1SmgFQOunQo1rpCgksCWUm5iNp7QuG8ODMj5h1VGDsPLF1IgjrNoMA9AYnD1J2vsD4Vv7hGlx1/NFLLhjU1QFBgm9h2kGwHqJx2nL0qdRpqMrVKajzKXKdIa/OLgG0/IfPi2arjK+RVoxTeiYIcAOdipYKxEQCRPQ42fDg1Sj55q0g1Y+Yw+Itq/m7EAAXIgz6Yvhx0utmfNNOtpD/Fvg7LZtK1JGT7zTptVouCPxE/lqkCWZANM7kFSZM4wHA6r5fNNQqKjUT5csFVSwptKEMrWaWIPeIONnlOJtUqrmkXyKdMRqgHWoJUkzABIMECe+MWviAJnuWq8BSimixRCpUNaNwSSZ6kz1nF8mKM0yGLI468lzxnQFas2apuDTdlQK12mmsN0i1rSfzGIH4o+YqUwiLSNKkiageaoaamS3qSZHp+er8M8WoZrlqvrNNTpViC09TMX3H0M455xjM6cy6UebS8rpv6gesbHsRhIw4x0X5wun99m48E+PM1TzVOjWbXTZmDKUUEE6jK6VBnV3J6+mDnivMmvVOimXemCUpsSFPmFdyCLkIDHT3xjqWXd1RyihyJZlu0iYN7AwNxvE4IcGzFY16qmoTUIQoSAViDNrHVb8sUcqRn4Jso1+CzR01qKpVYgfEzcrSL6pmBa5mcAaHhNZ0lgmksXnY6Se9thjU8XzdPzIqVqXmITqD1AlhNhvfVYL2FziTLcCrVaaVwAqOxAZmEAAHUSb2AHvb54hyfZfitIwnFOIslQKJQJYEW3E9x0jFZc/TqEFy4hjqO5IIt+YHe04P8AizhYRKLkEs2rWQfUaTHTl6HuOuMlW5WIAhdx6++LQnbslOHHRs/E9BTQygo00VUDKzoWIa5PMTZjLEzvzRsMQcEyxrv5OolVU1AZkjQVld+pIidjjpmR8Afe8kv4gprUSlUAAB0uVDNABELewmcNyf2fHIU3qLWmoSod9IH4U3VbnRJKsWueUYO02cnF8f7RgKXD83lqhXKtUXUoIgiSrC6t6gj8hixxXg2eq0qHm87KW/illVgJ1EmT/rjXeGOBVqeZZnQ+WXYCY72YyJg9CTg9xDidAEo3pB3kiwt1Fx1vjF776NTwpPlWzidTKqOV11MsgspHcmZB3kze/LiTI55stVp1UDEJVkMbhmplWN+kgDG7y/2X16iz5tJJJj4jy2KkCIveR+ZxqOHfZ7QOTo5WvzGi5qak5dbGZnrsR/040pPsnKLRslzK1qC1F2dFcezAEfkcfMP2mVSeK5lT/CwUD0CrH64+lqZFJNAsoAC+gAiPoMZzwRVSqtevyqKmZrkNAkhanlrf2QYv2jN0fOHCeDPmq1OjTjXUcIJ2GrqfQQSfScfS3hrIU6eXpppWKaKsbiSLkT7HEdXIZVOJUtOXp+dWSq5rKoVhpUKZI6nURgP4Z4hCVKbHmRgD/kLLf8sZs6qNlsXZW4lwXIvVZmRZMemwAH5YWKreGq9TnUqFbad+2FjMpMsznfhHw1rzdOoealR/Fa1tX/u1bpzMAY/lBx1DKeLs5WoeZlmShQQQpKK5I/nqs1l1XMCN9zvjmnhnjVQkUXJSiSZggLsQNQiTMARO2DPFePLqzFIeYaYY05Lqqnlh9ICAqN+UEi99ziU5zUvsXhjjKOjW0PG1fMUkJQCo1iV2NyAUkncQfnvgJnM2tMMzmy3aLtfaFFzP5Yy1TxK9GjSp040BYLadR1gmIO6nr6zfFHw/Qq5vOUqYqNSUsQKhnSojdog3AAgnc+uJrFKbvwU5Rgq8mjyPG/NruKNVGAhmWr+EqKq82lzA1Eyb298A8hxTTmqrFyPMc/CCwImxmYMTEfLDeIUVP3llKKihlAQGCFOktfbVBbSO+CXB/B/m5XUX0vrVZNiAV16+YQy/D2sd7jFo4dfiI8i8ePyIfvZzLprq06N2tOmoFGkS1/8AFAI/h9cP4nkadLMrRHl1T5aGo5EzUb8RFAc25WQEmREjvinwKhSo8bFOrUKUqdR1LsFMBUYB21ArBOltrSMDj5laq9UeZXZnZi6qz7MQCYuBAFu0DGhYVHozPLfgu8TarTphtC6KjwGZTIZRMA9NJG0Xj1gVchng1VWqwWc6ZkzcwI6AeuOn53wRl34XUapJKKaoeT8YE2vsZI9jjl2fztOkmgUqbv8Az6fhG4g7lus/riyxJUTnklbsOcOqUqFTSzGrToliKkGJG40dQDI9TJiMQcJ4rQqNX1ISSrLRBEBdTDZdgQpN+3rGH+BeGDN+YSYZbwTbmm/wmb9Le+IOJfZ3XolfJb7wSQoVFIeTawkyPnbfacUWFqPIi8qug/Q8O+fVbytAIVWbUZWBIkyTvYRbAfjWQq5XiHkJULLyNAYkKrDUVWbC+r3GNj4I8AZwB2zCPQcgAElGDLa0ISVNtyD8sAPGvGPKr+VSHmPRaoDWAjmeJUi/mBSIExHrheLrZ3KLdrYZydWpUrhFRvKKsUtpBIG/NaCN77xvjPZrwK2TzHmVnRkVGcEFj00KII6Fl2mYGNR4J4y+YUmvWNSrT6EKsK20AAdr/L0xc8V8Q81BRpEa3IQE2AYmBB9+vrOLqCULZGWSTy8YrRzzhmeanLJSqrpYlaukIRB5SJMi/wDQ46DxfguRrZN89lQEqrzVLkGSQ1QMCTe5YHr3OMBW4llyopuWDII0mxRlUhwfWV27k4XBvEdTzc1QEGnmKXlkTsUsjL9SOxB9sLCTeh8kF2bPwhnaOYRlVlFZANQYxKyQCvf4gLXtjY+A+BCnWrVqyhajsEo6xDeWqjUV1AHmYm0bKMZ/wH4XpZQ+dVYakUs7zYC3KvuYHcxHpibif21U6dYU3ytQIdm1rq9Dojv64aWPhqXZKOd5k3jWl5+ZznivCUr5jNVKreU5r1G0xaGYtaPRl/PGj8KZ9nqrk6HMHIaDYa6WsNM7AqD3sV7RjM+Ic0tXMVXo6mWoVdLXI03EQIgzI6acFvs5qjLZ7LVqx0jUymTt5isst23BxifdM9Rf42kdepeGsplctUqZlKfNz1Sw1gE9FkSTJPSWPyA51mczwipmFc5DNFVJaTADCBGqkak6QLgn1x1nxMoeiKRMLVOlo30xJHsYg+hxic3lssy6Kqn8MhFdbNKi8H5EYMsig+KJKDntmv8AD3HctmKP+6kBUgFNOgp2BSLe4tbFTxFnglGoWuAJj0BBP6Yw+U4rRy+YytSkxv8AhuYgNTqbBwOqtBBxN9o3HR92q00qL5pKqEDXkMpIYA/y9I2PScVjPkiThxejX1M5S8ioWqKg0/ESInp73G2MPwmvQq54tUrxRQqUL8gZtlALXIm97mBjmvE+I1sxU8xgq2VdCTTWF7KD1NzJNz7YPeXmcrTSpUUMliRMssEHm6xYT+2JwwpU5F5eobejvYgARiKq8QRuL4xHgLxbTrO9BWEaBUUAyBcBwsgGJKmIEEtjY1XtjU3Zoh8cbG8bUvRbSzKWUwyxqBIsVm2rtPXAbw3lEyuTpUGdVKEgl2F3jU9ybw7vf2wTzGcAyxcmAuqT6Am/0xwzx14ibNViiqq00JUHTzsRIJZt9ywAFvffCIwTVM7RxvxXw+i6O9egayKQgDhn5ugCzGqeoxhslmvNzVZ1srs7EdYBJj645JT4XUZtNNWY7woJP0E42XgU5halUV1cKlN2BaVMtYWIv1M74hnTaHxNI6FV8VlTChSABG/YdsLHLM74hqJUZVYQIH5YWIKDNPJLwUOAcIbPZhKWsU2aeZw2kkSWAibi9rTBvhvCeLrlMzzjzwpqDSZEG6hhfeYMX7euNPwzhCZWq9anmELKjlVC3SVMkBrECT0i5xmnqrVV6tvMY62MLp1AkkBYiSTMjti3tp6ZL3XHcWe1a5rHSWKoIlTYkjf2aTi54Z4nRoVEVqrJzSSGYEmRZ/w9JHTeD6dKeZpoaZfWCzAwALzEyTPy+mKKpFNTU2JGoKBqCg3jFYY6VEJZG3ZrOM+HAlGrVZmXmOhZlWDEkiIkWm5J/PGZyrMzBS3IPh1cwBtsvyA9sbvgHAnzOVo0cw9SmKpApSNR03vr+EKADa5+HacAuPeGBlaoVG1AagSbzBIkWAiIO3U4HttPkWeePt+23tvRecoOF1lChqqvT1tHM6apAJ7C9uwGK3hDj1KjSr/goXbywiMDpklrtaIAI9TGJ8z4Xr+QAqAsyqWBJgaiNKxsTdZmR9MGuL+FPuvC1rKi06pZHaBMm6sIJMATMC0E9cMnW0RcvDCnA+Oir/umZVfKrTSaCVKlrALfacD/ABd9muXogU0dkVQSC3wif52gAX6nvjN8Kzwr5mjTqOKas6y7GBpBn+Kw2gbdMF/tk8WJWqpSoV1ekurzAjSNUyAxFjE+oth0uUbYkpcZaMbw3MVaFSpSoVhzAamp31RJAUkT1O3546R9n/HajZunSqfHoZw0QSBYyNuo23HTvxt8xoZWSQd5n1tHa0D5YP8AhHxU1DPrmWpvV0owYJvBWJ9tsLyfQVFWrPqmjUDAEemPmrxbwirQ4jmiaqkNWqMFm5DMWHpaTaehx1TwZ9pFKpknqZirTp1A1TkBuqj4JE3MdbT0xh+MVcqVpCsHfVq/EnnF9UEezD64nlycaQ2PFbbM3wniTUs2khgrAyb3EEiIIkXGIuI8betULkw3SP4R0C9o74O8U+7v92p0lhBADG5FzJPWT+2AnCPD7ZrPjK0yLswLbgKkkt62GLYctpi5MdOx3DvD9fiddilMVaxMuQQg2HO1oAY9JkkGNsdQ8I/YlTpL5maYmqSTpptCKLQJiSZnsPTG68MeGaORoilREDdmN2Zu7Hv6bDpguWxyVO0LJ8lTOO+Ncv8AdR5LuxV6gIjqq8yg/wCaCf8AB64x3FvDa121iqsgCxN4Fh+/54P/AGx59/vgQMAsC3oT+Ww/LGM41mTSrUx0UHb2j+v1wuWblK2Nhxxxw4roWfy/kBdDalIBDCRck9PkLemFkuKCdNRtrhjuSdp9pP0wIz/FCyhegC/ljynTZ/hG4n/U9hiTgpF1kcD6EzXHGTh+QruklkXV0s1NTM7QYxjM7xcvSAjeoT8zcf8AqAY0vEvFwocNyaCn/wAeilLQOZgrUtOoWuV5SBF7j1w/gXg0gNWalCqZpI8ry7XXeTvfsN8R9RC2qGwzpUznNYh0p3KLqMuATpEssxuY3jAziXA3yVUNrFajVJanVUMqva8yNQcTcA9ZnHWs/wCHlC1AaRT/AIYK203Cubbhl1OpiZ9OuczHhJ3yeZiy0FapTU/GWUySOhAp6lnrqHyGGTi+IcsVJcjIDPqaZlB26SZ25iCT8hPriM8aqCn5ZPw7aheOk3tb54CU+JkmFEwRuTcnsF5j8se55CoGoFQf5lKT7LE42mUP/ZrnfL4zSCXFQVEOmwgoWtHYoPpjuddmPKogm31tj588L8UGRrJXlXdSBoBDEq26gidEgxJv1i2OzcO8Z02FAufKeurhBuA8MFvbcqY9So6466RswTSgwd4g4NVq1BR88LRRmBhoVmO09o5rRuT2GBlf7PKGojUzMPT/APbr79cdEpcBpE05EhJ+c7n1OCeU4alIm12vJx53PJJ3dBkoLvbOV5PwBWpIalCq1IbkFdQMC4ZGgyOl8R5nw75lOqK2YYMwLB006dIsoKElhuSVBHWD36xxan+H6bH54wvGuEg0SNiJKn9QcPGXx1IS7h8JwTPp5dV01atDFdS7GDEiemPcWOMZc+e80tJBggFokCJ33b4j6m2FjWZ6Nf4l8SA01ZUUwGsQRZlKQTa3MLDtjn1DKvUMKJ3PQC25j2nCwsUaszqTRq/D3gHMZoa0ZVWygmLknQIAvv1MfPGf4hVq0cxUoVYY06hRo66WIMH1jCwsInotLTo3vj7jaUPulDIqabGmtYsLWqDkGkkgGASffffEXCqtbMVXp5mDVVUINvhJkzFtVxthYWHi7lRk9Z8OJzXa6NzS495jGoFUIQpJPZTNh7DEWd4n5qFKnNKMQQICFgVJHWflv9ceYWMSmz0nFHC8xVOo6iSZMk3v1nHuWpGoYGwwsLGqTpEIq2Hsvweg20vUQamWCBp9CTE+8423hfgQpZmnWo0UelmgxCNEJDTEmSCu0gXvbHmFjJKTNsIrshy3CUbjmZofDSZpZVsJKqxA9NTH5E7YzHiPL6KxpaTr8xrEzAJlL/4I+mFhYM23JL6AjFKDa+YS4N4cfzELGwEkA7m4A9r/AJY2uSpHLuHRURx1VRN9wTF5wsLHj+oyzWSk+j6X0GKHsq4p3d3+J0Th3GRVo03iC8gjsy2b5Ti75si2FhY+gwycscZPykfK+qgseacI9Js+d/tFzAfP1C+y7gekkD9zipmUpuVFUEOoAMXH1/PCwsK3seMU4X9V+4Ifw/eQbRIPpMC3zxK9DSI20xabG0if7thYWOvYiSdnXfs3UZ7OeeyxTyVKnToqYnUy6dTR1hWj/EO2OrkYWFirIIo5vJFmNlKsAGB9D0t1Fj8sQ0+HJTpmkolTIIMRDTI+YJ9PqcLCxLik7Ht9HzhxPghyrtpr+Wg6DXIE7W3wPemGHIGJMc7RLXsFEnTfqST7YWFi7JMIcA4Sc3nVoa4fUF1EaghY828F20q5LnfSB1wd8V8JzVPiVOlQRW+7eWUuoWIVlMM07AAydx64WFic3UWUh3R1fLcfKLTaoqjVAYAklWO42gieowWqZnzFkEgY8wsYWtG9U3ZJls1qGhpkdT1GA3EVvp6tMf5TB+tsLCwiehZRSbSMXmfD9JnJk39BhYWFi/JkqP/Z"/>
          <p:cNvSpPr>
            <a:spLocks noChangeAspect="1" noChangeArrowheads="1"/>
          </p:cNvSpPr>
          <p:nvPr/>
        </p:nvSpPr>
        <p:spPr bwMode="auto">
          <a:xfrm>
            <a:off x="1679575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66" name="Tekstvak 20"/>
          <p:cNvSpPr txBox="1">
            <a:spLocks noChangeArrowheads="1"/>
          </p:cNvSpPr>
          <p:nvPr/>
        </p:nvSpPr>
        <p:spPr bwMode="auto">
          <a:xfrm>
            <a:off x="155575" y="1425575"/>
            <a:ext cx="859313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7200" b="1">
                <a:solidFill>
                  <a:srgbClr val="FF0000"/>
                </a:solidFill>
              </a:rPr>
              <a:t>COMMUNICATION = </a:t>
            </a:r>
          </a:p>
          <a:p>
            <a:pPr algn="ctr" eaLnBrk="1" hangingPunct="1"/>
            <a:r>
              <a:rPr lang="nl-NL" sz="7200" b="1">
                <a:solidFill>
                  <a:srgbClr val="FF0000"/>
                </a:solidFill>
              </a:rPr>
              <a:t> PROFESSIONAL DESIGN</a:t>
            </a:r>
            <a:endParaRPr lang="nl-NL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Communication Design at </a:t>
            </a:r>
            <a:br>
              <a:rPr lang="en-US" smtClean="0"/>
            </a:br>
            <a:r>
              <a:rPr lang="en-US" smtClean="0"/>
              <a:t>the Dutch Rathenau Institute</a:t>
            </a:r>
            <a:endParaRPr lang="nb-NO" smtClean="0"/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l-NL" sz="1800" smtClean="0"/>
              <a:t>Tasks:</a:t>
            </a:r>
          </a:p>
          <a:p>
            <a:pPr lvl="1">
              <a:lnSpc>
                <a:spcPct val="90000"/>
              </a:lnSpc>
            </a:pPr>
            <a:r>
              <a:rPr lang="nl-NL" sz="1600" smtClean="0"/>
              <a:t>Stimulate political opinion forming on S &amp; T</a:t>
            </a:r>
          </a:p>
          <a:p>
            <a:pPr lvl="1">
              <a:lnSpc>
                <a:spcPct val="90000"/>
              </a:lnSpc>
            </a:pPr>
            <a:r>
              <a:rPr lang="nl-NL" sz="1600" smtClean="0"/>
              <a:t>Stimulate societal debate on S &amp; T</a:t>
            </a:r>
          </a:p>
          <a:p>
            <a:pPr lvl="1">
              <a:lnSpc>
                <a:spcPct val="90000"/>
              </a:lnSpc>
            </a:pPr>
            <a:r>
              <a:rPr lang="nl-NL" sz="1600" smtClean="0"/>
              <a:t>Study the science system</a:t>
            </a:r>
          </a:p>
          <a:p>
            <a:pPr>
              <a:lnSpc>
                <a:spcPct val="90000"/>
              </a:lnSpc>
            </a:pPr>
            <a:r>
              <a:rPr lang="nl-NL" sz="1800" smtClean="0"/>
              <a:t>Formal clientele:</a:t>
            </a:r>
          </a:p>
          <a:p>
            <a:pPr lvl="1">
              <a:lnSpc>
                <a:spcPct val="90000"/>
              </a:lnSpc>
            </a:pPr>
            <a:r>
              <a:rPr lang="nl-NL" sz="1600" smtClean="0"/>
              <a:t>Parliament (both chambers + European)</a:t>
            </a:r>
          </a:p>
          <a:p>
            <a:pPr lvl="1">
              <a:lnSpc>
                <a:spcPct val="90000"/>
              </a:lnSpc>
            </a:pPr>
            <a:r>
              <a:rPr lang="nl-NL" sz="1600" smtClean="0"/>
              <a:t>Government: Dutch Cabinet</a:t>
            </a:r>
          </a:p>
          <a:p>
            <a:pPr lvl="1">
              <a:lnSpc>
                <a:spcPct val="90000"/>
              </a:lnSpc>
            </a:pPr>
            <a:r>
              <a:rPr lang="nl-NL" sz="1600" smtClean="0"/>
              <a:t>Society at large</a:t>
            </a:r>
          </a:p>
          <a:p>
            <a:pPr>
              <a:lnSpc>
                <a:spcPct val="90000"/>
              </a:lnSpc>
            </a:pPr>
            <a:r>
              <a:rPr lang="nl-NL" sz="1800" smtClean="0"/>
              <a:t>Four departments</a:t>
            </a:r>
          </a:p>
          <a:p>
            <a:pPr lvl="1">
              <a:lnSpc>
                <a:spcPct val="90000"/>
              </a:lnSpc>
            </a:pPr>
            <a:r>
              <a:rPr lang="nl-NL" sz="1600" smtClean="0"/>
              <a:t>Technology Assessment (21 persons)</a:t>
            </a:r>
          </a:p>
          <a:p>
            <a:pPr lvl="1">
              <a:lnSpc>
                <a:spcPct val="90000"/>
              </a:lnSpc>
            </a:pPr>
            <a:r>
              <a:rPr lang="nl-NL" sz="1600" smtClean="0"/>
              <a:t>Science System Assesment (22 persons)</a:t>
            </a:r>
          </a:p>
          <a:p>
            <a:pPr lvl="1">
              <a:lnSpc>
                <a:spcPct val="90000"/>
              </a:lnSpc>
            </a:pPr>
            <a:r>
              <a:rPr lang="nl-NL" sz="1600" smtClean="0"/>
              <a:t>Communication (8 persons)</a:t>
            </a:r>
          </a:p>
          <a:p>
            <a:pPr lvl="1">
              <a:lnSpc>
                <a:spcPct val="90000"/>
              </a:lnSpc>
            </a:pPr>
            <a:r>
              <a:rPr lang="nl-NL" sz="1600" smtClean="0"/>
              <a:t>Administrative and support (12 persons)</a:t>
            </a:r>
          </a:p>
          <a:p>
            <a:pPr>
              <a:lnSpc>
                <a:spcPct val="90000"/>
              </a:lnSpc>
            </a:pPr>
            <a:r>
              <a:rPr lang="nl-NL" sz="1800" smtClean="0"/>
              <a:t>Annual budget: around 4 million euros</a:t>
            </a:r>
          </a:p>
        </p:txBody>
      </p:sp>
      <p:pic>
        <p:nvPicPr>
          <p:cNvPr id="25604" name="Picture 6" descr="http://www.rathenau.nl/uploads/media/Header_medewerkers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43200"/>
            <a:ext cx="3097213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7" descr="Rathenau Instituut - Knowledge and debate about science and technolog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5997575"/>
            <a:ext cx="41497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606" name="Object 8"/>
          <p:cNvGraphicFramePr>
            <a:graphicFrameLocks noChangeAspect="1"/>
          </p:cNvGraphicFramePr>
          <p:nvPr/>
        </p:nvGraphicFramePr>
        <p:xfrm>
          <a:off x="5334000" y="5486400"/>
          <a:ext cx="19335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9" name="Bitmapafbeelding" r:id="rId5" imgW="1933333" imgH="990738" progId="Paint.Picture">
                  <p:embed/>
                </p:oleObj>
              </mc:Choice>
              <mc:Fallback>
                <p:oleObj name="Bitmapafbeelding" r:id="rId5" imgW="1933333" imgH="990738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486400"/>
                        <a:ext cx="193357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Broad range of themes and activities</a:t>
            </a:r>
            <a:endParaRPr lang="nb-NO" smtClean="0"/>
          </a:p>
        </p:txBody>
      </p:sp>
      <p:graphicFrame>
        <p:nvGraphicFramePr>
          <p:cNvPr id="26627" name="Object 5"/>
          <p:cNvGraphicFramePr>
            <a:graphicFrameLocks noChangeAspect="1"/>
          </p:cNvGraphicFramePr>
          <p:nvPr/>
        </p:nvGraphicFramePr>
        <p:xfrm>
          <a:off x="533400" y="1371600"/>
          <a:ext cx="4487863" cy="411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3" name="Bitmapafbeelding" r:id="rId3" imgW="6230220" imgH="5714286" progId="Paint.Picture">
                  <p:embed/>
                </p:oleObj>
              </mc:Choice>
              <mc:Fallback>
                <p:oleObj name="Bitmapafbeelding" r:id="rId3" imgW="6230220" imgH="5714286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71600"/>
                        <a:ext cx="4487863" cy="411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6"/>
          <p:cNvGraphicFramePr>
            <a:graphicFrameLocks noChangeAspect="1"/>
          </p:cNvGraphicFramePr>
          <p:nvPr/>
        </p:nvGraphicFramePr>
        <p:xfrm>
          <a:off x="4800600" y="1219200"/>
          <a:ext cx="24511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4" name="Bitmapafbeelding" r:id="rId5" imgW="3486637" imgH="4229690" progId="Paint.Picture">
                  <p:embed/>
                </p:oleObj>
              </mc:Choice>
              <mc:Fallback>
                <p:oleObj name="Bitmapafbeelding" r:id="rId5" imgW="3486637" imgH="4229690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219200"/>
                        <a:ext cx="24511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Communication Department at the </a:t>
            </a:r>
            <a:br>
              <a:rPr lang="en-US" smtClean="0"/>
            </a:br>
            <a:r>
              <a:rPr lang="en-US" smtClean="0"/>
              <a:t>Rathenau Institute</a:t>
            </a:r>
            <a:br>
              <a:rPr lang="en-US" smtClean="0"/>
            </a:br>
            <a:endParaRPr lang="nb-NO" smtClean="0"/>
          </a:p>
        </p:txBody>
      </p:sp>
      <p:graphicFrame>
        <p:nvGraphicFramePr>
          <p:cNvPr id="27651" name="Object 4"/>
          <p:cNvGraphicFramePr>
            <a:graphicFrameLocks noChangeAspect="1"/>
          </p:cNvGraphicFramePr>
          <p:nvPr/>
        </p:nvGraphicFramePr>
        <p:xfrm>
          <a:off x="533400" y="1924050"/>
          <a:ext cx="6172200" cy="402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4" name="Bitmapafbeelding" r:id="rId3" imgW="6885714" imgH="4486901" progId="Paint.Picture">
                  <p:embed/>
                </p:oleObj>
              </mc:Choice>
              <mc:Fallback>
                <p:oleObj name="Bitmapafbeelding" r:id="rId3" imgW="6885714" imgH="4486901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24050"/>
                        <a:ext cx="6172200" cy="402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Designing Communication: an Elementary Model</a:t>
            </a:r>
            <a:endParaRPr lang="nb-NO" dirty="0" smtClean="0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881188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1619250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341438"/>
            <a:ext cx="3324225" cy="51831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An Elementary Communication Model</a:t>
            </a:r>
            <a:endParaRPr lang="nb-NO" smtClean="0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881188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1619250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29701" name="Tekstvak 9"/>
          <p:cNvSpPr txBox="1">
            <a:spLocks noChangeArrowheads="1"/>
          </p:cNvSpPr>
          <p:nvPr/>
        </p:nvSpPr>
        <p:spPr bwMode="auto">
          <a:xfrm>
            <a:off x="3563938" y="1341438"/>
            <a:ext cx="2087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i="1"/>
              <a:t>much progress</a:t>
            </a:r>
          </a:p>
        </p:txBody>
      </p:sp>
      <p:sp>
        <p:nvSpPr>
          <p:cNvPr id="29702" name="Tekstvak 10"/>
          <p:cNvSpPr txBox="1">
            <a:spLocks noChangeArrowheads="1"/>
          </p:cNvSpPr>
          <p:nvPr/>
        </p:nvSpPr>
        <p:spPr bwMode="auto">
          <a:xfrm>
            <a:off x="3635375" y="5373688"/>
            <a:ext cx="2089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i="1"/>
              <a:t>little progress</a:t>
            </a:r>
          </a:p>
        </p:txBody>
      </p:sp>
      <p:cxnSp>
        <p:nvCxnSpPr>
          <p:cNvPr id="4" name="Rechte verbindingslijn met pijl 3"/>
          <p:cNvCxnSpPr/>
          <p:nvPr/>
        </p:nvCxnSpPr>
        <p:spPr>
          <a:xfrm flipV="1">
            <a:off x="4500563" y="1773238"/>
            <a:ext cx="0" cy="360045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An Elementary Communication Model</a:t>
            </a:r>
            <a:endParaRPr lang="nb-NO" smtClean="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881188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1619250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30725" name="Tekstvak 9"/>
          <p:cNvSpPr txBox="1">
            <a:spLocks noChangeArrowheads="1"/>
          </p:cNvSpPr>
          <p:nvPr/>
        </p:nvSpPr>
        <p:spPr bwMode="auto">
          <a:xfrm>
            <a:off x="3563938" y="1341438"/>
            <a:ext cx="2087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i="1"/>
              <a:t>much progress</a:t>
            </a:r>
          </a:p>
        </p:txBody>
      </p:sp>
      <p:sp>
        <p:nvSpPr>
          <p:cNvPr id="30726" name="Tekstvak 10"/>
          <p:cNvSpPr txBox="1">
            <a:spLocks noChangeArrowheads="1"/>
          </p:cNvSpPr>
          <p:nvPr/>
        </p:nvSpPr>
        <p:spPr bwMode="auto">
          <a:xfrm>
            <a:off x="3635375" y="5373688"/>
            <a:ext cx="2089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i="1"/>
              <a:t>little progress</a:t>
            </a:r>
          </a:p>
        </p:txBody>
      </p:sp>
      <p:cxnSp>
        <p:nvCxnSpPr>
          <p:cNvPr id="4" name="Rechte verbindingslijn met pijl 3"/>
          <p:cNvCxnSpPr/>
          <p:nvPr/>
        </p:nvCxnSpPr>
        <p:spPr>
          <a:xfrm flipV="1">
            <a:off x="4500563" y="1773238"/>
            <a:ext cx="0" cy="360045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 flipH="1">
            <a:off x="2320925" y="3500438"/>
            <a:ext cx="4411663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9" name="Tekstvak 18"/>
          <p:cNvSpPr txBox="1">
            <a:spLocks noChangeArrowheads="1"/>
          </p:cNvSpPr>
          <p:nvPr/>
        </p:nvSpPr>
        <p:spPr bwMode="auto">
          <a:xfrm>
            <a:off x="6765925" y="3316288"/>
            <a:ext cx="2089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i="1"/>
              <a:t>little regulation</a:t>
            </a:r>
          </a:p>
        </p:txBody>
      </p:sp>
      <p:sp>
        <p:nvSpPr>
          <p:cNvPr id="30730" name="Tekstvak 19"/>
          <p:cNvSpPr txBox="1">
            <a:spLocks noChangeArrowheads="1"/>
          </p:cNvSpPr>
          <p:nvPr/>
        </p:nvSpPr>
        <p:spPr bwMode="auto">
          <a:xfrm>
            <a:off x="323850" y="3316288"/>
            <a:ext cx="2087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i="1"/>
              <a:t>much regulation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An Elementary Communication Model</a:t>
            </a:r>
            <a:endParaRPr lang="nb-NO" smtClean="0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881188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31748" name="Rectangle 6"/>
          <p:cNvSpPr>
            <a:spLocks noChangeArrowheads="1"/>
          </p:cNvSpPr>
          <p:nvPr/>
        </p:nvSpPr>
        <p:spPr bwMode="auto">
          <a:xfrm>
            <a:off x="1619250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31749" name="Tekstvak 9"/>
          <p:cNvSpPr txBox="1">
            <a:spLocks noChangeArrowheads="1"/>
          </p:cNvSpPr>
          <p:nvPr/>
        </p:nvSpPr>
        <p:spPr bwMode="auto">
          <a:xfrm>
            <a:off x="3563938" y="1341438"/>
            <a:ext cx="2087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i="1"/>
              <a:t>much progress</a:t>
            </a:r>
          </a:p>
        </p:txBody>
      </p:sp>
      <p:sp>
        <p:nvSpPr>
          <p:cNvPr id="31750" name="Tekstvak 10"/>
          <p:cNvSpPr txBox="1">
            <a:spLocks noChangeArrowheads="1"/>
          </p:cNvSpPr>
          <p:nvPr/>
        </p:nvSpPr>
        <p:spPr bwMode="auto">
          <a:xfrm>
            <a:off x="3635375" y="5373688"/>
            <a:ext cx="2089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i="1"/>
              <a:t>little progress</a:t>
            </a:r>
          </a:p>
        </p:txBody>
      </p:sp>
      <p:cxnSp>
        <p:nvCxnSpPr>
          <p:cNvPr id="4" name="Rechte verbindingslijn met pijl 3"/>
          <p:cNvCxnSpPr/>
          <p:nvPr/>
        </p:nvCxnSpPr>
        <p:spPr>
          <a:xfrm flipV="1">
            <a:off x="4500563" y="1773238"/>
            <a:ext cx="0" cy="360045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 flipH="1">
            <a:off x="2320925" y="3500438"/>
            <a:ext cx="4411663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3" name="Tekstvak 18"/>
          <p:cNvSpPr txBox="1">
            <a:spLocks noChangeArrowheads="1"/>
          </p:cNvSpPr>
          <p:nvPr/>
        </p:nvSpPr>
        <p:spPr bwMode="auto">
          <a:xfrm>
            <a:off x="6765925" y="3316288"/>
            <a:ext cx="2089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i="1"/>
              <a:t>little regulation</a:t>
            </a:r>
          </a:p>
        </p:txBody>
      </p:sp>
      <p:sp>
        <p:nvSpPr>
          <p:cNvPr id="31754" name="Tekstvak 19"/>
          <p:cNvSpPr txBox="1">
            <a:spLocks noChangeArrowheads="1"/>
          </p:cNvSpPr>
          <p:nvPr/>
        </p:nvSpPr>
        <p:spPr bwMode="auto">
          <a:xfrm>
            <a:off x="323850" y="3316288"/>
            <a:ext cx="2087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i="1"/>
              <a:t>much regulation</a:t>
            </a:r>
          </a:p>
        </p:txBody>
      </p:sp>
      <p:sp>
        <p:nvSpPr>
          <p:cNvPr id="31755" name="Tekstvak 11"/>
          <p:cNvSpPr txBox="1">
            <a:spLocks noChangeArrowheads="1"/>
          </p:cNvSpPr>
          <p:nvPr/>
        </p:nvSpPr>
        <p:spPr bwMode="auto">
          <a:xfrm>
            <a:off x="5580063" y="2060575"/>
            <a:ext cx="2087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Ambassadors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An Elementary Communication Model</a:t>
            </a:r>
            <a:endParaRPr lang="nb-NO" smtClean="0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881188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1619250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32773" name="Tekstvak 9"/>
          <p:cNvSpPr txBox="1">
            <a:spLocks noChangeArrowheads="1"/>
          </p:cNvSpPr>
          <p:nvPr/>
        </p:nvSpPr>
        <p:spPr bwMode="auto">
          <a:xfrm>
            <a:off x="3563938" y="1341438"/>
            <a:ext cx="2087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i="1"/>
              <a:t>much progress</a:t>
            </a:r>
          </a:p>
        </p:txBody>
      </p:sp>
      <p:sp>
        <p:nvSpPr>
          <p:cNvPr id="32774" name="Tekstvak 10"/>
          <p:cNvSpPr txBox="1">
            <a:spLocks noChangeArrowheads="1"/>
          </p:cNvSpPr>
          <p:nvPr/>
        </p:nvSpPr>
        <p:spPr bwMode="auto">
          <a:xfrm>
            <a:off x="3635375" y="5373688"/>
            <a:ext cx="2089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i="1"/>
              <a:t>little progress</a:t>
            </a:r>
          </a:p>
        </p:txBody>
      </p:sp>
      <p:cxnSp>
        <p:nvCxnSpPr>
          <p:cNvPr id="4" name="Rechte verbindingslijn met pijl 3"/>
          <p:cNvCxnSpPr/>
          <p:nvPr/>
        </p:nvCxnSpPr>
        <p:spPr>
          <a:xfrm flipV="1">
            <a:off x="4500563" y="1773238"/>
            <a:ext cx="0" cy="360045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 flipH="1">
            <a:off x="2320925" y="3500438"/>
            <a:ext cx="4411663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7" name="Tekstvak 18"/>
          <p:cNvSpPr txBox="1">
            <a:spLocks noChangeArrowheads="1"/>
          </p:cNvSpPr>
          <p:nvPr/>
        </p:nvSpPr>
        <p:spPr bwMode="auto">
          <a:xfrm>
            <a:off x="6765925" y="3316288"/>
            <a:ext cx="2089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i="1"/>
              <a:t>little regulation</a:t>
            </a:r>
          </a:p>
        </p:txBody>
      </p:sp>
      <p:sp>
        <p:nvSpPr>
          <p:cNvPr id="32778" name="Tekstvak 19"/>
          <p:cNvSpPr txBox="1">
            <a:spLocks noChangeArrowheads="1"/>
          </p:cNvSpPr>
          <p:nvPr/>
        </p:nvSpPr>
        <p:spPr bwMode="auto">
          <a:xfrm>
            <a:off x="323850" y="3316288"/>
            <a:ext cx="2087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i="1"/>
              <a:t>much regulation</a:t>
            </a:r>
          </a:p>
        </p:txBody>
      </p:sp>
      <p:sp>
        <p:nvSpPr>
          <p:cNvPr id="32779" name="Tekstvak 11"/>
          <p:cNvSpPr txBox="1">
            <a:spLocks noChangeArrowheads="1"/>
          </p:cNvSpPr>
          <p:nvPr/>
        </p:nvSpPr>
        <p:spPr bwMode="auto">
          <a:xfrm>
            <a:off x="5580063" y="2060575"/>
            <a:ext cx="2087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Ambassadors</a:t>
            </a:r>
          </a:p>
        </p:txBody>
      </p:sp>
      <p:sp>
        <p:nvSpPr>
          <p:cNvPr id="32780" name="Tekstvak 13"/>
          <p:cNvSpPr txBox="1">
            <a:spLocks noChangeArrowheads="1"/>
          </p:cNvSpPr>
          <p:nvPr/>
        </p:nvSpPr>
        <p:spPr bwMode="auto">
          <a:xfrm>
            <a:off x="1692275" y="4643438"/>
            <a:ext cx="2087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Concerned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An Elementary Communication Model</a:t>
            </a:r>
            <a:endParaRPr lang="nb-NO" smtClean="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881188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1619250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33797" name="Tekstvak 9"/>
          <p:cNvSpPr txBox="1">
            <a:spLocks noChangeArrowheads="1"/>
          </p:cNvSpPr>
          <p:nvPr/>
        </p:nvSpPr>
        <p:spPr bwMode="auto">
          <a:xfrm>
            <a:off x="3563938" y="1341438"/>
            <a:ext cx="2087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i="1"/>
              <a:t>much progress</a:t>
            </a:r>
          </a:p>
        </p:txBody>
      </p:sp>
      <p:sp>
        <p:nvSpPr>
          <p:cNvPr id="33798" name="Tekstvak 10"/>
          <p:cNvSpPr txBox="1">
            <a:spLocks noChangeArrowheads="1"/>
          </p:cNvSpPr>
          <p:nvPr/>
        </p:nvSpPr>
        <p:spPr bwMode="auto">
          <a:xfrm>
            <a:off x="3635375" y="5373688"/>
            <a:ext cx="2089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i="1"/>
              <a:t>little progress</a:t>
            </a:r>
          </a:p>
        </p:txBody>
      </p:sp>
      <p:cxnSp>
        <p:nvCxnSpPr>
          <p:cNvPr id="4" name="Rechte verbindingslijn met pijl 3"/>
          <p:cNvCxnSpPr/>
          <p:nvPr/>
        </p:nvCxnSpPr>
        <p:spPr>
          <a:xfrm flipV="1">
            <a:off x="4500563" y="1773238"/>
            <a:ext cx="0" cy="360045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 flipH="1">
            <a:off x="2320925" y="3500438"/>
            <a:ext cx="4411663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1" name="Tekstvak 18"/>
          <p:cNvSpPr txBox="1">
            <a:spLocks noChangeArrowheads="1"/>
          </p:cNvSpPr>
          <p:nvPr/>
        </p:nvSpPr>
        <p:spPr bwMode="auto">
          <a:xfrm>
            <a:off x="6765925" y="3316288"/>
            <a:ext cx="2089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i="1"/>
              <a:t>little regulation</a:t>
            </a:r>
          </a:p>
        </p:txBody>
      </p:sp>
      <p:sp>
        <p:nvSpPr>
          <p:cNvPr id="33802" name="Tekstvak 19"/>
          <p:cNvSpPr txBox="1">
            <a:spLocks noChangeArrowheads="1"/>
          </p:cNvSpPr>
          <p:nvPr/>
        </p:nvSpPr>
        <p:spPr bwMode="auto">
          <a:xfrm>
            <a:off x="323850" y="3316288"/>
            <a:ext cx="2087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i="1"/>
              <a:t>much regulation</a:t>
            </a:r>
          </a:p>
        </p:txBody>
      </p:sp>
      <p:sp>
        <p:nvSpPr>
          <p:cNvPr id="33803" name="Tekstvak 11"/>
          <p:cNvSpPr txBox="1">
            <a:spLocks noChangeArrowheads="1"/>
          </p:cNvSpPr>
          <p:nvPr/>
        </p:nvSpPr>
        <p:spPr bwMode="auto">
          <a:xfrm>
            <a:off x="5580063" y="2060575"/>
            <a:ext cx="2087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Ambassadors</a:t>
            </a:r>
          </a:p>
        </p:txBody>
      </p:sp>
      <p:sp>
        <p:nvSpPr>
          <p:cNvPr id="33804" name="Tekstvak 13"/>
          <p:cNvSpPr txBox="1">
            <a:spLocks noChangeArrowheads="1"/>
          </p:cNvSpPr>
          <p:nvPr/>
        </p:nvSpPr>
        <p:spPr bwMode="auto">
          <a:xfrm>
            <a:off x="1692275" y="4643438"/>
            <a:ext cx="2087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Concerned</a:t>
            </a:r>
          </a:p>
        </p:txBody>
      </p:sp>
      <p:sp>
        <p:nvSpPr>
          <p:cNvPr id="33805" name="Tekstvak 14"/>
          <p:cNvSpPr txBox="1">
            <a:spLocks noChangeArrowheads="1"/>
          </p:cNvSpPr>
          <p:nvPr/>
        </p:nvSpPr>
        <p:spPr bwMode="auto">
          <a:xfrm>
            <a:off x="1547813" y="2060575"/>
            <a:ext cx="2087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Functionalists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895600" y="2852738"/>
            <a:ext cx="6248400" cy="1008062"/>
          </a:xfrm>
        </p:spPr>
        <p:txBody>
          <a:bodyPr/>
          <a:lstStyle/>
          <a:p>
            <a:pPr eaLnBrk="1" hangingPunct="1"/>
            <a:r>
              <a:rPr lang="nb-NO" smtClean="0"/>
              <a:t>TA                    = Communication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An Elementary Communication Model</a:t>
            </a:r>
            <a:endParaRPr lang="nb-NO" smtClean="0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881188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1619250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34821" name="Tekstvak 9"/>
          <p:cNvSpPr txBox="1">
            <a:spLocks noChangeArrowheads="1"/>
          </p:cNvSpPr>
          <p:nvPr/>
        </p:nvSpPr>
        <p:spPr bwMode="auto">
          <a:xfrm>
            <a:off x="3563938" y="1341438"/>
            <a:ext cx="2087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i="1"/>
              <a:t>much progress</a:t>
            </a:r>
          </a:p>
        </p:txBody>
      </p:sp>
      <p:sp>
        <p:nvSpPr>
          <p:cNvPr id="34822" name="Tekstvak 10"/>
          <p:cNvSpPr txBox="1">
            <a:spLocks noChangeArrowheads="1"/>
          </p:cNvSpPr>
          <p:nvPr/>
        </p:nvSpPr>
        <p:spPr bwMode="auto">
          <a:xfrm>
            <a:off x="3635375" y="5373688"/>
            <a:ext cx="2089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i="1"/>
              <a:t>little progress</a:t>
            </a:r>
          </a:p>
        </p:txBody>
      </p:sp>
      <p:cxnSp>
        <p:nvCxnSpPr>
          <p:cNvPr id="4" name="Rechte verbindingslijn met pijl 3"/>
          <p:cNvCxnSpPr/>
          <p:nvPr/>
        </p:nvCxnSpPr>
        <p:spPr>
          <a:xfrm flipV="1">
            <a:off x="4500563" y="1773238"/>
            <a:ext cx="0" cy="360045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 flipH="1">
            <a:off x="2320925" y="3500438"/>
            <a:ext cx="4411663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5" name="Tekstvak 18"/>
          <p:cNvSpPr txBox="1">
            <a:spLocks noChangeArrowheads="1"/>
          </p:cNvSpPr>
          <p:nvPr/>
        </p:nvSpPr>
        <p:spPr bwMode="auto">
          <a:xfrm>
            <a:off x="6765925" y="3316288"/>
            <a:ext cx="2089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i="1"/>
              <a:t>little regulation</a:t>
            </a:r>
          </a:p>
        </p:txBody>
      </p:sp>
      <p:sp>
        <p:nvSpPr>
          <p:cNvPr id="34826" name="Tekstvak 19"/>
          <p:cNvSpPr txBox="1">
            <a:spLocks noChangeArrowheads="1"/>
          </p:cNvSpPr>
          <p:nvPr/>
        </p:nvSpPr>
        <p:spPr bwMode="auto">
          <a:xfrm>
            <a:off x="323850" y="3316288"/>
            <a:ext cx="2087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i="1"/>
              <a:t>much regulation</a:t>
            </a:r>
          </a:p>
        </p:txBody>
      </p:sp>
      <p:sp>
        <p:nvSpPr>
          <p:cNvPr id="34827" name="Tekstvak 11"/>
          <p:cNvSpPr txBox="1">
            <a:spLocks noChangeArrowheads="1"/>
          </p:cNvSpPr>
          <p:nvPr/>
        </p:nvSpPr>
        <p:spPr bwMode="auto">
          <a:xfrm>
            <a:off x="5580063" y="2060575"/>
            <a:ext cx="2087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Ambassadors</a:t>
            </a:r>
          </a:p>
        </p:txBody>
      </p:sp>
      <p:sp>
        <p:nvSpPr>
          <p:cNvPr id="34828" name="Tekstvak 13"/>
          <p:cNvSpPr txBox="1">
            <a:spLocks noChangeArrowheads="1"/>
          </p:cNvSpPr>
          <p:nvPr/>
        </p:nvSpPr>
        <p:spPr bwMode="auto">
          <a:xfrm>
            <a:off x="1692275" y="4643438"/>
            <a:ext cx="2087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Concerned</a:t>
            </a:r>
          </a:p>
        </p:txBody>
      </p:sp>
      <p:sp>
        <p:nvSpPr>
          <p:cNvPr id="34829" name="Tekstvak 14"/>
          <p:cNvSpPr txBox="1">
            <a:spLocks noChangeArrowheads="1"/>
          </p:cNvSpPr>
          <p:nvPr/>
        </p:nvSpPr>
        <p:spPr bwMode="auto">
          <a:xfrm>
            <a:off x="1547813" y="2060575"/>
            <a:ext cx="2087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Functionalists</a:t>
            </a:r>
          </a:p>
        </p:txBody>
      </p:sp>
      <p:sp>
        <p:nvSpPr>
          <p:cNvPr id="34830" name="Tekstvak 15"/>
          <p:cNvSpPr txBox="1">
            <a:spLocks noChangeArrowheads="1"/>
          </p:cNvSpPr>
          <p:nvPr/>
        </p:nvSpPr>
        <p:spPr bwMode="auto">
          <a:xfrm>
            <a:off x="6084888" y="4716463"/>
            <a:ext cx="2087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Skeptics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An Elementary Communication Model</a:t>
            </a:r>
            <a:endParaRPr lang="nb-NO" smtClean="0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881188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35844" name="Rectangle 6"/>
          <p:cNvSpPr>
            <a:spLocks noChangeArrowheads="1"/>
          </p:cNvSpPr>
          <p:nvPr/>
        </p:nvSpPr>
        <p:spPr bwMode="auto">
          <a:xfrm>
            <a:off x="1619250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70000"/>
            <a:ext cx="7920038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An Elementary Communication Model</a:t>
            </a:r>
            <a:endParaRPr lang="nb-NO" smtClean="0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881188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36868" name="Rectangle 6"/>
          <p:cNvSpPr>
            <a:spLocks noChangeArrowheads="1"/>
          </p:cNvSpPr>
          <p:nvPr/>
        </p:nvSpPr>
        <p:spPr bwMode="auto">
          <a:xfrm>
            <a:off x="1619250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36869" name="Tekstvak 9"/>
          <p:cNvSpPr txBox="1">
            <a:spLocks noChangeArrowheads="1"/>
          </p:cNvSpPr>
          <p:nvPr/>
        </p:nvSpPr>
        <p:spPr bwMode="auto">
          <a:xfrm>
            <a:off x="3563938" y="1341438"/>
            <a:ext cx="2087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i="1"/>
              <a:t>much progress</a:t>
            </a:r>
          </a:p>
        </p:txBody>
      </p:sp>
      <p:sp>
        <p:nvSpPr>
          <p:cNvPr id="36870" name="Tekstvak 10"/>
          <p:cNvSpPr txBox="1">
            <a:spLocks noChangeArrowheads="1"/>
          </p:cNvSpPr>
          <p:nvPr/>
        </p:nvSpPr>
        <p:spPr bwMode="auto">
          <a:xfrm>
            <a:off x="3635375" y="5373688"/>
            <a:ext cx="2089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i="1"/>
              <a:t>little progress</a:t>
            </a:r>
          </a:p>
        </p:txBody>
      </p:sp>
      <p:cxnSp>
        <p:nvCxnSpPr>
          <p:cNvPr id="4" name="Rechte verbindingslijn met pijl 3"/>
          <p:cNvCxnSpPr/>
          <p:nvPr/>
        </p:nvCxnSpPr>
        <p:spPr>
          <a:xfrm flipV="1">
            <a:off x="4500563" y="1773238"/>
            <a:ext cx="0" cy="360045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 flipH="1">
            <a:off x="2320925" y="3500438"/>
            <a:ext cx="4411663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3" name="Tekstvak 18"/>
          <p:cNvSpPr txBox="1">
            <a:spLocks noChangeArrowheads="1"/>
          </p:cNvSpPr>
          <p:nvPr/>
        </p:nvSpPr>
        <p:spPr bwMode="auto">
          <a:xfrm>
            <a:off x="6765925" y="3316288"/>
            <a:ext cx="2089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i="1"/>
              <a:t>little regulation</a:t>
            </a:r>
          </a:p>
        </p:txBody>
      </p:sp>
      <p:sp>
        <p:nvSpPr>
          <p:cNvPr id="36874" name="Tekstvak 19"/>
          <p:cNvSpPr txBox="1">
            <a:spLocks noChangeArrowheads="1"/>
          </p:cNvSpPr>
          <p:nvPr/>
        </p:nvSpPr>
        <p:spPr bwMode="auto">
          <a:xfrm>
            <a:off x="323850" y="3316288"/>
            <a:ext cx="2087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i="1"/>
              <a:t>much regulation</a:t>
            </a:r>
          </a:p>
        </p:txBody>
      </p:sp>
      <p:sp>
        <p:nvSpPr>
          <p:cNvPr id="36875" name="Tekstvak 11"/>
          <p:cNvSpPr txBox="1">
            <a:spLocks noChangeArrowheads="1"/>
          </p:cNvSpPr>
          <p:nvPr/>
        </p:nvSpPr>
        <p:spPr bwMode="auto">
          <a:xfrm>
            <a:off x="6424613" y="1403350"/>
            <a:ext cx="2089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Ambassadors</a:t>
            </a:r>
          </a:p>
        </p:txBody>
      </p:sp>
      <p:sp>
        <p:nvSpPr>
          <p:cNvPr id="36876" name="Tekstvak 13"/>
          <p:cNvSpPr txBox="1">
            <a:spLocks noChangeArrowheads="1"/>
          </p:cNvSpPr>
          <p:nvPr/>
        </p:nvSpPr>
        <p:spPr bwMode="auto">
          <a:xfrm>
            <a:off x="836613" y="5187950"/>
            <a:ext cx="2089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Concerned</a:t>
            </a:r>
          </a:p>
        </p:txBody>
      </p:sp>
      <p:sp>
        <p:nvSpPr>
          <p:cNvPr id="36877" name="Tekstvak 14"/>
          <p:cNvSpPr txBox="1">
            <a:spLocks noChangeArrowheads="1"/>
          </p:cNvSpPr>
          <p:nvPr/>
        </p:nvSpPr>
        <p:spPr bwMode="auto">
          <a:xfrm>
            <a:off x="647700" y="1403350"/>
            <a:ext cx="2087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Functionalists</a:t>
            </a:r>
          </a:p>
        </p:txBody>
      </p:sp>
      <p:sp>
        <p:nvSpPr>
          <p:cNvPr id="36878" name="Tekstvak 15"/>
          <p:cNvSpPr txBox="1">
            <a:spLocks noChangeArrowheads="1"/>
          </p:cNvSpPr>
          <p:nvPr/>
        </p:nvSpPr>
        <p:spPr bwMode="auto">
          <a:xfrm>
            <a:off x="6875463" y="5187950"/>
            <a:ext cx="2089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Skeptics</a:t>
            </a:r>
          </a:p>
        </p:txBody>
      </p:sp>
      <p:sp>
        <p:nvSpPr>
          <p:cNvPr id="36879" name="Tekstvak 16"/>
          <p:cNvSpPr txBox="1">
            <a:spLocks noChangeArrowheads="1"/>
          </p:cNvSpPr>
          <p:nvPr/>
        </p:nvSpPr>
        <p:spPr bwMode="auto">
          <a:xfrm>
            <a:off x="2411413" y="2060575"/>
            <a:ext cx="1822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>
                <a:solidFill>
                  <a:srgbClr val="7030A0"/>
                </a:solidFill>
              </a:rPr>
              <a:t>Relevance for solving societal problems</a:t>
            </a:r>
          </a:p>
        </p:txBody>
      </p:sp>
      <p:sp>
        <p:nvSpPr>
          <p:cNvPr id="36880" name="Tekstvak 17"/>
          <p:cNvSpPr txBox="1">
            <a:spLocks noChangeArrowheads="1"/>
          </p:cNvSpPr>
          <p:nvPr/>
        </p:nvSpPr>
        <p:spPr bwMode="auto">
          <a:xfrm>
            <a:off x="4813300" y="2060575"/>
            <a:ext cx="1822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>
                <a:solidFill>
                  <a:srgbClr val="7030A0"/>
                </a:solidFill>
              </a:rPr>
              <a:t>Reduce resistance with other segments</a:t>
            </a:r>
          </a:p>
        </p:txBody>
      </p:sp>
      <p:sp>
        <p:nvSpPr>
          <p:cNvPr id="36881" name="Tekstvak 20"/>
          <p:cNvSpPr txBox="1">
            <a:spLocks noChangeArrowheads="1"/>
          </p:cNvSpPr>
          <p:nvPr/>
        </p:nvSpPr>
        <p:spPr bwMode="auto">
          <a:xfrm>
            <a:off x="4837113" y="4005263"/>
            <a:ext cx="1822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>
                <a:solidFill>
                  <a:srgbClr val="7030A0"/>
                </a:solidFill>
              </a:rPr>
              <a:t>Relevance for personal life</a:t>
            </a:r>
          </a:p>
        </p:txBody>
      </p:sp>
      <p:sp>
        <p:nvSpPr>
          <p:cNvPr id="36882" name="Tekstvak 21"/>
          <p:cNvSpPr txBox="1">
            <a:spLocks noChangeArrowheads="1"/>
          </p:cNvSpPr>
          <p:nvPr/>
        </p:nvSpPr>
        <p:spPr bwMode="auto">
          <a:xfrm>
            <a:off x="2533650" y="4078288"/>
            <a:ext cx="1822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>
                <a:solidFill>
                  <a:srgbClr val="7030A0"/>
                </a:solidFill>
              </a:rPr>
              <a:t>Ethical </a:t>
            </a:r>
          </a:p>
          <a:p>
            <a:pPr algn="ctr" eaLnBrk="1" hangingPunct="1"/>
            <a:r>
              <a:rPr lang="nl-NL">
                <a:solidFill>
                  <a:srgbClr val="7030A0"/>
                </a:solidFill>
              </a:rPr>
              <a:t>issues</a:t>
            </a:r>
          </a:p>
        </p:txBody>
      </p:sp>
    </p:spTree>
    <p:extLst>
      <p:ext uri="{BB962C8B-B14F-4D97-AF65-F5344CB8AC3E}">
        <p14:creationId xmlns:p14="http://schemas.microsoft.com/office/powerpoint/2010/main" val="136624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An Elementary Communication Model</a:t>
            </a:r>
            <a:endParaRPr lang="nb-NO" dirty="0" smtClean="0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881188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36868" name="Rectangle 6"/>
          <p:cNvSpPr>
            <a:spLocks noChangeArrowheads="1"/>
          </p:cNvSpPr>
          <p:nvPr/>
        </p:nvSpPr>
        <p:spPr bwMode="auto">
          <a:xfrm>
            <a:off x="1619250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36869" name="Tekstvak 9"/>
          <p:cNvSpPr txBox="1">
            <a:spLocks noChangeArrowheads="1"/>
          </p:cNvSpPr>
          <p:nvPr/>
        </p:nvSpPr>
        <p:spPr bwMode="auto">
          <a:xfrm>
            <a:off x="3563938" y="1341438"/>
            <a:ext cx="2087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i="1"/>
              <a:t>much progress</a:t>
            </a:r>
          </a:p>
        </p:txBody>
      </p:sp>
      <p:sp>
        <p:nvSpPr>
          <p:cNvPr id="36870" name="Tekstvak 10"/>
          <p:cNvSpPr txBox="1">
            <a:spLocks noChangeArrowheads="1"/>
          </p:cNvSpPr>
          <p:nvPr/>
        </p:nvSpPr>
        <p:spPr bwMode="auto">
          <a:xfrm>
            <a:off x="3635375" y="5373688"/>
            <a:ext cx="2089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i="1"/>
              <a:t>little progress</a:t>
            </a:r>
          </a:p>
        </p:txBody>
      </p:sp>
      <p:cxnSp>
        <p:nvCxnSpPr>
          <p:cNvPr id="4" name="Rechte verbindingslijn met pijl 3"/>
          <p:cNvCxnSpPr/>
          <p:nvPr/>
        </p:nvCxnSpPr>
        <p:spPr>
          <a:xfrm flipV="1">
            <a:off x="4500563" y="1773238"/>
            <a:ext cx="0" cy="360045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 flipH="1">
            <a:off x="2320925" y="3500438"/>
            <a:ext cx="4411663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3" name="Tekstvak 18"/>
          <p:cNvSpPr txBox="1">
            <a:spLocks noChangeArrowheads="1"/>
          </p:cNvSpPr>
          <p:nvPr/>
        </p:nvSpPr>
        <p:spPr bwMode="auto">
          <a:xfrm>
            <a:off x="6765925" y="3316288"/>
            <a:ext cx="2089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i="1"/>
              <a:t>little regulation</a:t>
            </a:r>
          </a:p>
        </p:txBody>
      </p:sp>
      <p:sp>
        <p:nvSpPr>
          <p:cNvPr id="36874" name="Tekstvak 19"/>
          <p:cNvSpPr txBox="1">
            <a:spLocks noChangeArrowheads="1"/>
          </p:cNvSpPr>
          <p:nvPr/>
        </p:nvSpPr>
        <p:spPr bwMode="auto">
          <a:xfrm>
            <a:off x="323850" y="3316288"/>
            <a:ext cx="2087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i="1"/>
              <a:t>much regulation</a:t>
            </a:r>
          </a:p>
        </p:txBody>
      </p:sp>
      <p:sp>
        <p:nvSpPr>
          <p:cNvPr id="36875" name="Tekstvak 11"/>
          <p:cNvSpPr txBox="1">
            <a:spLocks noChangeArrowheads="1"/>
          </p:cNvSpPr>
          <p:nvPr/>
        </p:nvSpPr>
        <p:spPr bwMode="auto">
          <a:xfrm>
            <a:off x="6424613" y="1403350"/>
            <a:ext cx="2089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Ambassadors</a:t>
            </a:r>
          </a:p>
        </p:txBody>
      </p:sp>
      <p:sp>
        <p:nvSpPr>
          <p:cNvPr id="36876" name="Tekstvak 13"/>
          <p:cNvSpPr txBox="1">
            <a:spLocks noChangeArrowheads="1"/>
          </p:cNvSpPr>
          <p:nvPr/>
        </p:nvSpPr>
        <p:spPr bwMode="auto">
          <a:xfrm>
            <a:off x="836613" y="5187950"/>
            <a:ext cx="2089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Concerned</a:t>
            </a:r>
          </a:p>
        </p:txBody>
      </p:sp>
      <p:sp>
        <p:nvSpPr>
          <p:cNvPr id="36877" name="Tekstvak 14"/>
          <p:cNvSpPr txBox="1">
            <a:spLocks noChangeArrowheads="1"/>
          </p:cNvSpPr>
          <p:nvPr/>
        </p:nvSpPr>
        <p:spPr bwMode="auto">
          <a:xfrm>
            <a:off x="647700" y="1403350"/>
            <a:ext cx="2087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Functionalists</a:t>
            </a:r>
          </a:p>
        </p:txBody>
      </p:sp>
      <p:sp>
        <p:nvSpPr>
          <p:cNvPr id="36878" name="Tekstvak 15"/>
          <p:cNvSpPr txBox="1">
            <a:spLocks noChangeArrowheads="1"/>
          </p:cNvSpPr>
          <p:nvPr/>
        </p:nvSpPr>
        <p:spPr bwMode="auto">
          <a:xfrm>
            <a:off x="6875463" y="5187950"/>
            <a:ext cx="2089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Skeptics</a:t>
            </a:r>
          </a:p>
        </p:txBody>
      </p:sp>
      <p:sp>
        <p:nvSpPr>
          <p:cNvPr id="36879" name="Tekstvak 16"/>
          <p:cNvSpPr txBox="1">
            <a:spLocks noChangeArrowheads="1"/>
          </p:cNvSpPr>
          <p:nvPr/>
        </p:nvSpPr>
        <p:spPr bwMode="auto">
          <a:xfrm>
            <a:off x="2411413" y="2060575"/>
            <a:ext cx="1822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>
                <a:solidFill>
                  <a:srgbClr val="7030A0"/>
                </a:solidFill>
              </a:rPr>
              <a:t>Relevance for solving societal problems</a:t>
            </a:r>
          </a:p>
        </p:txBody>
      </p:sp>
      <p:sp>
        <p:nvSpPr>
          <p:cNvPr id="36880" name="Tekstvak 17"/>
          <p:cNvSpPr txBox="1">
            <a:spLocks noChangeArrowheads="1"/>
          </p:cNvSpPr>
          <p:nvPr/>
        </p:nvSpPr>
        <p:spPr bwMode="auto">
          <a:xfrm>
            <a:off x="4813300" y="2060575"/>
            <a:ext cx="1822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>
                <a:solidFill>
                  <a:srgbClr val="7030A0"/>
                </a:solidFill>
              </a:rPr>
              <a:t>Reduce resistance with other segments</a:t>
            </a:r>
          </a:p>
        </p:txBody>
      </p:sp>
      <p:sp>
        <p:nvSpPr>
          <p:cNvPr id="36881" name="Tekstvak 20"/>
          <p:cNvSpPr txBox="1">
            <a:spLocks noChangeArrowheads="1"/>
          </p:cNvSpPr>
          <p:nvPr/>
        </p:nvSpPr>
        <p:spPr bwMode="auto">
          <a:xfrm>
            <a:off x="4837113" y="4005263"/>
            <a:ext cx="1822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>
                <a:solidFill>
                  <a:srgbClr val="7030A0"/>
                </a:solidFill>
              </a:rPr>
              <a:t>Relevance for personal life</a:t>
            </a:r>
          </a:p>
        </p:txBody>
      </p:sp>
      <p:sp>
        <p:nvSpPr>
          <p:cNvPr id="36882" name="Tekstvak 21"/>
          <p:cNvSpPr txBox="1">
            <a:spLocks noChangeArrowheads="1"/>
          </p:cNvSpPr>
          <p:nvPr/>
        </p:nvSpPr>
        <p:spPr bwMode="auto">
          <a:xfrm>
            <a:off x="2533650" y="4078288"/>
            <a:ext cx="1822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>
                <a:solidFill>
                  <a:srgbClr val="7030A0"/>
                </a:solidFill>
              </a:rPr>
              <a:t>Ethical </a:t>
            </a:r>
          </a:p>
          <a:p>
            <a:pPr algn="ctr" eaLnBrk="1" hangingPunct="1"/>
            <a:r>
              <a:rPr lang="nl-NL">
                <a:solidFill>
                  <a:srgbClr val="7030A0"/>
                </a:solidFill>
              </a:rPr>
              <a:t>issues</a:t>
            </a:r>
          </a:p>
        </p:txBody>
      </p:sp>
      <p:sp>
        <p:nvSpPr>
          <p:cNvPr id="19" name="Tekstvak 20"/>
          <p:cNvSpPr txBox="1">
            <a:spLocks noChangeArrowheads="1"/>
          </p:cNvSpPr>
          <p:nvPr/>
        </p:nvSpPr>
        <p:spPr bwMode="auto">
          <a:xfrm rot="20795442">
            <a:off x="755650" y="645144"/>
            <a:ext cx="770413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7200" b="1" dirty="0" smtClean="0">
                <a:solidFill>
                  <a:srgbClr val="FF0000"/>
                </a:solidFill>
              </a:rPr>
              <a:t>ADDRESS DIFFERENT TARGET GROUPS… DIFFERENTLY!</a:t>
            </a:r>
            <a:endParaRPr lang="nl-NL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Elementary Communication Model</a:t>
            </a:r>
            <a:endParaRPr lang="nb-NO" smtClean="0"/>
          </a:p>
        </p:txBody>
      </p:sp>
      <p:sp>
        <p:nvSpPr>
          <p:cNvPr id="37891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PACITA Task 2.1</a:t>
            </a:r>
          </a:p>
          <a:p>
            <a:r>
              <a:rPr lang="nl-NL" smtClean="0"/>
              <a:t>Describing existing practices of Parliamentary TA in Europe</a:t>
            </a: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1881188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1619250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An Alternative Communication Model</a:t>
            </a:r>
            <a:endParaRPr lang="nb-NO" dirty="0" smtClean="0"/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1881188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076411"/>
              </p:ext>
            </p:extLst>
          </p:nvPr>
        </p:nvGraphicFramePr>
        <p:xfrm>
          <a:off x="1115616" y="1691258"/>
          <a:ext cx="6406485" cy="4082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9" r:id="rId3" imgW="4574880" imgH="3428640" progId="PowerPoint.Slide.12">
                  <p:embed/>
                </p:oleObj>
              </mc:Choice>
              <mc:Fallback>
                <p:oleObj r:id="rId3" imgW="4574880" imgH="3428640" progId="PowerPoint.Slide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691258"/>
                        <a:ext cx="6406485" cy="40820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An Elementary Communication Model</a:t>
            </a:r>
            <a:endParaRPr lang="nb-NO" smtClean="0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881188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39940" name="Rectangle 6"/>
          <p:cNvSpPr>
            <a:spLocks noChangeArrowheads="1"/>
          </p:cNvSpPr>
          <p:nvPr/>
        </p:nvSpPr>
        <p:spPr bwMode="auto">
          <a:xfrm>
            <a:off x="1619250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39941" name="Afbeelding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05" y="1930896"/>
            <a:ext cx="6672523" cy="387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An Elementary Communication Model</a:t>
            </a:r>
            <a:endParaRPr lang="nb-NO" smtClean="0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881188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39940" name="Rectangle 6"/>
          <p:cNvSpPr>
            <a:spLocks noChangeArrowheads="1"/>
          </p:cNvSpPr>
          <p:nvPr/>
        </p:nvSpPr>
        <p:spPr bwMode="auto">
          <a:xfrm>
            <a:off x="1619250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39941" name="Afbeelding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05" y="1930896"/>
            <a:ext cx="6672523" cy="387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20"/>
          <p:cNvSpPr txBox="1">
            <a:spLocks noChangeArrowheads="1"/>
          </p:cNvSpPr>
          <p:nvPr/>
        </p:nvSpPr>
        <p:spPr bwMode="auto">
          <a:xfrm rot="1195296">
            <a:off x="908050" y="1690097"/>
            <a:ext cx="7704138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7200" b="1" dirty="0" smtClean="0">
                <a:solidFill>
                  <a:srgbClr val="FF0000"/>
                </a:solidFill>
              </a:rPr>
              <a:t>INSTITUTIONAL SETTING MATTERS</a:t>
            </a:r>
          </a:p>
          <a:p>
            <a:pPr algn="ctr" eaLnBrk="1" hangingPunct="1"/>
            <a:endParaRPr lang="nl-NL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5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An Elementary Communication Model</a:t>
            </a:r>
            <a:endParaRPr lang="nb-NO" dirty="0" smtClean="0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881188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39940" name="Rectangle 6"/>
          <p:cNvSpPr>
            <a:spLocks noChangeArrowheads="1"/>
          </p:cNvSpPr>
          <p:nvPr/>
        </p:nvSpPr>
        <p:spPr bwMode="auto">
          <a:xfrm>
            <a:off x="1619250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39941" name="Afbeelding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7416824" cy="430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20"/>
          <p:cNvSpPr txBox="1">
            <a:spLocks noChangeArrowheads="1"/>
          </p:cNvSpPr>
          <p:nvPr/>
        </p:nvSpPr>
        <p:spPr bwMode="auto">
          <a:xfrm rot="20795442">
            <a:off x="755650" y="645144"/>
            <a:ext cx="770413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7200" b="1" dirty="0" smtClean="0">
                <a:solidFill>
                  <a:srgbClr val="FF0000"/>
                </a:solidFill>
              </a:rPr>
              <a:t>ADDRESS DIFFERENT TARGET GROUPS… DIFFERENTLY!</a:t>
            </a:r>
            <a:endParaRPr lang="nl-NL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34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Communication Work: Relating Products to Impact </a:t>
            </a:r>
            <a:endParaRPr lang="nb-NO" smtClean="0"/>
          </a:p>
        </p:txBody>
      </p:sp>
      <p:sp>
        <p:nvSpPr>
          <p:cNvPr id="6147" name="Plassholder for innhold 2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8240713" cy="4032250"/>
          </a:xfrm>
        </p:spPr>
        <p:txBody>
          <a:bodyPr/>
          <a:lstStyle/>
          <a:p>
            <a:pPr>
              <a:spcBef>
                <a:spcPts val="900"/>
              </a:spcBef>
            </a:pPr>
            <a:r>
              <a:rPr lang="nb-NO" dirty="0" smtClean="0"/>
              <a:t>Products</a:t>
            </a:r>
          </a:p>
          <a:p>
            <a:pPr marL="742950" lvl="1" indent="-285750">
              <a:spcBef>
                <a:spcPts val="900"/>
              </a:spcBef>
            </a:pPr>
            <a:r>
              <a:rPr lang="nb-NO" sz="1600" dirty="0" smtClean="0"/>
              <a:t>Reports &amp; books</a:t>
            </a:r>
          </a:p>
          <a:p>
            <a:pPr marL="742950" lvl="1" indent="-285750">
              <a:spcBef>
                <a:spcPts val="900"/>
              </a:spcBef>
            </a:pPr>
            <a:r>
              <a:rPr lang="nb-NO" sz="1600" dirty="0" smtClean="0"/>
              <a:t>Policy Briefs</a:t>
            </a:r>
          </a:p>
          <a:p>
            <a:pPr marL="742950" lvl="1" indent="-285750">
              <a:spcBef>
                <a:spcPts val="900"/>
              </a:spcBef>
            </a:pPr>
            <a:r>
              <a:rPr lang="nb-NO" sz="1600" dirty="0" smtClean="0"/>
              <a:t>Documentaries</a:t>
            </a:r>
          </a:p>
          <a:p>
            <a:pPr>
              <a:spcBef>
                <a:spcPts val="900"/>
              </a:spcBef>
            </a:pPr>
            <a:r>
              <a:rPr lang="nb-NO" dirty="0" smtClean="0"/>
              <a:t>Targeted approaching</a:t>
            </a:r>
          </a:p>
          <a:p>
            <a:pPr marL="742950" lvl="1" indent="-285750">
              <a:spcBef>
                <a:spcPts val="900"/>
              </a:spcBef>
              <a:buFontTx/>
              <a:buChar char="-"/>
            </a:pPr>
            <a:r>
              <a:rPr lang="nb-NO" dirty="0" smtClean="0"/>
              <a:t>Parliamentary expert meetings</a:t>
            </a:r>
          </a:p>
          <a:p>
            <a:pPr marL="742950" lvl="1" indent="-285750">
              <a:spcBef>
                <a:spcPts val="900"/>
              </a:spcBef>
              <a:buFontTx/>
              <a:buChar char="-"/>
            </a:pPr>
            <a:r>
              <a:rPr lang="nb-NO" dirty="0" smtClean="0"/>
              <a:t>Knowledge Chambers at ministries</a:t>
            </a:r>
          </a:p>
          <a:p>
            <a:pPr marL="742950" lvl="1" indent="-285750">
              <a:spcBef>
                <a:spcPts val="900"/>
              </a:spcBef>
              <a:buFontTx/>
              <a:buChar char="-"/>
            </a:pPr>
            <a:r>
              <a:rPr lang="nb-NO" dirty="0" smtClean="0"/>
              <a:t>Presentations before researchers and stakeholders</a:t>
            </a:r>
          </a:p>
          <a:p>
            <a:pPr>
              <a:spcBef>
                <a:spcPts val="900"/>
              </a:spcBef>
            </a:pPr>
            <a:r>
              <a:rPr lang="nb-NO" dirty="0" smtClean="0"/>
              <a:t>Broad campaigning</a:t>
            </a:r>
          </a:p>
          <a:p>
            <a:pPr marL="742950" lvl="1" indent="-285750">
              <a:spcBef>
                <a:spcPts val="900"/>
              </a:spcBef>
            </a:pPr>
            <a:r>
              <a:rPr lang="nb-NO" dirty="0" smtClean="0"/>
              <a:t>Launching event</a:t>
            </a:r>
          </a:p>
          <a:p>
            <a:pPr marL="742950" lvl="1" indent="-285750">
              <a:spcBef>
                <a:spcPts val="900"/>
              </a:spcBef>
            </a:pPr>
            <a:r>
              <a:rPr lang="nb-NO" dirty="0" smtClean="0"/>
              <a:t>Opinion articles</a:t>
            </a:r>
          </a:p>
          <a:p>
            <a:pPr marL="742950" lvl="1" indent="-285750">
              <a:spcBef>
                <a:spcPts val="900"/>
              </a:spcBef>
            </a:pPr>
            <a:r>
              <a:rPr lang="nb-NO" dirty="0" smtClean="0"/>
              <a:t>Radio and television</a:t>
            </a:r>
          </a:p>
          <a:p>
            <a:pPr marL="742950" lvl="1" indent="-285750">
              <a:spcBef>
                <a:spcPts val="900"/>
              </a:spcBef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6147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895600" y="2852738"/>
            <a:ext cx="6248400" cy="1008062"/>
          </a:xfrm>
        </p:spPr>
        <p:txBody>
          <a:bodyPr/>
          <a:lstStyle/>
          <a:p>
            <a:pPr eaLnBrk="1" hangingPunct="1"/>
            <a:r>
              <a:rPr lang="nb-NO" smtClean="0"/>
              <a:t>TA with Impact = Communication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A Theoretical Impact Model</a:t>
            </a:r>
            <a:endParaRPr lang="nb-NO" smtClean="0"/>
          </a:p>
        </p:txBody>
      </p:sp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2409825" y="1171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40964" name="Afbeelding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71600"/>
            <a:ext cx="432435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79512" y="5934670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3"/>
              </a:rPr>
              <a:t>http://ec.europa.eu/research/science-society/document_library/pdf_06/european-and-chinese-perspectives_en.pdf</a:t>
            </a:r>
            <a:endParaRPr lang="nl-NL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346" y="1381522"/>
            <a:ext cx="2804759" cy="3996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work: from informing to calling for political action</a:t>
            </a:r>
            <a:endParaRPr lang="nb-NO" dirty="0" smtClean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Background information</a:t>
            </a:r>
          </a:p>
          <a:p>
            <a:r>
              <a:rPr lang="nl-NL" dirty="0" err="1" smtClean="0"/>
              <a:t>Sketching</a:t>
            </a:r>
            <a:r>
              <a:rPr lang="nl-NL" dirty="0" smtClean="0"/>
              <a:t> out policy options</a:t>
            </a:r>
          </a:p>
          <a:p>
            <a:r>
              <a:rPr lang="nl-NL" dirty="0" err="1" smtClean="0"/>
              <a:t>Calling</a:t>
            </a:r>
            <a:r>
              <a:rPr lang="nl-NL" dirty="0" smtClean="0"/>
              <a:t> </a:t>
            </a:r>
            <a:r>
              <a:rPr lang="nl-NL" dirty="0" err="1" smtClean="0"/>
              <a:t>upon</a:t>
            </a:r>
            <a:r>
              <a:rPr lang="nl-NL" dirty="0" smtClean="0"/>
              <a:t> </a:t>
            </a:r>
            <a:r>
              <a:rPr lang="nl-NL" dirty="0" err="1" smtClean="0"/>
              <a:t>politicians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act</a:t>
            </a:r>
          </a:p>
          <a:p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err="1" smtClean="0"/>
              <a:t>Informational</a:t>
            </a:r>
            <a:r>
              <a:rPr lang="nl-NL" dirty="0" smtClean="0"/>
              <a:t> </a:t>
            </a:r>
            <a:r>
              <a:rPr lang="nl-NL" dirty="0" err="1" smtClean="0"/>
              <a:t>legitimicy</a:t>
            </a:r>
            <a:endParaRPr lang="nl-NL" dirty="0" smtClean="0"/>
          </a:p>
          <a:p>
            <a:r>
              <a:rPr lang="nl-NL" dirty="0" err="1" smtClean="0"/>
              <a:t>Procedural</a:t>
            </a:r>
            <a:r>
              <a:rPr lang="nl-NL" dirty="0" smtClean="0"/>
              <a:t> </a:t>
            </a:r>
            <a:r>
              <a:rPr lang="nl-NL" dirty="0" err="1" smtClean="0"/>
              <a:t>legitimicy</a:t>
            </a:r>
            <a:endParaRPr lang="nl-NL" dirty="0" smtClean="0"/>
          </a:p>
          <a:p>
            <a:r>
              <a:rPr lang="nl-NL" dirty="0" err="1" smtClean="0"/>
              <a:t>Legitimicy</a:t>
            </a:r>
            <a:r>
              <a:rPr lang="nl-NL" dirty="0" smtClean="0"/>
              <a:t> </a:t>
            </a:r>
            <a:r>
              <a:rPr lang="nl-NL" dirty="0" err="1" smtClean="0"/>
              <a:t>framed</a:t>
            </a:r>
            <a:r>
              <a:rPr lang="nl-NL" dirty="0" smtClean="0"/>
              <a:t> in the </a:t>
            </a:r>
            <a:r>
              <a:rPr lang="nl-NL" dirty="0" err="1" smtClean="0"/>
              <a:t>text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TA </a:t>
            </a:r>
            <a:r>
              <a:rPr lang="nl-NL" dirty="0" err="1" smtClean="0"/>
              <a:t>staffers</a:t>
            </a:r>
            <a:r>
              <a:rPr lang="nl-NL" dirty="0" smtClean="0"/>
              <a:t> as ‘public </a:t>
            </a:r>
            <a:r>
              <a:rPr lang="nl-NL" dirty="0" err="1" smtClean="0"/>
              <a:t>intellectuals</a:t>
            </a:r>
            <a:r>
              <a:rPr lang="nl-NL" dirty="0" smtClean="0"/>
              <a:t>’ (ref. W. Bijker)</a:t>
            </a:r>
          </a:p>
          <a:p>
            <a:r>
              <a:rPr lang="nl-NL" dirty="0" err="1" smtClean="0"/>
              <a:t>Substantial</a:t>
            </a:r>
            <a:r>
              <a:rPr lang="nl-NL" dirty="0" smtClean="0"/>
              <a:t> training &amp; coaching</a:t>
            </a:r>
          </a:p>
          <a:p>
            <a:r>
              <a:rPr lang="nl-NL" dirty="0" smtClean="0"/>
              <a:t>Q &amp; A </a:t>
            </a:r>
            <a:r>
              <a:rPr lang="nl-NL" dirty="0" err="1" smtClean="0"/>
              <a:t>sessions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Communication work: from project to campaign</a:t>
            </a:r>
            <a:endParaRPr lang="nb-NO" dirty="0" smtClean="0"/>
          </a:p>
        </p:txBody>
      </p:sp>
      <p:graphicFrame>
        <p:nvGraphicFramePr>
          <p:cNvPr id="6" name="Tijdelijke aanduiding voor inhou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1234613"/>
              </p:ext>
            </p:extLst>
          </p:nvPr>
        </p:nvGraphicFramePr>
        <p:xfrm>
          <a:off x="395536" y="1412776"/>
          <a:ext cx="7861299" cy="4003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249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Illustrations from the ‘Energy in 2030’ Project</a:t>
            </a:r>
            <a:endParaRPr lang="nb-NO" smtClean="0"/>
          </a:p>
        </p:txBody>
      </p:sp>
      <p:pic>
        <p:nvPicPr>
          <p:cNvPr id="43011" name="Picture 5" descr="http://www.rathenau.nl/typo3temp/pics/R_12aeb013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9469"/>
            <a:ext cx="2736304" cy="386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7" descr="http://www.rathenau.nl/typo3temp/pics/K_9967aec84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2808551" cy="389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Foundations built up in the ‘Energy in 2030’ Project</a:t>
            </a:r>
            <a:endParaRPr lang="nb-NO" dirty="0" smtClean="0"/>
          </a:p>
        </p:txBody>
      </p:sp>
      <p:sp>
        <p:nvSpPr>
          <p:cNvPr id="5" name="Vrije vorm 4"/>
          <p:cNvSpPr/>
          <p:nvPr/>
        </p:nvSpPr>
        <p:spPr>
          <a:xfrm>
            <a:off x="400050" y="1657350"/>
            <a:ext cx="6980262" cy="4457700"/>
          </a:xfrm>
          <a:custGeom>
            <a:avLst/>
            <a:gdLst>
              <a:gd name="connsiteX0" fmla="*/ 0 w 5907174"/>
              <a:gd name="connsiteY0" fmla="*/ 4019550 h 4457700"/>
              <a:gd name="connsiteX1" fmla="*/ 57150 w 5907174"/>
              <a:gd name="connsiteY1" fmla="*/ 3924300 h 4457700"/>
              <a:gd name="connsiteX2" fmla="*/ 95250 w 5907174"/>
              <a:gd name="connsiteY2" fmla="*/ 3867150 h 4457700"/>
              <a:gd name="connsiteX3" fmla="*/ 114300 w 5907174"/>
              <a:gd name="connsiteY3" fmla="*/ 3810000 h 4457700"/>
              <a:gd name="connsiteX4" fmla="*/ 171450 w 5907174"/>
              <a:gd name="connsiteY4" fmla="*/ 3771900 h 4457700"/>
              <a:gd name="connsiteX5" fmla="*/ 247650 w 5907174"/>
              <a:gd name="connsiteY5" fmla="*/ 3657600 h 4457700"/>
              <a:gd name="connsiteX6" fmla="*/ 285750 w 5907174"/>
              <a:gd name="connsiteY6" fmla="*/ 3600450 h 4457700"/>
              <a:gd name="connsiteX7" fmla="*/ 304800 w 5907174"/>
              <a:gd name="connsiteY7" fmla="*/ 3543300 h 4457700"/>
              <a:gd name="connsiteX8" fmla="*/ 361950 w 5907174"/>
              <a:gd name="connsiteY8" fmla="*/ 3505200 h 4457700"/>
              <a:gd name="connsiteX9" fmla="*/ 476250 w 5907174"/>
              <a:gd name="connsiteY9" fmla="*/ 3524250 h 4457700"/>
              <a:gd name="connsiteX10" fmla="*/ 609600 w 5907174"/>
              <a:gd name="connsiteY10" fmla="*/ 3486150 h 4457700"/>
              <a:gd name="connsiteX11" fmla="*/ 647700 w 5907174"/>
              <a:gd name="connsiteY11" fmla="*/ 3429000 h 4457700"/>
              <a:gd name="connsiteX12" fmla="*/ 685800 w 5907174"/>
              <a:gd name="connsiteY12" fmla="*/ 3352800 h 4457700"/>
              <a:gd name="connsiteX13" fmla="*/ 742950 w 5907174"/>
              <a:gd name="connsiteY13" fmla="*/ 3295650 h 4457700"/>
              <a:gd name="connsiteX14" fmla="*/ 781050 w 5907174"/>
              <a:gd name="connsiteY14" fmla="*/ 3238500 h 4457700"/>
              <a:gd name="connsiteX15" fmla="*/ 838200 w 5907174"/>
              <a:gd name="connsiteY15" fmla="*/ 3162300 h 4457700"/>
              <a:gd name="connsiteX16" fmla="*/ 895350 w 5907174"/>
              <a:gd name="connsiteY16" fmla="*/ 3105150 h 4457700"/>
              <a:gd name="connsiteX17" fmla="*/ 952500 w 5907174"/>
              <a:gd name="connsiteY17" fmla="*/ 3028950 h 4457700"/>
              <a:gd name="connsiteX18" fmla="*/ 1066800 w 5907174"/>
              <a:gd name="connsiteY18" fmla="*/ 2952750 h 4457700"/>
              <a:gd name="connsiteX19" fmla="*/ 1181100 w 5907174"/>
              <a:gd name="connsiteY19" fmla="*/ 2857500 h 4457700"/>
              <a:gd name="connsiteX20" fmla="*/ 1238250 w 5907174"/>
              <a:gd name="connsiteY20" fmla="*/ 2838450 h 4457700"/>
              <a:gd name="connsiteX21" fmla="*/ 1295400 w 5907174"/>
              <a:gd name="connsiteY21" fmla="*/ 2762250 h 4457700"/>
              <a:gd name="connsiteX22" fmla="*/ 1352550 w 5907174"/>
              <a:gd name="connsiteY22" fmla="*/ 2743200 h 4457700"/>
              <a:gd name="connsiteX23" fmla="*/ 1390650 w 5907174"/>
              <a:gd name="connsiteY23" fmla="*/ 2686050 h 4457700"/>
              <a:gd name="connsiteX24" fmla="*/ 1447800 w 5907174"/>
              <a:gd name="connsiteY24" fmla="*/ 2628900 h 4457700"/>
              <a:gd name="connsiteX25" fmla="*/ 1504950 w 5907174"/>
              <a:gd name="connsiteY25" fmla="*/ 2514600 h 4457700"/>
              <a:gd name="connsiteX26" fmla="*/ 1562100 w 5907174"/>
              <a:gd name="connsiteY26" fmla="*/ 2400300 h 4457700"/>
              <a:gd name="connsiteX27" fmla="*/ 1619250 w 5907174"/>
              <a:gd name="connsiteY27" fmla="*/ 2362200 h 4457700"/>
              <a:gd name="connsiteX28" fmla="*/ 1695450 w 5907174"/>
              <a:gd name="connsiteY28" fmla="*/ 2305050 h 4457700"/>
              <a:gd name="connsiteX29" fmla="*/ 1771650 w 5907174"/>
              <a:gd name="connsiteY29" fmla="*/ 2209800 h 4457700"/>
              <a:gd name="connsiteX30" fmla="*/ 1828800 w 5907174"/>
              <a:gd name="connsiteY30" fmla="*/ 2152650 h 4457700"/>
              <a:gd name="connsiteX31" fmla="*/ 1847850 w 5907174"/>
              <a:gd name="connsiteY31" fmla="*/ 2076450 h 4457700"/>
              <a:gd name="connsiteX32" fmla="*/ 1885950 w 5907174"/>
              <a:gd name="connsiteY32" fmla="*/ 2019300 h 4457700"/>
              <a:gd name="connsiteX33" fmla="*/ 1905000 w 5907174"/>
              <a:gd name="connsiteY33" fmla="*/ 1619250 h 4457700"/>
              <a:gd name="connsiteX34" fmla="*/ 1943100 w 5907174"/>
              <a:gd name="connsiteY34" fmla="*/ 1543050 h 4457700"/>
              <a:gd name="connsiteX35" fmla="*/ 2038350 w 5907174"/>
              <a:gd name="connsiteY35" fmla="*/ 1409700 h 4457700"/>
              <a:gd name="connsiteX36" fmla="*/ 2095500 w 5907174"/>
              <a:gd name="connsiteY36" fmla="*/ 1352550 h 4457700"/>
              <a:gd name="connsiteX37" fmla="*/ 2152650 w 5907174"/>
              <a:gd name="connsiteY37" fmla="*/ 1238250 h 4457700"/>
              <a:gd name="connsiteX38" fmla="*/ 2209800 w 5907174"/>
              <a:gd name="connsiteY38" fmla="*/ 1181100 h 4457700"/>
              <a:gd name="connsiteX39" fmla="*/ 2305050 w 5907174"/>
              <a:gd name="connsiteY39" fmla="*/ 1066800 h 4457700"/>
              <a:gd name="connsiteX40" fmla="*/ 2362200 w 5907174"/>
              <a:gd name="connsiteY40" fmla="*/ 1047750 h 4457700"/>
              <a:gd name="connsiteX41" fmla="*/ 2476500 w 5907174"/>
              <a:gd name="connsiteY41" fmla="*/ 971550 h 4457700"/>
              <a:gd name="connsiteX42" fmla="*/ 2552700 w 5907174"/>
              <a:gd name="connsiteY42" fmla="*/ 876300 h 4457700"/>
              <a:gd name="connsiteX43" fmla="*/ 2667000 w 5907174"/>
              <a:gd name="connsiteY43" fmla="*/ 762000 h 4457700"/>
              <a:gd name="connsiteX44" fmla="*/ 2686050 w 5907174"/>
              <a:gd name="connsiteY44" fmla="*/ 704850 h 4457700"/>
              <a:gd name="connsiteX45" fmla="*/ 2724150 w 5907174"/>
              <a:gd name="connsiteY45" fmla="*/ 647700 h 4457700"/>
              <a:gd name="connsiteX46" fmla="*/ 2800350 w 5907174"/>
              <a:gd name="connsiteY46" fmla="*/ 476250 h 4457700"/>
              <a:gd name="connsiteX47" fmla="*/ 2895600 w 5907174"/>
              <a:gd name="connsiteY47" fmla="*/ 285750 h 4457700"/>
              <a:gd name="connsiteX48" fmla="*/ 2895600 w 5907174"/>
              <a:gd name="connsiteY48" fmla="*/ 285750 h 4457700"/>
              <a:gd name="connsiteX49" fmla="*/ 2914650 w 5907174"/>
              <a:gd name="connsiteY49" fmla="*/ 228600 h 4457700"/>
              <a:gd name="connsiteX50" fmla="*/ 2971800 w 5907174"/>
              <a:gd name="connsiteY50" fmla="*/ 209550 h 4457700"/>
              <a:gd name="connsiteX51" fmla="*/ 3067050 w 5907174"/>
              <a:gd name="connsiteY51" fmla="*/ 95250 h 4457700"/>
              <a:gd name="connsiteX52" fmla="*/ 3105150 w 5907174"/>
              <a:gd name="connsiteY52" fmla="*/ 38100 h 4457700"/>
              <a:gd name="connsiteX53" fmla="*/ 3219450 w 5907174"/>
              <a:gd name="connsiteY53" fmla="*/ 0 h 4457700"/>
              <a:gd name="connsiteX54" fmla="*/ 3295650 w 5907174"/>
              <a:gd name="connsiteY54" fmla="*/ 19050 h 4457700"/>
              <a:gd name="connsiteX55" fmla="*/ 3390900 w 5907174"/>
              <a:gd name="connsiteY55" fmla="*/ 38100 h 4457700"/>
              <a:gd name="connsiteX56" fmla="*/ 3448050 w 5907174"/>
              <a:gd name="connsiteY56" fmla="*/ 152400 h 4457700"/>
              <a:gd name="connsiteX57" fmla="*/ 3467100 w 5907174"/>
              <a:gd name="connsiteY57" fmla="*/ 285750 h 4457700"/>
              <a:gd name="connsiteX58" fmla="*/ 3505200 w 5907174"/>
              <a:gd name="connsiteY58" fmla="*/ 400050 h 4457700"/>
              <a:gd name="connsiteX59" fmla="*/ 3486150 w 5907174"/>
              <a:gd name="connsiteY59" fmla="*/ 552450 h 4457700"/>
              <a:gd name="connsiteX60" fmla="*/ 3467100 w 5907174"/>
              <a:gd name="connsiteY60" fmla="*/ 609600 h 4457700"/>
              <a:gd name="connsiteX61" fmla="*/ 3524250 w 5907174"/>
              <a:gd name="connsiteY61" fmla="*/ 838200 h 4457700"/>
              <a:gd name="connsiteX62" fmla="*/ 3581400 w 5907174"/>
              <a:gd name="connsiteY62" fmla="*/ 857250 h 4457700"/>
              <a:gd name="connsiteX63" fmla="*/ 3638550 w 5907174"/>
              <a:gd name="connsiteY63" fmla="*/ 895350 h 4457700"/>
              <a:gd name="connsiteX64" fmla="*/ 3790950 w 5907174"/>
              <a:gd name="connsiteY64" fmla="*/ 1123950 h 4457700"/>
              <a:gd name="connsiteX65" fmla="*/ 3829050 w 5907174"/>
              <a:gd name="connsiteY65" fmla="*/ 1181100 h 4457700"/>
              <a:gd name="connsiteX66" fmla="*/ 3886200 w 5907174"/>
              <a:gd name="connsiteY66" fmla="*/ 1219200 h 4457700"/>
              <a:gd name="connsiteX67" fmla="*/ 3905250 w 5907174"/>
              <a:gd name="connsiteY67" fmla="*/ 1276350 h 4457700"/>
              <a:gd name="connsiteX68" fmla="*/ 3981450 w 5907174"/>
              <a:gd name="connsiteY68" fmla="*/ 1390650 h 4457700"/>
              <a:gd name="connsiteX69" fmla="*/ 4057650 w 5907174"/>
              <a:gd name="connsiteY69" fmla="*/ 1504950 h 4457700"/>
              <a:gd name="connsiteX70" fmla="*/ 4171950 w 5907174"/>
              <a:gd name="connsiteY70" fmla="*/ 1657350 h 4457700"/>
              <a:gd name="connsiteX71" fmla="*/ 4248150 w 5907174"/>
              <a:gd name="connsiteY71" fmla="*/ 1714500 h 4457700"/>
              <a:gd name="connsiteX72" fmla="*/ 4438650 w 5907174"/>
              <a:gd name="connsiteY72" fmla="*/ 1866900 h 4457700"/>
              <a:gd name="connsiteX73" fmla="*/ 4457700 w 5907174"/>
              <a:gd name="connsiteY73" fmla="*/ 1924050 h 4457700"/>
              <a:gd name="connsiteX74" fmla="*/ 4533900 w 5907174"/>
              <a:gd name="connsiteY74" fmla="*/ 1962150 h 4457700"/>
              <a:gd name="connsiteX75" fmla="*/ 4591050 w 5907174"/>
              <a:gd name="connsiteY75" fmla="*/ 2000250 h 4457700"/>
              <a:gd name="connsiteX76" fmla="*/ 4629150 w 5907174"/>
              <a:gd name="connsiteY76" fmla="*/ 2057400 h 4457700"/>
              <a:gd name="connsiteX77" fmla="*/ 4572000 w 5907174"/>
              <a:gd name="connsiteY77" fmla="*/ 2266950 h 4457700"/>
              <a:gd name="connsiteX78" fmla="*/ 4514850 w 5907174"/>
              <a:gd name="connsiteY78" fmla="*/ 2381250 h 4457700"/>
              <a:gd name="connsiteX79" fmla="*/ 4495800 w 5907174"/>
              <a:gd name="connsiteY79" fmla="*/ 2457450 h 4457700"/>
              <a:gd name="connsiteX80" fmla="*/ 4476750 w 5907174"/>
              <a:gd name="connsiteY80" fmla="*/ 2514600 h 4457700"/>
              <a:gd name="connsiteX81" fmla="*/ 4495800 w 5907174"/>
              <a:gd name="connsiteY81" fmla="*/ 2705100 h 4457700"/>
              <a:gd name="connsiteX82" fmla="*/ 4514850 w 5907174"/>
              <a:gd name="connsiteY82" fmla="*/ 2781300 h 4457700"/>
              <a:gd name="connsiteX83" fmla="*/ 4572000 w 5907174"/>
              <a:gd name="connsiteY83" fmla="*/ 2800350 h 4457700"/>
              <a:gd name="connsiteX84" fmla="*/ 4610100 w 5907174"/>
              <a:gd name="connsiteY84" fmla="*/ 2876550 h 4457700"/>
              <a:gd name="connsiteX85" fmla="*/ 4667250 w 5907174"/>
              <a:gd name="connsiteY85" fmla="*/ 2933700 h 4457700"/>
              <a:gd name="connsiteX86" fmla="*/ 4743450 w 5907174"/>
              <a:gd name="connsiteY86" fmla="*/ 3086100 h 4457700"/>
              <a:gd name="connsiteX87" fmla="*/ 4781550 w 5907174"/>
              <a:gd name="connsiteY87" fmla="*/ 3143250 h 4457700"/>
              <a:gd name="connsiteX88" fmla="*/ 4800600 w 5907174"/>
              <a:gd name="connsiteY88" fmla="*/ 3219450 h 4457700"/>
              <a:gd name="connsiteX89" fmla="*/ 4819650 w 5907174"/>
              <a:gd name="connsiteY89" fmla="*/ 3333750 h 4457700"/>
              <a:gd name="connsiteX90" fmla="*/ 4838700 w 5907174"/>
              <a:gd name="connsiteY90" fmla="*/ 3390900 h 4457700"/>
              <a:gd name="connsiteX91" fmla="*/ 4857750 w 5907174"/>
              <a:gd name="connsiteY91" fmla="*/ 3486150 h 4457700"/>
              <a:gd name="connsiteX92" fmla="*/ 4991100 w 5907174"/>
              <a:gd name="connsiteY92" fmla="*/ 3638550 h 4457700"/>
              <a:gd name="connsiteX93" fmla="*/ 5124450 w 5907174"/>
              <a:gd name="connsiteY93" fmla="*/ 3752850 h 4457700"/>
              <a:gd name="connsiteX94" fmla="*/ 5200650 w 5907174"/>
              <a:gd name="connsiteY94" fmla="*/ 3790950 h 4457700"/>
              <a:gd name="connsiteX95" fmla="*/ 5314950 w 5907174"/>
              <a:gd name="connsiteY95" fmla="*/ 3905250 h 4457700"/>
              <a:gd name="connsiteX96" fmla="*/ 5372100 w 5907174"/>
              <a:gd name="connsiteY96" fmla="*/ 3943350 h 4457700"/>
              <a:gd name="connsiteX97" fmla="*/ 5505450 w 5907174"/>
              <a:gd name="connsiteY97" fmla="*/ 4076700 h 4457700"/>
              <a:gd name="connsiteX98" fmla="*/ 5562600 w 5907174"/>
              <a:gd name="connsiteY98" fmla="*/ 4133850 h 4457700"/>
              <a:gd name="connsiteX99" fmla="*/ 5715000 w 5907174"/>
              <a:gd name="connsiteY99" fmla="*/ 4210050 h 4457700"/>
              <a:gd name="connsiteX100" fmla="*/ 5772150 w 5907174"/>
              <a:gd name="connsiteY100" fmla="*/ 4248150 h 4457700"/>
              <a:gd name="connsiteX101" fmla="*/ 5886450 w 5907174"/>
              <a:gd name="connsiteY101" fmla="*/ 4305300 h 4457700"/>
              <a:gd name="connsiteX102" fmla="*/ 5905500 w 5907174"/>
              <a:gd name="connsiteY102" fmla="*/ 445770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5907174" h="4457700">
                <a:moveTo>
                  <a:pt x="0" y="4019550"/>
                </a:moveTo>
                <a:cubicBezTo>
                  <a:pt x="19050" y="3987800"/>
                  <a:pt x="37526" y="3955698"/>
                  <a:pt x="57150" y="3924300"/>
                </a:cubicBezTo>
                <a:cubicBezTo>
                  <a:pt x="69284" y="3904885"/>
                  <a:pt x="85011" y="3887628"/>
                  <a:pt x="95250" y="3867150"/>
                </a:cubicBezTo>
                <a:cubicBezTo>
                  <a:pt x="104230" y="3849189"/>
                  <a:pt x="101756" y="3825680"/>
                  <a:pt x="114300" y="3810000"/>
                </a:cubicBezTo>
                <a:cubicBezTo>
                  <a:pt x="128603" y="3792122"/>
                  <a:pt x="152400" y="3784600"/>
                  <a:pt x="171450" y="3771900"/>
                </a:cubicBezTo>
                <a:lnTo>
                  <a:pt x="247650" y="3657600"/>
                </a:lnTo>
                <a:cubicBezTo>
                  <a:pt x="260350" y="3638550"/>
                  <a:pt x="278510" y="3622170"/>
                  <a:pt x="285750" y="3600450"/>
                </a:cubicBezTo>
                <a:cubicBezTo>
                  <a:pt x="292100" y="3581400"/>
                  <a:pt x="292256" y="3558980"/>
                  <a:pt x="304800" y="3543300"/>
                </a:cubicBezTo>
                <a:cubicBezTo>
                  <a:pt x="319103" y="3525422"/>
                  <a:pt x="342900" y="3517900"/>
                  <a:pt x="361950" y="3505200"/>
                </a:cubicBezTo>
                <a:cubicBezTo>
                  <a:pt x="400050" y="3511550"/>
                  <a:pt x="437624" y="3524250"/>
                  <a:pt x="476250" y="3524250"/>
                </a:cubicBezTo>
                <a:cubicBezTo>
                  <a:pt x="500170" y="3524250"/>
                  <a:pt x="582650" y="3495133"/>
                  <a:pt x="609600" y="3486150"/>
                </a:cubicBezTo>
                <a:cubicBezTo>
                  <a:pt x="622300" y="3467100"/>
                  <a:pt x="636341" y="3448879"/>
                  <a:pt x="647700" y="3429000"/>
                </a:cubicBezTo>
                <a:cubicBezTo>
                  <a:pt x="661789" y="3404344"/>
                  <a:pt x="669294" y="3375908"/>
                  <a:pt x="685800" y="3352800"/>
                </a:cubicBezTo>
                <a:cubicBezTo>
                  <a:pt x="701459" y="3330877"/>
                  <a:pt x="725703" y="3316346"/>
                  <a:pt x="742950" y="3295650"/>
                </a:cubicBezTo>
                <a:cubicBezTo>
                  <a:pt x="757607" y="3278061"/>
                  <a:pt x="767742" y="3257131"/>
                  <a:pt x="781050" y="3238500"/>
                </a:cubicBezTo>
                <a:cubicBezTo>
                  <a:pt x="799504" y="3212664"/>
                  <a:pt x="817537" y="3186406"/>
                  <a:pt x="838200" y="3162300"/>
                </a:cubicBezTo>
                <a:cubicBezTo>
                  <a:pt x="855733" y="3141845"/>
                  <a:pt x="877817" y="3125605"/>
                  <a:pt x="895350" y="3105150"/>
                </a:cubicBezTo>
                <a:cubicBezTo>
                  <a:pt x="916013" y="3081044"/>
                  <a:pt x="928770" y="3050044"/>
                  <a:pt x="952500" y="3028950"/>
                </a:cubicBezTo>
                <a:cubicBezTo>
                  <a:pt x="986724" y="2998528"/>
                  <a:pt x="1034421" y="2985129"/>
                  <a:pt x="1066800" y="2952750"/>
                </a:cubicBezTo>
                <a:cubicBezTo>
                  <a:pt x="1108931" y="2910619"/>
                  <a:pt x="1128056" y="2884022"/>
                  <a:pt x="1181100" y="2857500"/>
                </a:cubicBezTo>
                <a:cubicBezTo>
                  <a:pt x="1199061" y="2848520"/>
                  <a:pt x="1219200" y="2844800"/>
                  <a:pt x="1238250" y="2838450"/>
                </a:cubicBezTo>
                <a:cubicBezTo>
                  <a:pt x="1257300" y="2813050"/>
                  <a:pt x="1271009" y="2782576"/>
                  <a:pt x="1295400" y="2762250"/>
                </a:cubicBezTo>
                <a:cubicBezTo>
                  <a:pt x="1310826" y="2749395"/>
                  <a:pt x="1336870" y="2755744"/>
                  <a:pt x="1352550" y="2743200"/>
                </a:cubicBezTo>
                <a:cubicBezTo>
                  <a:pt x="1370428" y="2728897"/>
                  <a:pt x="1375993" y="2703639"/>
                  <a:pt x="1390650" y="2686050"/>
                </a:cubicBezTo>
                <a:cubicBezTo>
                  <a:pt x="1407897" y="2665354"/>
                  <a:pt x="1428750" y="2647950"/>
                  <a:pt x="1447800" y="2628900"/>
                </a:cubicBezTo>
                <a:cubicBezTo>
                  <a:pt x="1495683" y="2485252"/>
                  <a:pt x="1431092" y="2662316"/>
                  <a:pt x="1504950" y="2514600"/>
                </a:cubicBezTo>
                <a:cubicBezTo>
                  <a:pt x="1535938" y="2452625"/>
                  <a:pt x="1507505" y="2454895"/>
                  <a:pt x="1562100" y="2400300"/>
                </a:cubicBezTo>
                <a:cubicBezTo>
                  <a:pt x="1578289" y="2384111"/>
                  <a:pt x="1600619" y="2375508"/>
                  <a:pt x="1619250" y="2362200"/>
                </a:cubicBezTo>
                <a:cubicBezTo>
                  <a:pt x="1645086" y="2343746"/>
                  <a:pt x="1672999" y="2327501"/>
                  <a:pt x="1695450" y="2305050"/>
                </a:cubicBezTo>
                <a:cubicBezTo>
                  <a:pt x="1724201" y="2276299"/>
                  <a:pt x="1744875" y="2240400"/>
                  <a:pt x="1771650" y="2209800"/>
                </a:cubicBezTo>
                <a:cubicBezTo>
                  <a:pt x="1789391" y="2189525"/>
                  <a:pt x="1809750" y="2171700"/>
                  <a:pt x="1828800" y="2152650"/>
                </a:cubicBezTo>
                <a:cubicBezTo>
                  <a:pt x="1835150" y="2127250"/>
                  <a:pt x="1837537" y="2100515"/>
                  <a:pt x="1847850" y="2076450"/>
                </a:cubicBezTo>
                <a:cubicBezTo>
                  <a:pt x="1856869" y="2055406"/>
                  <a:pt x="1883110" y="2042018"/>
                  <a:pt x="1885950" y="2019300"/>
                </a:cubicBezTo>
                <a:cubicBezTo>
                  <a:pt x="1902509" y="1886830"/>
                  <a:pt x="1889094" y="1751800"/>
                  <a:pt x="1905000" y="1619250"/>
                </a:cubicBezTo>
                <a:cubicBezTo>
                  <a:pt x="1908383" y="1591054"/>
                  <a:pt x="1929011" y="1567706"/>
                  <a:pt x="1943100" y="1543050"/>
                </a:cubicBezTo>
                <a:cubicBezTo>
                  <a:pt x="1960330" y="1512897"/>
                  <a:pt x="2020827" y="1430143"/>
                  <a:pt x="2038350" y="1409700"/>
                </a:cubicBezTo>
                <a:cubicBezTo>
                  <a:pt x="2055883" y="1389245"/>
                  <a:pt x="2076450" y="1371600"/>
                  <a:pt x="2095500" y="1352550"/>
                </a:cubicBezTo>
                <a:cubicBezTo>
                  <a:pt x="2114593" y="1295272"/>
                  <a:pt x="2111618" y="1287489"/>
                  <a:pt x="2152650" y="1238250"/>
                </a:cubicBezTo>
                <a:cubicBezTo>
                  <a:pt x="2169897" y="1217554"/>
                  <a:pt x="2192553" y="1201796"/>
                  <a:pt x="2209800" y="1181100"/>
                </a:cubicBezTo>
                <a:cubicBezTo>
                  <a:pt x="2253727" y="1128387"/>
                  <a:pt x="2242438" y="1108541"/>
                  <a:pt x="2305050" y="1066800"/>
                </a:cubicBezTo>
                <a:cubicBezTo>
                  <a:pt x="2321758" y="1055661"/>
                  <a:pt x="2344647" y="1057502"/>
                  <a:pt x="2362200" y="1047750"/>
                </a:cubicBezTo>
                <a:cubicBezTo>
                  <a:pt x="2402228" y="1025512"/>
                  <a:pt x="2476500" y="971550"/>
                  <a:pt x="2476500" y="971550"/>
                </a:cubicBezTo>
                <a:cubicBezTo>
                  <a:pt x="2509609" y="872224"/>
                  <a:pt x="2471068" y="948862"/>
                  <a:pt x="2552700" y="876300"/>
                </a:cubicBezTo>
                <a:cubicBezTo>
                  <a:pt x="2592972" y="840503"/>
                  <a:pt x="2667000" y="762000"/>
                  <a:pt x="2667000" y="762000"/>
                </a:cubicBezTo>
                <a:cubicBezTo>
                  <a:pt x="2673350" y="742950"/>
                  <a:pt x="2677070" y="722811"/>
                  <a:pt x="2686050" y="704850"/>
                </a:cubicBezTo>
                <a:cubicBezTo>
                  <a:pt x="2696289" y="684372"/>
                  <a:pt x="2714851" y="668622"/>
                  <a:pt x="2724150" y="647700"/>
                </a:cubicBezTo>
                <a:cubicBezTo>
                  <a:pt x="2814830" y="443669"/>
                  <a:pt x="2714125" y="605588"/>
                  <a:pt x="2800350" y="476250"/>
                </a:cubicBezTo>
                <a:cubicBezTo>
                  <a:pt x="2830506" y="355627"/>
                  <a:pt x="2804877" y="421835"/>
                  <a:pt x="2895600" y="285750"/>
                </a:cubicBezTo>
                <a:lnTo>
                  <a:pt x="2895600" y="285750"/>
                </a:lnTo>
                <a:cubicBezTo>
                  <a:pt x="2901950" y="266700"/>
                  <a:pt x="2900451" y="242799"/>
                  <a:pt x="2914650" y="228600"/>
                </a:cubicBezTo>
                <a:cubicBezTo>
                  <a:pt x="2928849" y="214401"/>
                  <a:pt x="2952750" y="215900"/>
                  <a:pt x="2971800" y="209550"/>
                </a:cubicBezTo>
                <a:cubicBezTo>
                  <a:pt x="3008184" y="100397"/>
                  <a:pt x="2963253" y="199047"/>
                  <a:pt x="3067050" y="95250"/>
                </a:cubicBezTo>
                <a:cubicBezTo>
                  <a:pt x="3083239" y="79061"/>
                  <a:pt x="3085735" y="50234"/>
                  <a:pt x="3105150" y="38100"/>
                </a:cubicBezTo>
                <a:cubicBezTo>
                  <a:pt x="3139206" y="16815"/>
                  <a:pt x="3219450" y="0"/>
                  <a:pt x="3219450" y="0"/>
                </a:cubicBezTo>
                <a:cubicBezTo>
                  <a:pt x="3244850" y="6350"/>
                  <a:pt x="3270092" y="13370"/>
                  <a:pt x="3295650" y="19050"/>
                </a:cubicBezTo>
                <a:cubicBezTo>
                  <a:pt x="3327258" y="26074"/>
                  <a:pt x="3362787" y="22036"/>
                  <a:pt x="3390900" y="38100"/>
                </a:cubicBezTo>
                <a:cubicBezTo>
                  <a:pt x="3421312" y="55478"/>
                  <a:pt x="3438272" y="123066"/>
                  <a:pt x="3448050" y="152400"/>
                </a:cubicBezTo>
                <a:cubicBezTo>
                  <a:pt x="3454400" y="196850"/>
                  <a:pt x="3457004" y="241999"/>
                  <a:pt x="3467100" y="285750"/>
                </a:cubicBezTo>
                <a:cubicBezTo>
                  <a:pt x="3476131" y="324882"/>
                  <a:pt x="3505200" y="400050"/>
                  <a:pt x="3505200" y="400050"/>
                </a:cubicBezTo>
                <a:cubicBezTo>
                  <a:pt x="3498850" y="450850"/>
                  <a:pt x="3495308" y="502080"/>
                  <a:pt x="3486150" y="552450"/>
                </a:cubicBezTo>
                <a:cubicBezTo>
                  <a:pt x="3482558" y="572207"/>
                  <a:pt x="3467100" y="589520"/>
                  <a:pt x="3467100" y="609600"/>
                </a:cubicBezTo>
                <a:cubicBezTo>
                  <a:pt x="3467100" y="663485"/>
                  <a:pt x="3462846" y="789076"/>
                  <a:pt x="3524250" y="838200"/>
                </a:cubicBezTo>
                <a:cubicBezTo>
                  <a:pt x="3539930" y="850744"/>
                  <a:pt x="3563439" y="848270"/>
                  <a:pt x="3581400" y="857250"/>
                </a:cubicBezTo>
                <a:cubicBezTo>
                  <a:pt x="3601878" y="867489"/>
                  <a:pt x="3619500" y="882650"/>
                  <a:pt x="3638550" y="895350"/>
                </a:cubicBezTo>
                <a:lnTo>
                  <a:pt x="3790950" y="1123950"/>
                </a:lnTo>
                <a:cubicBezTo>
                  <a:pt x="3803650" y="1143000"/>
                  <a:pt x="3810000" y="1168400"/>
                  <a:pt x="3829050" y="1181100"/>
                </a:cubicBezTo>
                <a:lnTo>
                  <a:pt x="3886200" y="1219200"/>
                </a:lnTo>
                <a:cubicBezTo>
                  <a:pt x="3892550" y="1238250"/>
                  <a:pt x="3895498" y="1258797"/>
                  <a:pt x="3905250" y="1276350"/>
                </a:cubicBezTo>
                <a:cubicBezTo>
                  <a:pt x="3927488" y="1316378"/>
                  <a:pt x="3966970" y="1347209"/>
                  <a:pt x="3981450" y="1390650"/>
                </a:cubicBezTo>
                <a:cubicBezTo>
                  <a:pt x="4015667" y="1493301"/>
                  <a:pt x="3977382" y="1406845"/>
                  <a:pt x="4057650" y="1504950"/>
                </a:cubicBezTo>
                <a:cubicBezTo>
                  <a:pt x="4097861" y="1554096"/>
                  <a:pt x="4121150" y="1619250"/>
                  <a:pt x="4171950" y="1657350"/>
                </a:cubicBezTo>
                <a:cubicBezTo>
                  <a:pt x="4197350" y="1676400"/>
                  <a:pt x="4224550" y="1693260"/>
                  <a:pt x="4248150" y="1714500"/>
                </a:cubicBezTo>
                <a:cubicBezTo>
                  <a:pt x="4416126" y="1865678"/>
                  <a:pt x="4296551" y="1795850"/>
                  <a:pt x="4438650" y="1866900"/>
                </a:cubicBezTo>
                <a:cubicBezTo>
                  <a:pt x="4445000" y="1885950"/>
                  <a:pt x="4443501" y="1909851"/>
                  <a:pt x="4457700" y="1924050"/>
                </a:cubicBezTo>
                <a:cubicBezTo>
                  <a:pt x="4477780" y="1944130"/>
                  <a:pt x="4509244" y="1948061"/>
                  <a:pt x="4533900" y="1962150"/>
                </a:cubicBezTo>
                <a:cubicBezTo>
                  <a:pt x="4553779" y="1973509"/>
                  <a:pt x="4572000" y="1987550"/>
                  <a:pt x="4591050" y="2000250"/>
                </a:cubicBezTo>
                <a:cubicBezTo>
                  <a:pt x="4603750" y="2019300"/>
                  <a:pt x="4627077" y="2034599"/>
                  <a:pt x="4629150" y="2057400"/>
                </a:cubicBezTo>
                <a:cubicBezTo>
                  <a:pt x="4644972" y="2231442"/>
                  <a:pt x="4621633" y="2167684"/>
                  <a:pt x="4572000" y="2266950"/>
                </a:cubicBezTo>
                <a:cubicBezTo>
                  <a:pt x="4493130" y="2424691"/>
                  <a:pt x="4624039" y="2217466"/>
                  <a:pt x="4514850" y="2381250"/>
                </a:cubicBezTo>
                <a:cubicBezTo>
                  <a:pt x="4508500" y="2406650"/>
                  <a:pt x="4502993" y="2432276"/>
                  <a:pt x="4495800" y="2457450"/>
                </a:cubicBezTo>
                <a:cubicBezTo>
                  <a:pt x="4490283" y="2476758"/>
                  <a:pt x="4476750" y="2494520"/>
                  <a:pt x="4476750" y="2514600"/>
                </a:cubicBezTo>
                <a:cubicBezTo>
                  <a:pt x="4476750" y="2578417"/>
                  <a:pt x="4486775" y="2641925"/>
                  <a:pt x="4495800" y="2705100"/>
                </a:cubicBezTo>
                <a:cubicBezTo>
                  <a:pt x="4499503" y="2731019"/>
                  <a:pt x="4498494" y="2760856"/>
                  <a:pt x="4514850" y="2781300"/>
                </a:cubicBezTo>
                <a:cubicBezTo>
                  <a:pt x="4527394" y="2796980"/>
                  <a:pt x="4552950" y="2794000"/>
                  <a:pt x="4572000" y="2800350"/>
                </a:cubicBezTo>
                <a:cubicBezTo>
                  <a:pt x="4584700" y="2825750"/>
                  <a:pt x="4593594" y="2853442"/>
                  <a:pt x="4610100" y="2876550"/>
                </a:cubicBezTo>
                <a:cubicBezTo>
                  <a:pt x="4625759" y="2898473"/>
                  <a:pt x="4652786" y="2910971"/>
                  <a:pt x="4667250" y="2933700"/>
                </a:cubicBezTo>
                <a:cubicBezTo>
                  <a:pt x="4697742" y="2981617"/>
                  <a:pt x="4711945" y="3038843"/>
                  <a:pt x="4743450" y="3086100"/>
                </a:cubicBezTo>
                <a:lnTo>
                  <a:pt x="4781550" y="3143250"/>
                </a:lnTo>
                <a:cubicBezTo>
                  <a:pt x="4787900" y="3168650"/>
                  <a:pt x="4795465" y="3193777"/>
                  <a:pt x="4800600" y="3219450"/>
                </a:cubicBezTo>
                <a:cubicBezTo>
                  <a:pt x="4808175" y="3257325"/>
                  <a:pt x="4811271" y="3296044"/>
                  <a:pt x="4819650" y="3333750"/>
                </a:cubicBezTo>
                <a:cubicBezTo>
                  <a:pt x="4824006" y="3353352"/>
                  <a:pt x="4833830" y="3371419"/>
                  <a:pt x="4838700" y="3390900"/>
                </a:cubicBezTo>
                <a:cubicBezTo>
                  <a:pt x="4846553" y="3422312"/>
                  <a:pt x="4844352" y="3456673"/>
                  <a:pt x="4857750" y="3486150"/>
                </a:cubicBezTo>
                <a:cubicBezTo>
                  <a:pt x="4924348" y="3632665"/>
                  <a:pt x="4907001" y="3568468"/>
                  <a:pt x="4991100" y="3638550"/>
                </a:cubicBezTo>
                <a:cubicBezTo>
                  <a:pt x="5084614" y="3716478"/>
                  <a:pt x="5010301" y="3681507"/>
                  <a:pt x="5124450" y="3752850"/>
                </a:cubicBezTo>
                <a:cubicBezTo>
                  <a:pt x="5148532" y="3767901"/>
                  <a:pt x="5178475" y="3773210"/>
                  <a:pt x="5200650" y="3790950"/>
                </a:cubicBezTo>
                <a:cubicBezTo>
                  <a:pt x="5242724" y="3824610"/>
                  <a:pt x="5270118" y="3875362"/>
                  <a:pt x="5314950" y="3905250"/>
                </a:cubicBezTo>
                <a:lnTo>
                  <a:pt x="5372100" y="3943350"/>
                </a:lnTo>
                <a:cubicBezTo>
                  <a:pt x="5415205" y="4072666"/>
                  <a:pt x="5352607" y="3923857"/>
                  <a:pt x="5505450" y="4076700"/>
                </a:cubicBezTo>
                <a:cubicBezTo>
                  <a:pt x="5524500" y="4095750"/>
                  <a:pt x="5539871" y="4119386"/>
                  <a:pt x="5562600" y="4133850"/>
                </a:cubicBezTo>
                <a:cubicBezTo>
                  <a:pt x="5610517" y="4164342"/>
                  <a:pt x="5667743" y="4178545"/>
                  <a:pt x="5715000" y="4210050"/>
                </a:cubicBezTo>
                <a:cubicBezTo>
                  <a:pt x="5734050" y="4222750"/>
                  <a:pt x="5751672" y="4237911"/>
                  <a:pt x="5772150" y="4248150"/>
                </a:cubicBezTo>
                <a:cubicBezTo>
                  <a:pt x="5929891" y="4327020"/>
                  <a:pt x="5722666" y="4196111"/>
                  <a:pt x="5886450" y="4305300"/>
                </a:cubicBezTo>
                <a:cubicBezTo>
                  <a:pt x="5915540" y="4392571"/>
                  <a:pt x="5905500" y="4342370"/>
                  <a:pt x="5905500" y="4457700"/>
                </a:cubicBez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121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Foundations built up in the ‘Energy in 2030’ Project</a:t>
            </a:r>
            <a:endParaRPr lang="nb-NO" dirty="0" smtClean="0"/>
          </a:p>
        </p:txBody>
      </p:sp>
      <p:sp>
        <p:nvSpPr>
          <p:cNvPr id="5" name="Vrije vorm 4"/>
          <p:cNvSpPr/>
          <p:nvPr/>
        </p:nvSpPr>
        <p:spPr>
          <a:xfrm>
            <a:off x="400050" y="1657350"/>
            <a:ext cx="6980262" cy="4457700"/>
          </a:xfrm>
          <a:custGeom>
            <a:avLst/>
            <a:gdLst>
              <a:gd name="connsiteX0" fmla="*/ 0 w 5907174"/>
              <a:gd name="connsiteY0" fmla="*/ 4019550 h 4457700"/>
              <a:gd name="connsiteX1" fmla="*/ 57150 w 5907174"/>
              <a:gd name="connsiteY1" fmla="*/ 3924300 h 4457700"/>
              <a:gd name="connsiteX2" fmla="*/ 95250 w 5907174"/>
              <a:gd name="connsiteY2" fmla="*/ 3867150 h 4457700"/>
              <a:gd name="connsiteX3" fmla="*/ 114300 w 5907174"/>
              <a:gd name="connsiteY3" fmla="*/ 3810000 h 4457700"/>
              <a:gd name="connsiteX4" fmla="*/ 171450 w 5907174"/>
              <a:gd name="connsiteY4" fmla="*/ 3771900 h 4457700"/>
              <a:gd name="connsiteX5" fmla="*/ 247650 w 5907174"/>
              <a:gd name="connsiteY5" fmla="*/ 3657600 h 4457700"/>
              <a:gd name="connsiteX6" fmla="*/ 285750 w 5907174"/>
              <a:gd name="connsiteY6" fmla="*/ 3600450 h 4457700"/>
              <a:gd name="connsiteX7" fmla="*/ 304800 w 5907174"/>
              <a:gd name="connsiteY7" fmla="*/ 3543300 h 4457700"/>
              <a:gd name="connsiteX8" fmla="*/ 361950 w 5907174"/>
              <a:gd name="connsiteY8" fmla="*/ 3505200 h 4457700"/>
              <a:gd name="connsiteX9" fmla="*/ 476250 w 5907174"/>
              <a:gd name="connsiteY9" fmla="*/ 3524250 h 4457700"/>
              <a:gd name="connsiteX10" fmla="*/ 609600 w 5907174"/>
              <a:gd name="connsiteY10" fmla="*/ 3486150 h 4457700"/>
              <a:gd name="connsiteX11" fmla="*/ 647700 w 5907174"/>
              <a:gd name="connsiteY11" fmla="*/ 3429000 h 4457700"/>
              <a:gd name="connsiteX12" fmla="*/ 685800 w 5907174"/>
              <a:gd name="connsiteY12" fmla="*/ 3352800 h 4457700"/>
              <a:gd name="connsiteX13" fmla="*/ 742950 w 5907174"/>
              <a:gd name="connsiteY13" fmla="*/ 3295650 h 4457700"/>
              <a:gd name="connsiteX14" fmla="*/ 781050 w 5907174"/>
              <a:gd name="connsiteY14" fmla="*/ 3238500 h 4457700"/>
              <a:gd name="connsiteX15" fmla="*/ 838200 w 5907174"/>
              <a:gd name="connsiteY15" fmla="*/ 3162300 h 4457700"/>
              <a:gd name="connsiteX16" fmla="*/ 895350 w 5907174"/>
              <a:gd name="connsiteY16" fmla="*/ 3105150 h 4457700"/>
              <a:gd name="connsiteX17" fmla="*/ 952500 w 5907174"/>
              <a:gd name="connsiteY17" fmla="*/ 3028950 h 4457700"/>
              <a:gd name="connsiteX18" fmla="*/ 1066800 w 5907174"/>
              <a:gd name="connsiteY18" fmla="*/ 2952750 h 4457700"/>
              <a:gd name="connsiteX19" fmla="*/ 1181100 w 5907174"/>
              <a:gd name="connsiteY19" fmla="*/ 2857500 h 4457700"/>
              <a:gd name="connsiteX20" fmla="*/ 1238250 w 5907174"/>
              <a:gd name="connsiteY20" fmla="*/ 2838450 h 4457700"/>
              <a:gd name="connsiteX21" fmla="*/ 1295400 w 5907174"/>
              <a:gd name="connsiteY21" fmla="*/ 2762250 h 4457700"/>
              <a:gd name="connsiteX22" fmla="*/ 1352550 w 5907174"/>
              <a:gd name="connsiteY22" fmla="*/ 2743200 h 4457700"/>
              <a:gd name="connsiteX23" fmla="*/ 1390650 w 5907174"/>
              <a:gd name="connsiteY23" fmla="*/ 2686050 h 4457700"/>
              <a:gd name="connsiteX24" fmla="*/ 1447800 w 5907174"/>
              <a:gd name="connsiteY24" fmla="*/ 2628900 h 4457700"/>
              <a:gd name="connsiteX25" fmla="*/ 1504950 w 5907174"/>
              <a:gd name="connsiteY25" fmla="*/ 2514600 h 4457700"/>
              <a:gd name="connsiteX26" fmla="*/ 1562100 w 5907174"/>
              <a:gd name="connsiteY26" fmla="*/ 2400300 h 4457700"/>
              <a:gd name="connsiteX27" fmla="*/ 1619250 w 5907174"/>
              <a:gd name="connsiteY27" fmla="*/ 2362200 h 4457700"/>
              <a:gd name="connsiteX28" fmla="*/ 1695450 w 5907174"/>
              <a:gd name="connsiteY28" fmla="*/ 2305050 h 4457700"/>
              <a:gd name="connsiteX29" fmla="*/ 1771650 w 5907174"/>
              <a:gd name="connsiteY29" fmla="*/ 2209800 h 4457700"/>
              <a:gd name="connsiteX30" fmla="*/ 1828800 w 5907174"/>
              <a:gd name="connsiteY30" fmla="*/ 2152650 h 4457700"/>
              <a:gd name="connsiteX31" fmla="*/ 1847850 w 5907174"/>
              <a:gd name="connsiteY31" fmla="*/ 2076450 h 4457700"/>
              <a:gd name="connsiteX32" fmla="*/ 1885950 w 5907174"/>
              <a:gd name="connsiteY32" fmla="*/ 2019300 h 4457700"/>
              <a:gd name="connsiteX33" fmla="*/ 1905000 w 5907174"/>
              <a:gd name="connsiteY33" fmla="*/ 1619250 h 4457700"/>
              <a:gd name="connsiteX34" fmla="*/ 1943100 w 5907174"/>
              <a:gd name="connsiteY34" fmla="*/ 1543050 h 4457700"/>
              <a:gd name="connsiteX35" fmla="*/ 2038350 w 5907174"/>
              <a:gd name="connsiteY35" fmla="*/ 1409700 h 4457700"/>
              <a:gd name="connsiteX36" fmla="*/ 2095500 w 5907174"/>
              <a:gd name="connsiteY36" fmla="*/ 1352550 h 4457700"/>
              <a:gd name="connsiteX37" fmla="*/ 2152650 w 5907174"/>
              <a:gd name="connsiteY37" fmla="*/ 1238250 h 4457700"/>
              <a:gd name="connsiteX38" fmla="*/ 2209800 w 5907174"/>
              <a:gd name="connsiteY38" fmla="*/ 1181100 h 4457700"/>
              <a:gd name="connsiteX39" fmla="*/ 2305050 w 5907174"/>
              <a:gd name="connsiteY39" fmla="*/ 1066800 h 4457700"/>
              <a:gd name="connsiteX40" fmla="*/ 2362200 w 5907174"/>
              <a:gd name="connsiteY40" fmla="*/ 1047750 h 4457700"/>
              <a:gd name="connsiteX41" fmla="*/ 2476500 w 5907174"/>
              <a:gd name="connsiteY41" fmla="*/ 971550 h 4457700"/>
              <a:gd name="connsiteX42" fmla="*/ 2552700 w 5907174"/>
              <a:gd name="connsiteY42" fmla="*/ 876300 h 4457700"/>
              <a:gd name="connsiteX43" fmla="*/ 2667000 w 5907174"/>
              <a:gd name="connsiteY43" fmla="*/ 762000 h 4457700"/>
              <a:gd name="connsiteX44" fmla="*/ 2686050 w 5907174"/>
              <a:gd name="connsiteY44" fmla="*/ 704850 h 4457700"/>
              <a:gd name="connsiteX45" fmla="*/ 2724150 w 5907174"/>
              <a:gd name="connsiteY45" fmla="*/ 647700 h 4457700"/>
              <a:gd name="connsiteX46" fmla="*/ 2800350 w 5907174"/>
              <a:gd name="connsiteY46" fmla="*/ 476250 h 4457700"/>
              <a:gd name="connsiteX47" fmla="*/ 2895600 w 5907174"/>
              <a:gd name="connsiteY47" fmla="*/ 285750 h 4457700"/>
              <a:gd name="connsiteX48" fmla="*/ 2895600 w 5907174"/>
              <a:gd name="connsiteY48" fmla="*/ 285750 h 4457700"/>
              <a:gd name="connsiteX49" fmla="*/ 2914650 w 5907174"/>
              <a:gd name="connsiteY49" fmla="*/ 228600 h 4457700"/>
              <a:gd name="connsiteX50" fmla="*/ 2971800 w 5907174"/>
              <a:gd name="connsiteY50" fmla="*/ 209550 h 4457700"/>
              <a:gd name="connsiteX51" fmla="*/ 3067050 w 5907174"/>
              <a:gd name="connsiteY51" fmla="*/ 95250 h 4457700"/>
              <a:gd name="connsiteX52" fmla="*/ 3105150 w 5907174"/>
              <a:gd name="connsiteY52" fmla="*/ 38100 h 4457700"/>
              <a:gd name="connsiteX53" fmla="*/ 3219450 w 5907174"/>
              <a:gd name="connsiteY53" fmla="*/ 0 h 4457700"/>
              <a:gd name="connsiteX54" fmla="*/ 3295650 w 5907174"/>
              <a:gd name="connsiteY54" fmla="*/ 19050 h 4457700"/>
              <a:gd name="connsiteX55" fmla="*/ 3390900 w 5907174"/>
              <a:gd name="connsiteY55" fmla="*/ 38100 h 4457700"/>
              <a:gd name="connsiteX56" fmla="*/ 3448050 w 5907174"/>
              <a:gd name="connsiteY56" fmla="*/ 152400 h 4457700"/>
              <a:gd name="connsiteX57" fmla="*/ 3467100 w 5907174"/>
              <a:gd name="connsiteY57" fmla="*/ 285750 h 4457700"/>
              <a:gd name="connsiteX58" fmla="*/ 3505200 w 5907174"/>
              <a:gd name="connsiteY58" fmla="*/ 400050 h 4457700"/>
              <a:gd name="connsiteX59" fmla="*/ 3486150 w 5907174"/>
              <a:gd name="connsiteY59" fmla="*/ 552450 h 4457700"/>
              <a:gd name="connsiteX60" fmla="*/ 3467100 w 5907174"/>
              <a:gd name="connsiteY60" fmla="*/ 609600 h 4457700"/>
              <a:gd name="connsiteX61" fmla="*/ 3524250 w 5907174"/>
              <a:gd name="connsiteY61" fmla="*/ 838200 h 4457700"/>
              <a:gd name="connsiteX62" fmla="*/ 3581400 w 5907174"/>
              <a:gd name="connsiteY62" fmla="*/ 857250 h 4457700"/>
              <a:gd name="connsiteX63" fmla="*/ 3638550 w 5907174"/>
              <a:gd name="connsiteY63" fmla="*/ 895350 h 4457700"/>
              <a:gd name="connsiteX64" fmla="*/ 3790950 w 5907174"/>
              <a:gd name="connsiteY64" fmla="*/ 1123950 h 4457700"/>
              <a:gd name="connsiteX65" fmla="*/ 3829050 w 5907174"/>
              <a:gd name="connsiteY65" fmla="*/ 1181100 h 4457700"/>
              <a:gd name="connsiteX66" fmla="*/ 3886200 w 5907174"/>
              <a:gd name="connsiteY66" fmla="*/ 1219200 h 4457700"/>
              <a:gd name="connsiteX67" fmla="*/ 3905250 w 5907174"/>
              <a:gd name="connsiteY67" fmla="*/ 1276350 h 4457700"/>
              <a:gd name="connsiteX68" fmla="*/ 3981450 w 5907174"/>
              <a:gd name="connsiteY68" fmla="*/ 1390650 h 4457700"/>
              <a:gd name="connsiteX69" fmla="*/ 4057650 w 5907174"/>
              <a:gd name="connsiteY69" fmla="*/ 1504950 h 4457700"/>
              <a:gd name="connsiteX70" fmla="*/ 4171950 w 5907174"/>
              <a:gd name="connsiteY70" fmla="*/ 1657350 h 4457700"/>
              <a:gd name="connsiteX71" fmla="*/ 4248150 w 5907174"/>
              <a:gd name="connsiteY71" fmla="*/ 1714500 h 4457700"/>
              <a:gd name="connsiteX72" fmla="*/ 4438650 w 5907174"/>
              <a:gd name="connsiteY72" fmla="*/ 1866900 h 4457700"/>
              <a:gd name="connsiteX73" fmla="*/ 4457700 w 5907174"/>
              <a:gd name="connsiteY73" fmla="*/ 1924050 h 4457700"/>
              <a:gd name="connsiteX74" fmla="*/ 4533900 w 5907174"/>
              <a:gd name="connsiteY74" fmla="*/ 1962150 h 4457700"/>
              <a:gd name="connsiteX75" fmla="*/ 4591050 w 5907174"/>
              <a:gd name="connsiteY75" fmla="*/ 2000250 h 4457700"/>
              <a:gd name="connsiteX76" fmla="*/ 4629150 w 5907174"/>
              <a:gd name="connsiteY76" fmla="*/ 2057400 h 4457700"/>
              <a:gd name="connsiteX77" fmla="*/ 4572000 w 5907174"/>
              <a:gd name="connsiteY77" fmla="*/ 2266950 h 4457700"/>
              <a:gd name="connsiteX78" fmla="*/ 4514850 w 5907174"/>
              <a:gd name="connsiteY78" fmla="*/ 2381250 h 4457700"/>
              <a:gd name="connsiteX79" fmla="*/ 4495800 w 5907174"/>
              <a:gd name="connsiteY79" fmla="*/ 2457450 h 4457700"/>
              <a:gd name="connsiteX80" fmla="*/ 4476750 w 5907174"/>
              <a:gd name="connsiteY80" fmla="*/ 2514600 h 4457700"/>
              <a:gd name="connsiteX81" fmla="*/ 4495800 w 5907174"/>
              <a:gd name="connsiteY81" fmla="*/ 2705100 h 4457700"/>
              <a:gd name="connsiteX82" fmla="*/ 4514850 w 5907174"/>
              <a:gd name="connsiteY82" fmla="*/ 2781300 h 4457700"/>
              <a:gd name="connsiteX83" fmla="*/ 4572000 w 5907174"/>
              <a:gd name="connsiteY83" fmla="*/ 2800350 h 4457700"/>
              <a:gd name="connsiteX84" fmla="*/ 4610100 w 5907174"/>
              <a:gd name="connsiteY84" fmla="*/ 2876550 h 4457700"/>
              <a:gd name="connsiteX85" fmla="*/ 4667250 w 5907174"/>
              <a:gd name="connsiteY85" fmla="*/ 2933700 h 4457700"/>
              <a:gd name="connsiteX86" fmla="*/ 4743450 w 5907174"/>
              <a:gd name="connsiteY86" fmla="*/ 3086100 h 4457700"/>
              <a:gd name="connsiteX87" fmla="*/ 4781550 w 5907174"/>
              <a:gd name="connsiteY87" fmla="*/ 3143250 h 4457700"/>
              <a:gd name="connsiteX88" fmla="*/ 4800600 w 5907174"/>
              <a:gd name="connsiteY88" fmla="*/ 3219450 h 4457700"/>
              <a:gd name="connsiteX89" fmla="*/ 4819650 w 5907174"/>
              <a:gd name="connsiteY89" fmla="*/ 3333750 h 4457700"/>
              <a:gd name="connsiteX90" fmla="*/ 4838700 w 5907174"/>
              <a:gd name="connsiteY90" fmla="*/ 3390900 h 4457700"/>
              <a:gd name="connsiteX91" fmla="*/ 4857750 w 5907174"/>
              <a:gd name="connsiteY91" fmla="*/ 3486150 h 4457700"/>
              <a:gd name="connsiteX92" fmla="*/ 4991100 w 5907174"/>
              <a:gd name="connsiteY92" fmla="*/ 3638550 h 4457700"/>
              <a:gd name="connsiteX93" fmla="*/ 5124450 w 5907174"/>
              <a:gd name="connsiteY93" fmla="*/ 3752850 h 4457700"/>
              <a:gd name="connsiteX94" fmla="*/ 5200650 w 5907174"/>
              <a:gd name="connsiteY94" fmla="*/ 3790950 h 4457700"/>
              <a:gd name="connsiteX95" fmla="*/ 5314950 w 5907174"/>
              <a:gd name="connsiteY95" fmla="*/ 3905250 h 4457700"/>
              <a:gd name="connsiteX96" fmla="*/ 5372100 w 5907174"/>
              <a:gd name="connsiteY96" fmla="*/ 3943350 h 4457700"/>
              <a:gd name="connsiteX97" fmla="*/ 5505450 w 5907174"/>
              <a:gd name="connsiteY97" fmla="*/ 4076700 h 4457700"/>
              <a:gd name="connsiteX98" fmla="*/ 5562600 w 5907174"/>
              <a:gd name="connsiteY98" fmla="*/ 4133850 h 4457700"/>
              <a:gd name="connsiteX99" fmla="*/ 5715000 w 5907174"/>
              <a:gd name="connsiteY99" fmla="*/ 4210050 h 4457700"/>
              <a:gd name="connsiteX100" fmla="*/ 5772150 w 5907174"/>
              <a:gd name="connsiteY100" fmla="*/ 4248150 h 4457700"/>
              <a:gd name="connsiteX101" fmla="*/ 5886450 w 5907174"/>
              <a:gd name="connsiteY101" fmla="*/ 4305300 h 4457700"/>
              <a:gd name="connsiteX102" fmla="*/ 5905500 w 5907174"/>
              <a:gd name="connsiteY102" fmla="*/ 445770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5907174" h="4457700">
                <a:moveTo>
                  <a:pt x="0" y="4019550"/>
                </a:moveTo>
                <a:cubicBezTo>
                  <a:pt x="19050" y="3987800"/>
                  <a:pt x="37526" y="3955698"/>
                  <a:pt x="57150" y="3924300"/>
                </a:cubicBezTo>
                <a:cubicBezTo>
                  <a:pt x="69284" y="3904885"/>
                  <a:pt x="85011" y="3887628"/>
                  <a:pt x="95250" y="3867150"/>
                </a:cubicBezTo>
                <a:cubicBezTo>
                  <a:pt x="104230" y="3849189"/>
                  <a:pt x="101756" y="3825680"/>
                  <a:pt x="114300" y="3810000"/>
                </a:cubicBezTo>
                <a:cubicBezTo>
                  <a:pt x="128603" y="3792122"/>
                  <a:pt x="152400" y="3784600"/>
                  <a:pt x="171450" y="3771900"/>
                </a:cubicBezTo>
                <a:lnTo>
                  <a:pt x="247650" y="3657600"/>
                </a:lnTo>
                <a:cubicBezTo>
                  <a:pt x="260350" y="3638550"/>
                  <a:pt x="278510" y="3622170"/>
                  <a:pt x="285750" y="3600450"/>
                </a:cubicBezTo>
                <a:cubicBezTo>
                  <a:pt x="292100" y="3581400"/>
                  <a:pt x="292256" y="3558980"/>
                  <a:pt x="304800" y="3543300"/>
                </a:cubicBezTo>
                <a:cubicBezTo>
                  <a:pt x="319103" y="3525422"/>
                  <a:pt x="342900" y="3517900"/>
                  <a:pt x="361950" y="3505200"/>
                </a:cubicBezTo>
                <a:cubicBezTo>
                  <a:pt x="400050" y="3511550"/>
                  <a:pt x="437624" y="3524250"/>
                  <a:pt x="476250" y="3524250"/>
                </a:cubicBezTo>
                <a:cubicBezTo>
                  <a:pt x="500170" y="3524250"/>
                  <a:pt x="582650" y="3495133"/>
                  <a:pt x="609600" y="3486150"/>
                </a:cubicBezTo>
                <a:cubicBezTo>
                  <a:pt x="622300" y="3467100"/>
                  <a:pt x="636341" y="3448879"/>
                  <a:pt x="647700" y="3429000"/>
                </a:cubicBezTo>
                <a:cubicBezTo>
                  <a:pt x="661789" y="3404344"/>
                  <a:pt x="669294" y="3375908"/>
                  <a:pt x="685800" y="3352800"/>
                </a:cubicBezTo>
                <a:cubicBezTo>
                  <a:pt x="701459" y="3330877"/>
                  <a:pt x="725703" y="3316346"/>
                  <a:pt x="742950" y="3295650"/>
                </a:cubicBezTo>
                <a:cubicBezTo>
                  <a:pt x="757607" y="3278061"/>
                  <a:pt x="767742" y="3257131"/>
                  <a:pt x="781050" y="3238500"/>
                </a:cubicBezTo>
                <a:cubicBezTo>
                  <a:pt x="799504" y="3212664"/>
                  <a:pt x="817537" y="3186406"/>
                  <a:pt x="838200" y="3162300"/>
                </a:cubicBezTo>
                <a:cubicBezTo>
                  <a:pt x="855733" y="3141845"/>
                  <a:pt x="877817" y="3125605"/>
                  <a:pt x="895350" y="3105150"/>
                </a:cubicBezTo>
                <a:cubicBezTo>
                  <a:pt x="916013" y="3081044"/>
                  <a:pt x="928770" y="3050044"/>
                  <a:pt x="952500" y="3028950"/>
                </a:cubicBezTo>
                <a:cubicBezTo>
                  <a:pt x="986724" y="2998528"/>
                  <a:pt x="1034421" y="2985129"/>
                  <a:pt x="1066800" y="2952750"/>
                </a:cubicBezTo>
                <a:cubicBezTo>
                  <a:pt x="1108931" y="2910619"/>
                  <a:pt x="1128056" y="2884022"/>
                  <a:pt x="1181100" y="2857500"/>
                </a:cubicBezTo>
                <a:cubicBezTo>
                  <a:pt x="1199061" y="2848520"/>
                  <a:pt x="1219200" y="2844800"/>
                  <a:pt x="1238250" y="2838450"/>
                </a:cubicBezTo>
                <a:cubicBezTo>
                  <a:pt x="1257300" y="2813050"/>
                  <a:pt x="1271009" y="2782576"/>
                  <a:pt x="1295400" y="2762250"/>
                </a:cubicBezTo>
                <a:cubicBezTo>
                  <a:pt x="1310826" y="2749395"/>
                  <a:pt x="1336870" y="2755744"/>
                  <a:pt x="1352550" y="2743200"/>
                </a:cubicBezTo>
                <a:cubicBezTo>
                  <a:pt x="1370428" y="2728897"/>
                  <a:pt x="1375993" y="2703639"/>
                  <a:pt x="1390650" y="2686050"/>
                </a:cubicBezTo>
                <a:cubicBezTo>
                  <a:pt x="1407897" y="2665354"/>
                  <a:pt x="1428750" y="2647950"/>
                  <a:pt x="1447800" y="2628900"/>
                </a:cubicBezTo>
                <a:cubicBezTo>
                  <a:pt x="1495683" y="2485252"/>
                  <a:pt x="1431092" y="2662316"/>
                  <a:pt x="1504950" y="2514600"/>
                </a:cubicBezTo>
                <a:cubicBezTo>
                  <a:pt x="1535938" y="2452625"/>
                  <a:pt x="1507505" y="2454895"/>
                  <a:pt x="1562100" y="2400300"/>
                </a:cubicBezTo>
                <a:cubicBezTo>
                  <a:pt x="1578289" y="2384111"/>
                  <a:pt x="1600619" y="2375508"/>
                  <a:pt x="1619250" y="2362200"/>
                </a:cubicBezTo>
                <a:cubicBezTo>
                  <a:pt x="1645086" y="2343746"/>
                  <a:pt x="1672999" y="2327501"/>
                  <a:pt x="1695450" y="2305050"/>
                </a:cubicBezTo>
                <a:cubicBezTo>
                  <a:pt x="1724201" y="2276299"/>
                  <a:pt x="1744875" y="2240400"/>
                  <a:pt x="1771650" y="2209800"/>
                </a:cubicBezTo>
                <a:cubicBezTo>
                  <a:pt x="1789391" y="2189525"/>
                  <a:pt x="1809750" y="2171700"/>
                  <a:pt x="1828800" y="2152650"/>
                </a:cubicBezTo>
                <a:cubicBezTo>
                  <a:pt x="1835150" y="2127250"/>
                  <a:pt x="1837537" y="2100515"/>
                  <a:pt x="1847850" y="2076450"/>
                </a:cubicBezTo>
                <a:cubicBezTo>
                  <a:pt x="1856869" y="2055406"/>
                  <a:pt x="1883110" y="2042018"/>
                  <a:pt x="1885950" y="2019300"/>
                </a:cubicBezTo>
                <a:cubicBezTo>
                  <a:pt x="1902509" y="1886830"/>
                  <a:pt x="1889094" y="1751800"/>
                  <a:pt x="1905000" y="1619250"/>
                </a:cubicBezTo>
                <a:cubicBezTo>
                  <a:pt x="1908383" y="1591054"/>
                  <a:pt x="1929011" y="1567706"/>
                  <a:pt x="1943100" y="1543050"/>
                </a:cubicBezTo>
                <a:cubicBezTo>
                  <a:pt x="1960330" y="1512897"/>
                  <a:pt x="2020827" y="1430143"/>
                  <a:pt x="2038350" y="1409700"/>
                </a:cubicBezTo>
                <a:cubicBezTo>
                  <a:pt x="2055883" y="1389245"/>
                  <a:pt x="2076450" y="1371600"/>
                  <a:pt x="2095500" y="1352550"/>
                </a:cubicBezTo>
                <a:cubicBezTo>
                  <a:pt x="2114593" y="1295272"/>
                  <a:pt x="2111618" y="1287489"/>
                  <a:pt x="2152650" y="1238250"/>
                </a:cubicBezTo>
                <a:cubicBezTo>
                  <a:pt x="2169897" y="1217554"/>
                  <a:pt x="2192553" y="1201796"/>
                  <a:pt x="2209800" y="1181100"/>
                </a:cubicBezTo>
                <a:cubicBezTo>
                  <a:pt x="2253727" y="1128387"/>
                  <a:pt x="2242438" y="1108541"/>
                  <a:pt x="2305050" y="1066800"/>
                </a:cubicBezTo>
                <a:cubicBezTo>
                  <a:pt x="2321758" y="1055661"/>
                  <a:pt x="2344647" y="1057502"/>
                  <a:pt x="2362200" y="1047750"/>
                </a:cubicBezTo>
                <a:cubicBezTo>
                  <a:pt x="2402228" y="1025512"/>
                  <a:pt x="2476500" y="971550"/>
                  <a:pt x="2476500" y="971550"/>
                </a:cubicBezTo>
                <a:cubicBezTo>
                  <a:pt x="2509609" y="872224"/>
                  <a:pt x="2471068" y="948862"/>
                  <a:pt x="2552700" y="876300"/>
                </a:cubicBezTo>
                <a:cubicBezTo>
                  <a:pt x="2592972" y="840503"/>
                  <a:pt x="2667000" y="762000"/>
                  <a:pt x="2667000" y="762000"/>
                </a:cubicBezTo>
                <a:cubicBezTo>
                  <a:pt x="2673350" y="742950"/>
                  <a:pt x="2677070" y="722811"/>
                  <a:pt x="2686050" y="704850"/>
                </a:cubicBezTo>
                <a:cubicBezTo>
                  <a:pt x="2696289" y="684372"/>
                  <a:pt x="2714851" y="668622"/>
                  <a:pt x="2724150" y="647700"/>
                </a:cubicBezTo>
                <a:cubicBezTo>
                  <a:pt x="2814830" y="443669"/>
                  <a:pt x="2714125" y="605588"/>
                  <a:pt x="2800350" y="476250"/>
                </a:cubicBezTo>
                <a:cubicBezTo>
                  <a:pt x="2830506" y="355627"/>
                  <a:pt x="2804877" y="421835"/>
                  <a:pt x="2895600" y="285750"/>
                </a:cubicBezTo>
                <a:lnTo>
                  <a:pt x="2895600" y="285750"/>
                </a:lnTo>
                <a:cubicBezTo>
                  <a:pt x="2901950" y="266700"/>
                  <a:pt x="2900451" y="242799"/>
                  <a:pt x="2914650" y="228600"/>
                </a:cubicBezTo>
                <a:cubicBezTo>
                  <a:pt x="2928849" y="214401"/>
                  <a:pt x="2952750" y="215900"/>
                  <a:pt x="2971800" y="209550"/>
                </a:cubicBezTo>
                <a:cubicBezTo>
                  <a:pt x="3008184" y="100397"/>
                  <a:pt x="2963253" y="199047"/>
                  <a:pt x="3067050" y="95250"/>
                </a:cubicBezTo>
                <a:cubicBezTo>
                  <a:pt x="3083239" y="79061"/>
                  <a:pt x="3085735" y="50234"/>
                  <a:pt x="3105150" y="38100"/>
                </a:cubicBezTo>
                <a:cubicBezTo>
                  <a:pt x="3139206" y="16815"/>
                  <a:pt x="3219450" y="0"/>
                  <a:pt x="3219450" y="0"/>
                </a:cubicBezTo>
                <a:cubicBezTo>
                  <a:pt x="3244850" y="6350"/>
                  <a:pt x="3270092" y="13370"/>
                  <a:pt x="3295650" y="19050"/>
                </a:cubicBezTo>
                <a:cubicBezTo>
                  <a:pt x="3327258" y="26074"/>
                  <a:pt x="3362787" y="22036"/>
                  <a:pt x="3390900" y="38100"/>
                </a:cubicBezTo>
                <a:cubicBezTo>
                  <a:pt x="3421312" y="55478"/>
                  <a:pt x="3438272" y="123066"/>
                  <a:pt x="3448050" y="152400"/>
                </a:cubicBezTo>
                <a:cubicBezTo>
                  <a:pt x="3454400" y="196850"/>
                  <a:pt x="3457004" y="241999"/>
                  <a:pt x="3467100" y="285750"/>
                </a:cubicBezTo>
                <a:cubicBezTo>
                  <a:pt x="3476131" y="324882"/>
                  <a:pt x="3505200" y="400050"/>
                  <a:pt x="3505200" y="400050"/>
                </a:cubicBezTo>
                <a:cubicBezTo>
                  <a:pt x="3498850" y="450850"/>
                  <a:pt x="3495308" y="502080"/>
                  <a:pt x="3486150" y="552450"/>
                </a:cubicBezTo>
                <a:cubicBezTo>
                  <a:pt x="3482558" y="572207"/>
                  <a:pt x="3467100" y="589520"/>
                  <a:pt x="3467100" y="609600"/>
                </a:cubicBezTo>
                <a:cubicBezTo>
                  <a:pt x="3467100" y="663485"/>
                  <a:pt x="3462846" y="789076"/>
                  <a:pt x="3524250" y="838200"/>
                </a:cubicBezTo>
                <a:cubicBezTo>
                  <a:pt x="3539930" y="850744"/>
                  <a:pt x="3563439" y="848270"/>
                  <a:pt x="3581400" y="857250"/>
                </a:cubicBezTo>
                <a:cubicBezTo>
                  <a:pt x="3601878" y="867489"/>
                  <a:pt x="3619500" y="882650"/>
                  <a:pt x="3638550" y="895350"/>
                </a:cubicBezTo>
                <a:lnTo>
                  <a:pt x="3790950" y="1123950"/>
                </a:lnTo>
                <a:cubicBezTo>
                  <a:pt x="3803650" y="1143000"/>
                  <a:pt x="3810000" y="1168400"/>
                  <a:pt x="3829050" y="1181100"/>
                </a:cubicBezTo>
                <a:lnTo>
                  <a:pt x="3886200" y="1219200"/>
                </a:lnTo>
                <a:cubicBezTo>
                  <a:pt x="3892550" y="1238250"/>
                  <a:pt x="3895498" y="1258797"/>
                  <a:pt x="3905250" y="1276350"/>
                </a:cubicBezTo>
                <a:cubicBezTo>
                  <a:pt x="3927488" y="1316378"/>
                  <a:pt x="3966970" y="1347209"/>
                  <a:pt x="3981450" y="1390650"/>
                </a:cubicBezTo>
                <a:cubicBezTo>
                  <a:pt x="4015667" y="1493301"/>
                  <a:pt x="3977382" y="1406845"/>
                  <a:pt x="4057650" y="1504950"/>
                </a:cubicBezTo>
                <a:cubicBezTo>
                  <a:pt x="4097861" y="1554096"/>
                  <a:pt x="4121150" y="1619250"/>
                  <a:pt x="4171950" y="1657350"/>
                </a:cubicBezTo>
                <a:cubicBezTo>
                  <a:pt x="4197350" y="1676400"/>
                  <a:pt x="4224550" y="1693260"/>
                  <a:pt x="4248150" y="1714500"/>
                </a:cubicBezTo>
                <a:cubicBezTo>
                  <a:pt x="4416126" y="1865678"/>
                  <a:pt x="4296551" y="1795850"/>
                  <a:pt x="4438650" y="1866900"/>
                </a:cubicBezTo>
                <a:cubicBezTo>
                  <a:pt x="4445000" y="1885950"/>
                  <a:pt x="4443501" y="1909851"/>
                  <a:pt x="4457700" y="1924050"/>
                </a:cubicBezTo>
                <a:cubicBezTo>
                  <a:pt x="4477780" y="1944130"/>
                  <a:pt x="4509244" y="1948061"/>
                  <a:pt x="4533900" y="1962150"/>
                </a:cubicBezTo>
                <a:cubicBezTo>
                  <a:pt x="4553779" y="1973509"/>
                  <a:pt x="4572000" y="1987550"/>
                  <a:pt x="4591050" y="2000250"/>
                </a:cubicBezTo>
                <a:cubicBezTo>
                  <a:pt x="4603750" y="2019300"/>
                  <a:pt x="4627077" y="2034599"/>
                  <a:pt x="4629150" y="2057400"/>
                </a:cubicBezTo>
                <a:cubicBezTo>
                  <a:pt x="4644972" y="2231442"/>
                  <a:pt x="4621633" y="2167684"/>
                  <a:pt x="4572000" y="2266950"/>
                </a:cubicBezTo>
                <a:cubicBezTo>
                  <a:pt x="4493130" y="2424691"/>
                  <a:pt x="4624039" y="2217466"/>
                  <a:pt x="4514850" y="2381250"/>
                </a:cubicBezTo>
                <a:cubicBezTo>
                  <a:pt x="4508500" y="2406650"/>
                  <a:pt x="4502993" y="2432276"/>
                  <a:pt x="4495800" y="2457450"/>
                </a:cubicBezTo>
                <a:cubicBezTo>
                  <a:pt x="4490283" y="2476758"/>
                  <a:pt x="4476750" y="2494520"/>
                  <a:pt x="4476750" y="2514600"/>
                </a:cubicBezTo>
                <a:cubicBezTo>
                  <a:pt x="4476750" y="2578417"/>
                  <a:pt x="4486775" y="2641925"/>
                  <a:pt x="4495800" y="2705100"/>
                </a:cubicBezTo>
                <a:cubicBezTo>
                  <a:pt x="4499503" y="2731019"/>
                  <a:pt x="4498494" y="2760856"/>
                  <a:pt x="4514850" y="2781300"/>
                </a:cubicBezTo>
                <a:cubicBezTo>
                  <a:pt x="4527394" y="2796980"/>
                  <a:pt x="4552950" y="2794000"/>
                  <a:pt x="4572000" y="2800350"/>
                </a:cubicBezTo>
                <a:cubicBezTo>
                  <a:pt x="4584700" y="2825750"/>
                  <a:pt x="4593594" y="2853442"/>
                  <a:pt x="4610100" y="2876550"/>
                </a:cubicBezTo>
                <a:cubicBezTo>
                  <a:pt x="4625759" y="2898473"/>
                  <a:pt x="4652786" y="2910971"/>
                  <a:pt x="4667250" y="2933700"/>
                </a:cubicBezTo>
                <a:cubicBezTo>
                  <a:pt x="4697742" y="2981617"/>
                  <a:pt x="4711945" y="3038843"/>
                  <a:pt x="4743450" y="3086100"/>
                </a:cubicBezTo>
                <a:lnTo>
                  <a:pt x="4781550" y="3143250"/>
                </a:lnTo>
                <a:cubicBezTo>
                  <a:pt x="4787900" y="3168650"/>
                  <a:pt x="4795465" y="3193777"/>
                  <a:pt x="4800600" y="3219450"/>
                </a:cubicBezTo>
                <a:cubicBezTo>
                  <a:pt x="4808175" y="3257325"/>
                  <a:pt x="4811271" y="3296044"/>
                  <a:pt x="4819650" y="3333750"/>
                </a:cubicBezTo>
                <a:cubicBezTo>
                  <a:pt x="4824006" y="3353352"/>
                  <a:pt x="4833830" y="3371419"/>
                  <a:pt x="4838700" y="3390900"/>
                </a:cubicBezTo>
                <a:cubicBezTo>
                  <a:pt x="4846553" y="3422312"/>
                  <a:pt x="4844352" y="3456673"/>
                  <a:pt x="4857750" y="3486150"/>
                </a:cubicBezTo>
                <a:cubicBezTo>
                  <a:pt x="4924348" y="3632665"/>
                  <a:pt x="4907001" y="3568468"/>
                  <a:pt x="4991100" y="3638550"/>
                </a:cubicBezTo>
                <a:cubicBezTo>
                  <a:pt x="5084614" y="3716478"/>
                  <a:pt x="5010301" y="3681507"/>
                  <a:pt x="5124450" y="3752850"/>
                </a:cubicBezTo>
                <a:cubicBezTo>
                  <a:pt x="5148532" y="3767901"/>
                  <a:pt x="5178475" y="3773210"/>
                  <a:pt x="5200650" y="3790950"/>
                </a:cubicBezTo>
                <a:cubicBezTo>
                  <a:pt x="5242724" y="3824610"/>
                  <a:pt x="5270118" y="3875362"/>
                  <a:pt x="5314950" y="3905250"/>
                </a:cubicBezTo>
                <a:lnTo>
                  <a:pt x="5372100" y="3943350"/>
                </a:lnTo>
                <a:cubicBezTo>
                  <a:pt x="5415205" y="4072666"/>
                  <a:pt x="5352607" y="3923857"/>
                  <a:pt x="5505450" y="4076700"/>
                </a:cubicBezTo>
                <a:cubicBezTo>
                  <a:pt x="5524500" y="4095750"/>
                  <a:pt x="5539871" y="4119386"/>
                  <a:pt x="5562600" y="4133850"/>
                </a:cubicBezTo>
                <a:cubicBezTo>
                  <a:pt x="5610517" y="4164342"/>
                  <a:pt x="5667743" y="4178545"/>
                  <a:pt x="5715000" y="4210050"/>
                </a:cubicBezTo>
                <a:cubicBezTo>
                  <a:pt x="5734050" y="4222750"/>
                  <a:pt x="5751672" y="4237911"/>
                  <a:pt x="5772150" y="4248150"/>
                </a:cubicBezTo>
                <a:cubicBezTo>
                  <a:pt x="5929891" y="4327020"/>
                  <a:pt x="5722666" y="4196111"/>
                  <a:pt x="5886450" y="4305300"/>
                </a:cubicBezTo>
                <a:cubicBezTo>
                  <a:pt x="5915540" y="4392571"/>
                  <a:pt x="5905500" y="4342370"/>
                  <a:pt x="5905500" y="4457700"/>
                </a:cubicBez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3131840" y="3701534"/>
            <a:ext cx="2630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Expert meetings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1816565" y="4797152"/>
            <a:ext cx="2630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Essays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3563887" y="4995520"/>
            <a:ext cx="2630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Interviews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2574906" y="4251374"/>
            <a:ext cx="2630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Illustrations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2949563" y="3068960"/>
            <a:ext cx="2630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Launching</a:t>
            </a:r>
            <a:r>
              <a:rPr lang="nl-NL" dirty="0" smtClean="0"/>
              <a:t> event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371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Foundations built up in the ‘Energy in 2030’ Project</a:t>
            </a:r>
            <a:endParaRPr lang="nb-NO" dirty="0" smtClean="0"/>
          </a:p>
        </p:txBody>
      </p:sp>
      <p:sp>
        <p:nvSpPr>
          <p:cNvPr id="5" name="Vrije vorm 4"/>
          <p:cNvSpPr/>
          <p:nvPr/>
        </p:nvSpPr>
        <p:spPr>
          <a:xfrm>
            <a:off x="400050" y="1657350"/>
            <a:ext cx="6980262" cy="4457700"/>
          </a:xfrm>
          <a:custGeom>
            <a:avLst/>
            <a:gdLst>
              <a:gd name="connsiteX0" fmla="*/ 0 w 5907174"/>
              <a:gd name="connsiteY0" fmla="*/ 4019550 h 4457700"/>
              <a:gd name="connsiteX1" fmla="*/ 57150 w 5907174"/>
              <a:gd name="connsiteY1" fmla="*/ 3924300 h 4457700"/>
              <a:gd name="connsiteX2" fmla="*/ 95250 w 5907174"/>
              <a:gd name="connsiteY2" fmla="*/ 3867150 h 4457700"/>
              <a:gd name="connsiteX3" fmla="*/ 114300 w 5907174"/>
              <a:gd name="connsiteY3" fmla="*/ 3810000 h 4457700"/>
              <a:gd name="connsiteX4" fmla="*/ 171450 w 5907174"/>
              <a:gd name="connsiteY4" fmla="*/ 3771900 h 4457700"/>
              <a:gd name="connsiteX5" fmla="*/ 247650 w 5907174"/>
              <a:gd name="connsiteY5" fmla="*/ 3657600 h 4457700"/>
              <a:gd name="connsiteX6" fmla="*/ 285750 w 5907174"/>
              <a:gd name="connsiteY6" fmla="*/ 3600450 h 4457700"/>
              <a:gd name="connsiteX7" fmla="*/ 304800 w 5907174"/>
              <a:gd name="connsiteY7" fmla="*/ 3543300 h 4457700"/>
              <a:gd name="connsiteX8" fmla="*/ 361950 w 5907174"/>
              <a:gd name="connsiteY8" fmla="*/ 3505200 h 4457700"/>
              <a:gd name="connsiteX9" fmla="*/ 476250 w 5907174"/>
              <a:gd name="connsiteY9" fmla="*/ 3524250 h 4457700"/>
              <a:gd name="connsiteX10" fmla="*/ 609600 w 5907174"/>
              <a:gd name="connsiteY10" fmla="*/ 3486150 h 4457700"/>
              <a:gd name="connsiteX11" fmla="*/ 647700 w 5907174"/>
              <a:gd name="connsiteY11" fmla="*/ 3429000 h 4457700"/>
              <a:gd name="connsiteX12" fmla="*/ 685800 w 5907174"/>
              <a:gd name="connsiteY12" fmla="*/ 3352800 h 4457700"/>
              <a:gd name="connsiteX13" fmla="*/ 742950 w 5907174"/>
              <a:gd name="connsiteY13" fmla="*/ 3295650 h 4457700"/>
              <a:gd name="connsiteX14" fmla="*/ 781050 w 5907174"/>
              <a:gd name="connsiteY14" fmla="*/ 3238500 h 4457700"/>
              <a:gd name="connsiteX15" fmla="*/ 838200 w 5907174"/>
              <a:gd name="connsiteY15" fmla="*/ 3162300 h 4457700"/>
              <a:gd name="connsiteX16" fmla="*/ 895350 w 5907174"/>
              <a:gd name="connsiteY16" fmla="*/ 3105150 h 4457700"/>
              <a:gd name="connsiteX17" fmla="*/ 952500 w 5907174"/>
              <a:gd name="connsiteY17" fmla="*/ 3028950 h 4457700"/>
              <a:gd name="connsiteX18" fmla="*/ 1066800 w 5907174"/>
              <a:gd name="connsiteY18" fmla="*/ 2952750 h 4457700"/>
              <a:gd name="connsiteX19" fmla="*/ 1181100 w 5907174"/>
              <a:gd name="connsiteY19" fmla="*/ 2857500 h 4457700"/>
              <a:gd name="connsiteX20" fmla="*/ 1238250 w 5907174"/>
              <a:gd name="connsiteY20" fmla="*/ 2838450 h 4457700"/>
              <a:gd name="connsiteX21" fmla="*/ 1295400 w 5907174"/>
              <a:gd name="connsiteY21" fmla="*/ 2762250 h 4457700"/>
              <a:gd name="connsiteX22" fmla="*/ 1352550 w 5907174"/>
              <a:gd name="connsiteY22" fmla="*/ 2743200 h 4457700"/>
              <a:gd name="connsiteX23" fmla="*/ 1390650 w 5907174"/>
              <a:gd name="connsiteY23" fmla="*/ 2686050 h 4457700"/>
              <a:gd name="connsiteX24" fmla="*/ 1447800 w 5907174"/>
              <a:gd name="connsiteY24" fmla="*/ 2628900 h 4457700"/>
              <a:gd name="connsiteX25" fmla="*/ 1504950 w 5907174"/>
              <a:gd name="connsiteY25" fmla="*/ 2514600 h 4457700"/>
              <a:gd name="connsiteX26" fmla="*/ 1562100 w 5907174"/>
              <a:gd name="connsiteY26" fmla="*/ 2400300 h 4457700"/>
              <a:gd name="connsiteX27" fmla="*/ 1619250 w 5907174"/>
              <a:gd name="connsiteY27" fmla="*/ 2362200 h 4457700"/>
              <a:gd name="connsiteX28" fmla="*/ 1695450 w 5907174"/>
              <a:gd name="connsiteY28" fmla="*/ 2305050 h 4457700"/>
              <a:gd name="connsiteX29" fmla="*/ 1771650 w 5907174"/>
              <a:gd name="connsiteY29" fmla="*/ 2209800 h 4457700"/>
              <a:gd name="connsiteX30" fmla="*/ 1828800 w 5907174"/>
              <a:gd name="connsiteY30" fmla="*/ 2152650 h 4457700"/>
              <a:gd name="connsiteX31" fmla="*/ 1847850 w 5907174"/>
              <a:gd name="connsiteY31" fmla="*/ 2076450 h 4457700"/>
              <a:gd name="connsiteX32" fmla="*/ 1885950 w 5907174"/>
              <a:gd name="connsiteY32" fmla="*/ 2019300 h 4457700"/>
              <a:gd name="connsiteX33" fmla="*/ 1905000 w 5907174"/>
              <a:gd name="connsiteY33" fmla="*/ 1619250 h 4457700"/>
              <a:gd name="connsiteX34" fmla="*/ 1943100 w 5907174"/>
              <a:gd name="connsiteY34" fmla="*/ 1543050 h 4457700"/>
              <a:gd name="connsiteX35" fmla="*/ 2038350 w 5907174"/>
              <a:gd name="connsiteY35" fmla="*/ 1409700 h 4457700"/>
              <a:gd name="connsiteX36" fmla="*/ 2095500 w 5907174"/>
              <a:gd name="connsiteY36" fmla="*/ 1352550 h 4457700"/>
              <a:gd name="connsiteX37" fmla="*/ 2152650 w 5907174"/>
              <a:gd name="connsiteY37" fmla="*/ 1238250 h 4457700"/>
              <a:gd name="connsiteX38" fmla="*/ 2209800 w 5907174"/>
              <a:gd name="connsiteY38" fmla="*/ 1181100 h 4457700"/>
              <a:gd name="connsiteX39" fmla="*/ 2305050 w 5907174"/>
              <a:gd name="connsiteY39" fmla="*/ 1066800 h 4457700"/>
              <a:gd name="connsiteX40" fmla="*/ 2362200 w 5907174"/>
              <a:gd name="connsiteY40" fmla="*/ 1047750 h 4457700"/>
              <a:gd name="connsiteX41" fmla="*/ 2476500 w 5907174"/>
              <a:gd name="connsiteY41" fmla="*/ 971550 h 4457700"/>
              <a:gd name="connsiteX42" fmla="*/ 2552700 w 5907174"/>
              <a:gd name="connsiteY42" fmla="*/ 876300 h 4457700"/>
              <a:gd name="connsiteX43" fmla="*/ 2667000 w 5907174"/>
              <a:gd name="connsiteY43" fmla="*/ 762000 h 4457700"/>
              <a:gd name="connsiteX44" fmla="*/ 2686050 w 5907174"/>
              <a:gd name="connsiteY44" fmla="*/ 704850 h 4457700"/>
              <a:gd name="connsiteX45" fmla="*/ 2724150 w 5907174"/>
              <a:gd name="connsiteY45" fmla="*/ 647700 h 4457700"/>
              <a:gd name="connsiteX46" fmla="*/ 2800350 w 5907174"/>
              <a:gd name="connsiteY46" fmla="*/ 476250 h 4457700"/>
              <a:gd name="connsiteX47" fmla="*/ 2895600 w 5907174"/>
              <a:gd name="connsiteY47" fmla="*/ 285750 h 4457700"/>
              <a:gd name="connsiteX48" fmla="*/ 2895600 w 5907174"/>
              <a:gd name="connsiteY48" fmla="*/ 285750 h 4457700"/>
              <a:gd name="connsiteX49" fmla="*/ 2914650 w 5907174"/>
              <a:gd name="connsiteY49" fmla="*/ 228600 h 4457700"/>
              <a:gd name="connsiteX50" fmla="*/ 2971800 w 5907174"/>
              <a:gd name="connsiteY50" fmla="*/ 209550 h 4457700"/>
              <a:gd name="connsiteX51" fmla="*/ 3067050 w 5907174"/>
              <a:gd name="connsiteY51" fmla="*/ 95250 h 4457700"/>
              <a:gd name="connsiteX52" fmla="*/ 3105150 w 5907174"/>
              <a:gd name="connsiteY52" fmla="*/ 38100 h 4457700"/>
              <a:gd name="connsiteX53" fmla="*/ 3219450 w 5907174"/>
              <a:gd name="connsiteY53" fmla="*/ 0 h 4457700"/>
              <a:gd name="connsiteX54" fmla="*/ 3295650 w 5907174"/>
              <a:gd name="connsiteY54" fmla="*/ 19050 h 4457700"/>
              <a:gd name="connsiteX55" fmla="*/ 3390900 w 5907174"/>
              <a:gd name="connsiteY55" fmla="*/ 38100 h 4457700"/>
              <a:gd name="connsiteX56" fmla="*/ 3448050 w 5907174"/>
              <a:gd name="connsiteY56" fmla="*/ 152400 h 4457700"/>
              <a:gd name="connsiteX57" fmla="*/ 3467100 w 5907174"/>
              <a:gd name="connsiteY57" fmla="*/ 285750 h 4457700"/>
              <a:gd name="connsiteX58" fmla="*/ 3505200 w 5907174"/>
              <a:gd name="connsiteY58" fmla="*/ 400050 h 4457700"/>
              <a:gd name="connsiteX59" fmla="*/ 3486150 w 5907174"/>
              <a:gd name="connsiteY59" fmla="*/ 552450 h 4457700"/>
              <a:gd name="connsiteX60" fmla="*/ 3467100 w 5907174"/>
              <a:gd name="connsiteY60" fmla="*/ 609600 h 4457700"/>
              <a:gd name="connsiteX61" fmla="*/ 3524250 w 5907174"/>
              <a:gd name="connsiteY61" fmla="*/ 838200 h 4457700"/>
              <a:gd name="connsiteX62" fmla="*/ 3581400 w 5907174"/>
              <a:gd name="connsiteY62" fmla="*/ 857250 h 4457700"/>
              <a:gd name="connsiteX63" fmla="*/ 3638550 w 5907174"/>
              <a:gd name="connsiteY63" fmla="*/ 895350 h 4457700"/>
              <a:gd name="connsiteX64" fmla="*/ 3790950 w 5907174"/>
              <a:gd name="connsiteY64" fmla="*/ 1123950 h 4457700"/>
              <a:gd name="connsiteX65" fmla="*/ 3829050 w 5907174"/>
              <a:gd name="connsiteY65" fmla="*/ 1181100 h 4457700"/>
              <a:gd name="connsiteX66" fmla="*/ 3886200 w 5907174"/>
              <a:gd name="connsiteY66" fmla="*/ 1219200 h 4457700"/>
              <a:gd name="connsiteX67" fmla="*/ 3905250 w 5907174"/>
              <a:gd name="connsiteY67" fmla="*/ 1276350 h 4457700"/>
              <a:gd name="connsiteX68" fmla="*/ 3981450 w 5907174"/>
              <a:gd name="connsiteY68" fmla="*/ 1390650 h 4457700"/>
              <a:gd name="connsiteX69" fmla="*/ 4057650 w 5907174"/>
              <a:gd name="connsiteY69" fmla="*/ 1504950 h 4457700"/>
              <a:gd name="connsiteX70" fmla="*/ 4171950 w 5907174"/>
              <a:gd name="connsiteY70" fmla="*/ 1657350 h 4457700"/>
              <a:gd name="connsiteX71" fmla="*/ 4248150 w 5907174"/>
              <a:gd name="connsiteY71" fmla="*/ 1714500 h 4457700"/>
              <a:gd name="connsiteX72" fmla="*/ 4438650 w 5907174"/>
              <a:gd name="connsiteY72" fmla="*/ 1866900 h 4457700"/>
              <a:gd name="connsiteX73" fmla="*/ 4457700 w 5907174"/>
              <a:gd name="connsiteY73" fmla="*/ 1924050 h 4457700"/>
              <a:gd name="connsiteX74" fmla="*/ 4533900 w 5907174"/>
              <a:gd name="connsiteY74" fmla="*/ 1962150 h 4457700"/>
              <a:gd name="connsiteX75" fmla="*/ 4591050 w 5907174"/>
              <a:gd name="connsiteY75" fmla="*/ 2000250 h 4457700"/>
              <a:gd name="connsiteX76" fmla="*/ 4629150 w 5907174"/>
              <a:gd name="connsiteY76" fmla="*/ 2057400 h 4457700"/>
              <a:gd name="connsiteX77" fmla="*/ 4572000 w 5907174"/>
              <a:gd name="connsiteY77" fmla="*/ 2266950 h 4457700"/>
              <a:gd name="connsiteX78" fmla="*/ 4514850 w 5907174"/>
              <a:gd name="connsiteY78" fmla="*/ 2381250 h 4457700"/>
              <a:gd name="connsiteX79" fmla="*/ 4495800 w 5907174"/>
              <a:gd name="connsiteY79" fmla="*/ 2457450 h 4457700"/>
              <a:gd name="connsiteX80" fmla="*/ 4476750 w 5907174"/>
              <a:gd name="connsiteY80" fmla="*/ 2514600 h 4457700"/>
              <a:gd name="connsiteX81" fmla="*/ 4495800 w 5907174"/>
              <a:gd name="connsiteY81" fmla="*/ 2705100 h 4457700"/>
              <a:gd name="connsiteX82" fmla="*/ 4514850 w 5907174"/>
              <a:gd name="connsiteY82" fmla="*/ 2781300 h 4457700"/>
              <a:gd name="connsiteX83" fmla="*/ 4572000 w 5907174"/>
              <a:gd name="connsiteY83" fmla="*/ 2800350 h 4457700"/>
              <a:gd name="connsiteX84" fmla="*/ 4610100 w 5907174"/>
              <a:gd name="connsiteY84" fmla="*/ 2876550 h 4457700"/>
              <a:gd name="connsiteX85" fmla="*/ 4667250 w 5907174"/>
              <a:gd name="connsiteY85" fmla="*/ 2933700 h 4457700"/>
              <a:gd name="connsiteX86" fmla="*/ 4743450 w 5907174"/>
              <a:gd name="connsiteY86" fmla="*/ 3086100 h 4457700"/>
              <a:gd name="connsiteX87" fmla="*/ 4781550 w 5907174"/>
              <a:gd name="connsiteY87" fmla="*/ 3143250 h 4457700"/>
              <a:gd name="connsiteX88" fmla="*/ 4800600 w 5907174"/>
              <a:gd name="connsiteY88" fmla="*/ 3219450 h 4457700"/>
              <a:gd name="connsiteX89" fmla="*/ 4819650 w 5907174"/>
              <a:gd name="connsiteY89" fmla="*/ 3333750 h 4457700"/>
              <a:gd name="connsiteX90" fmla="*/ 4838700 w 5907174"/>
              <a:gd name="connsiteY90" fmla="*/ 3390900 h 4457700"/>
              <a:gd name="connsiteX91" fmla="*/ 4857750 w 5907174"/>
              <a:gd name="connsiteY91" fmla="*/ 3486150 h 4457700"/>
              <a:gd name="connsiteX92" fmla="*/ 4991100 w 5907174"/>
              <a:gd name="connsiteY92" fmla="*/ 3638550 h 4457700"/>
              <a:gd name="connsiteX93" fmla="*/ 5124450 w 5907174"/>
              <a:gd name="connsiteY93" fmla="*/ 3752850 h 4457700"/>
              <a:gd name="connsiteX94" fmla="*/ 5200650 w 5907174"/>
              <a:gd name="connsiteY94" fmla="*/ 3790950 h 4457700"/>
              <a:gd name="connsiteX95" fmla="*/ 5314950 w 5907174"/>
              <a:gd name="connsiteY95" fmla="*/ 3905250 h 4457700"/>
              <a:gd name="connsiteX96" fmla="*/ 5372100 w 5907174"/>
              <a:gd name="connsiteY96" fmla="*/ 3943350 h 4457700"/>
              <a:gd name="connsiteX97" fmla="*/ 5505450 w 5907174"/>
              <a:gd name="connsiteY97" fmla="*/ 4076700 h 4457700"/>
              <a:gd name="connsiteX98" fmla="*/ 5562600 w 5907174"/>
              <a:gd name="connsiteY98" fmla="*/ 4133850 h 4457700"/>
              <a:gd name="connsiteX99" fmla="*/ 5715000 w 5907174"/>
              <a:gd name="connsiteY99" fmla="*/ 4210050 h 4457700"/>
              <a:gd name="connsiteX100" fmla="*/ 5772150 w 5907174"/>
              <a:gd name="connsiteY100" fmla="*/ 4248150 h 4457700"/>
              <a:gd name="connsiteX101" fmla="*/ 5886450 w 5907174"/>
              <a:gd name="connsiteY101" fmla="*/ 4305300 h 4457700"/>
              <a:gd name="connsiteX102" fmla="*/ 5905500 w 5907174"/>
              <a:gd name="connsiteY102" fmla="*/ 445770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5907174" h="4457700">
                <a:moveTo>
                  <a:pt x="0" y="4019550"/>
                </a:moveTo>
                <a:cubicBezTo>
                  <a:pt x="19050" y="3987800"/>
                  <a:pt x="37526" y="3955698"/>
                  <a:pt x="57150" y="3924300"/>
                </a:cubicBezTo>
                <a:cubicBezTo>
                  <a:pt x="69284" y="3904885"/>
                  <a:pt x="85011" y="3887628"/>
                  <a:pt x="95250" y="3867150"/>
                </a:cubicBezTo>
                <a:cubicBezTo>
                  <a:pt x="104230" y="3849189"/>
                  <a:pt x="101756" y="3825680"/>
                  <a:pt x="114300" y="3810000"/>
                </a:cubicBezTo>
                <a:cubicBezTo>
                  <a:pt x="128603" y="3792122"/>
                  <a:pt x="152400" y="3784600"/>
                  <a:pt x="171450" y="3771900"/>
                </a:cubicBezTo>
                <a:lnTo>
                  <a:pt x="247650" y="3657600"/>
                </a:lnTo>
                <a:cubicBezTo>
                  <a:pt x="260350" y="3638550"/>
                  <a:pt x="278510" y="3622170"/>
                  <a:pt x="285750" y="3600450"/>
                </a:cubicBezTo>
                <a:cubicBezTo>
                  <a:pt x="292100" y="3581400"/>
                  <a:pt x="292256" y="3558980"/>
                  <a:pt x="304800" y="3543300"/>
                </a:cubicBezTo>
                <a:cubicBezTo>
                  <a:pt x="319103" y="3525422"/>
                  <a:pt x="342900" y="3517900"/>
                  <a:pt x="361950" y="3505200"/>
                </a:cubicBezTo>
                <a:cubicBezTo>
                  <a:pt x="400050" y="3511550"/>
                  <a:pt x="437624" y="3524250"/>
                  <a:pt x="476250" y="3524250"/>
                </a:cubicBezTo>
                <a:cubicBezTo>
                  <a:pt x="500170" y="3524250"/>
                  <a:pt x="582650" y="3495133"/>
                  <a:pt x="609600" y="3486150"/>
                </a:cubicBezTo>
                <a:cubicBezTo>
                  <a:pt x="622300" y="3467100"/>
                  <a:pt x="636341" y="3448879"/>
                  <a:pt x="647700" y="3429000"/>
                </a:cubicBezTo>
                <a:cubicBezTo>
                  <a:pt x="661789" y="3404344"/>
                  <a:pt x="669294" y="3375908"/>
                  <a:pt x="685800" y="3352800"/>
                </a:cubicBezTo>
                <a:cubicBezTo>
                  <a:pt x="701459" y="3330877"/>
                  <a:pt x="725703" y="3316346"/>
                  <a:pt x="742950" y="3295650"/>
                </a:cubicBezTo>
                <a:cubicBezTo>
                  <a:pt x="757607" y="3278061"/>
                  <a:pt x="767742" y="3257131"/>
                  <a:pt x="781050" y="3238500"/>
                </a:cubicBezTo>
                <a:cubicBezTo>
                  <a:pt x="799504" y="3212664"/>
                  <a:pt x="817537" y="3186406"/>
                  <a:pt x="838200" y="3162300"/>
                </a:cubicBezTo>
                <a:cubicBezTo>
                  <a:pt x="855733" y="3141845"/>
                  <a:pt x="877817" y="3125605"/>
                  <a:pt x="895350" y="3105150"/>
                </a:cubicBezTo>
                <a:cubicBezTo>
                  <a:pt x="916013" y="3081044"/>
                  <a:pt x="928770" y="3050044"/>
                  <a:pt x="952500" y="3028950"/>
                </a:cubicBezTo>
                <a:cubicBezTo>
                  <a:pt x="986724" y="2998528"/>
                  <a:pt x="1034421" y="2985129"/>
                  <a:pt x="1066800" y="2952750"/>
                </a:cubicBezTo>
                <a:cubicBezTo>
                  <a:pt x="1108931" y="2910619"/>
                  <a:pt x="1128056" y="2884022"/>
                  <a:pt x="1181100" y="2857500"/>
                </a:cubicBezTo>
                <a:cubicBezTo>
                  <a:pt x="1199061" y="2848520"/>
                  <a:pt x="1219200" y="2844800"/>
                  <a:pt x="1238250" y="2838450"/>
                </a:cubicBezTo>
                <a:cubicBezTo>
                  <a:pt x="1257300" y="2813050"/>
                  <a:pt x="1271009" y="2782576"/>
                  <a:pt x="1295400" y="2762250"/>
                </a:cubicBezTo>
                <a:cubicBezTo>
                  <a:pt x="1310826" y="2749395"/>
                  <a:pt x="1336870" y="2755744"/>
                  <a:pt x="1352550" y="2743200"/>
                </a:cubicBezTo>
                <a:cubicBezTo>
                  <a:pt x="1370428" y="2728897"/>
                  <a:pt x="1375993" y="2703639"/>
                  <a:pt x="1390650" y="2686050"/>
                </a:cubicBezTo>
                <a:cubicBezTo>
                  <a:pt x="1407897" y="2665354"/>
                  <a:pt x="1428750" y="2647950"/>
                  <a:pt x="1447800" y="2628900"/>
                </a:cubicBezTo>
                <a:cubicBezTo>
                  <a:pt x="1495683" y="2485252"/>
                  <a:pt x="1431092" y="2662316"/>
                  <a:pt x="1504950" y="2514600"/>
                </a:cubicBezTo>
                <a:cubicBezTo>
                  <a:pt x="1535938" y="2452625"/>
                  <a:pt x="1507505" y="2454895"/>
                  <a:pt x="1562100" y="2400300"/>
                </a:cubicBezTo>
                <a:cubicBezTo>
                  <a:pt x="1578289" y="2384111"/>
                  <a:pt x="1600619" y="2375508"/>
                  <a:pt x="1619250" y="2362200"/>
                </a:cubicBezTo>
                <a:cubicBezTo>
                  <a:pt x="1645086" y="2343746"/>
                  <a:pt x="1672999" y="2327501"/>
                  <a:pt x="1695450" y="2305050"/>
                </a:cubicBezTo>
                <a:cubicBezTo>
                  <a:pt x="1724201" y="2276299"/>
                  <a:pt x="1744875" y="2240400"/>
                  <a:pt x="1771650" y="2209800"/>
                </a:cubicBezTo>
                <a:cubicBezTo>
                  <a:pt x="1789391" y="2189525"/>
                  <a:pt x="1809750" y="2171700"/>
                  <a:pt x="1828800" y="2152650"/>
                </a:cubicBezTo>
                <a:cubicBezTo>
                  <a:pt x="1835150" y="2127250"/>
                  <a:pt x="1837537" y="2100515"/>
                  <a:pt x="1847850" y="2076450"/>
                </a:cubicBezTo>
                <a:cubicBezTo>
                  <a:pt x="1856869" y="2055406"/>
                  <a:pt x="1883110" y="2042018"/>
                  <a:pt x="1885950" y="2019300"/>
                </a:cubicBezTo>
                <a:cubicBezTo>
                  <a:pt x="1902509" y="1886830"/>
                  <a:pt x="1889094" y="1751800"/>
                  <a:pt x="1905000" y="1619250"/>
                </a:cubicBezTo>
                <a:cubicBezTo>
                  <a:pt x="1908383" y="1591054"/>
                  <a:pt x="1929011" y="1567706"/>
                  <a:pt x="1943100" y="1543050"/>
                </a:cubicBezTo>
                <a:cubicBezTo>
                  <a:pt x="1960330" y="1512897"/>
                  <a:pt x="2020827" y="1430143"/>
                  <a:pt x="2038350" y="1409700"/>
                </a:cubicBezTo>
                <a:cubicBezTo>
                  <a:pt x="2055883" y="1389245"/>
                  <a:pt x="2076450" y="1371600"/>
                  <a:pt x="2095500" y="1352550"/>
                </a:cubicBezTo>
                <a:cubicBezTo>
                  <a:pt x="2114593" y="1295272"/>
                  <a:pt x="2111618" y="1287489"/>
                  <a:pt x="2152650" y="1238250"/>
                </a:cubicBezTo>
                <a:cubicBezTo>
                  <a:pt x="2169897" y="1217554"/>
                  <a:pt x="2192553" y="1201796"/>
                  <a:pt x="2209800" y="1181100"/>
                </a:cubicBezTo>
                <a:cubicBezTo>
                  <a:pt x="2253727" y="1128387"/>
                  <a:pt x="2242438" y="1108541"/>
                  <a:pt x="2305050" y="1066800"/>
                </a:cubicBezTo>
                <a:cubicBezTo>
                  <a:pt x="2321758" y="1055661"/>
                  <a:pt x="2344647" y="1057502"/>
                  <a:pt x="2362200" y="1047750"/>
                </a:cubicBezTo>
                <a:cubicBezTo>
                  <a:pt x="2402228" y="1025512"/>
                  <a:pt x="2476500" y="971550"/>
                  <a:pt x="2476500" y="971550"/>
                </a:cubicBezTo>
                <a:cubicBezTo>
                  <a:pt x="2509609" y="872224"/>
                  <a:pt x="2471068" y="948862"/>
                  <a:pt x="2552700" y="876300"/>
                </a:cubicBezTo>
                <a:cubicBezTo>
                  <a:pt x="2592972" y="840503"/>
                  <a:pt x="2667000" y="762000"/>
                  <a:pt x="2667000" y="762000"/>
                </a:cubicBezTo>
                <a:cubicBezTo>
                  <a:pt x="2673350" y="742950"/>
                  <a:pt x="2677070" y="722811"/>
                  <a:pt x="2686050" y="704850"/>
                </a:cubicBezTo>
                <a:cubicBezTo>
                  <a:pt x="2696289" y="684372"/>
                  <a:pt x="2714851" y="668622"/>
                  <a:pt x="2724150" y="647700"/>
                </a:cubicBezTo>
                <a:cubicBezTo>
                  <a:pt x="2814830" y="443669"/>
                  <a:pt x="2714125" y="605588"/>
                  <a:pt x="2800350" y="476250"/>
                </a:cubicBezTo>
                <a:cubicBezTo>
                  <a:pt x="2830506" y="355627"/>
                  <a:pt x="2804877" y="421835"/>
                  <a:pt x="2895600" y="285750"/>
                </a:cubicBezTo>
                <a:lnTo>
                  <a:pt x="2895600" y="285750"/>
                </a:lnTo>
                <a:cubicBezTo>
                  <a:pt x="2901950" y="266700"/>
                  <a:pt x="2900451" y="242799"/>
                  <a:pt x="2914650" y="228600"/>
                </a:cubicBezTo>
                <a:cubicBezTo>
                  <a:pt x="2928849" y="214401"/>
                  <a:pt x="2952750" y="215900"/>
                  <a:pt x="2971800" y="209550"/>
                </a:cubicBezTo>
                <a:cubicBezTo>
                  <a:pt x="3008184" y="100397"/>
                  <a:pt x="2963253" y="199047"/>
                  <a:pt x="3067050" y="95250"/>
                </a:cubicBezTo>
                <a:cubicBezTo>
                  <a:pt x="3083239" y="79061"/>
                  <a:pt x="3085735" y="50234"/>
                  <a:pt x="3105150" y="38100"/>
                </a:cubicBezTo>
                <a:cubicBezTo>
                  <a:pt x="3139206" y="16815"/>
                  <a:pt x="3219450" y="0"/>
                  <a:pt x="3219450" y="0"/>
                </a:cubicBezTo>
                <a:cubicBezTo>
                  <a:pt x="3244850" y="6350"/>
                  <a:pt x="3270092" y="13370"/>
                  <a:pt x="3295650" y="19050"/>
                </a:cubicBezTo>
                <a:cubicBezTo>
                  <a:pt x="3327258" y="26074"/>
                  <a:pt x="3362787" y="22036"/>
                  <a:pt x="3390900" y="38100"/>
                </a:cubicBezTo>
                <a:cubicBezTo>
                  <a:pt x="3421312" y="55478"/>
                  <a:pt x="3438272" y="123066"/>
                  <a:pt x="3448050" y="152400"/>
                </a:cubicBezTo>
                <a:cubicBezTo>
                  <a:pt x="3454400" y="196850"/>
                  <a:pt x="3457004" y="241999"/>
                  <a:pt x="3467100" y="285750"/>
                </a:cubicBezTo>
                <a:cubicBezTo>
                  <a:pt x="3476131" y="324882"/>
                  <a:pt x="3505200" y="400050"/>
                  <a:pt x="3505200" y="400050"/>
                </a:cubicBezTo>
                <a:cubicBezTo>
                  <a:pt x="3498850" y="450850"/>
                  <a:pt x="3495308" y="502080"/>
                  <a:pt x="3486150" y="552450"/>
                </a:cubicBezTo>
                <a:cubicBezTo>
                  <a:pt x="3482558" y="572207"/>
                  <a:pt x="3467100" y="589520"/>
                  <a:pt x="3467100" y="609600"/>
                </a:cubicBezTo>
                <a:cubicBezTo>
                  <a:pt x="3467100" y="663485"/>
                  <a:pt x="3462846" y="789076"/>
                  <a:pt x="3524250" y="838200"/>
                </a:cubicBezTo>
                <a:cubicBezTo>
                  <a:pt x="3539930" y="850744"/>
                  <a:pt x="3563439" y="848270"/>
                  <a:pt x="3581400" y="857250"/>
                </a:cubicBezTo>
                <a:cubicBezTo>
                  <a:pt x="3601878" y="867489"/>
                  <a:pt x="3619500" y="882650"/>
                  <a:pt x="3638550" y="895350"/>
                </a:cubicBezTo>
                <a:lnTo>
                  <a:pt x="3790950" y="1123950"/>
                </a:lnTo>
                <a:cubicBezTo>
                  <a:pt x="3803650" y="1143000"/>
                  <a:pt x="3810000" y="1168400"/>
                  <a:pt x="3829050" y="1181100"/>
                </a:cubicBezTo>
                <a:lnTo>
                  <a:pt x="3886200" y="1219200"/>
                </a:lnTo>
                <a:cubicBezTo>
                  <a:pt x="3892550" y="1238250"/>
                  <a:pt x="3895498" y="1258797"/>
                  <a:pt x="3905250" y="1276350"/>
                </a:cubicBezTo>
                <a:cubicBezTo>
                  <a:pt x="3927488" y="1316378"/>
                  <a:pt x="3966970" y="1347209"/>
                  <a:pt x="3981450" y="1390650"/>
                </a:cubicBezTo>
                <a:cubicBezTo>
                  <a:pt x="4015667" y="1493301"/>
                  <a:pt x="3977382" y="1406845"/>
                  <a:pt x="4057650" y="1504950"/>
                </a:cubicBezTo>
                <a:cubicBezTo>
                  <a:pt x="4097861" y="1554096"/>
                  <a:pt x="4121150" y="1619250"/>
                  <a:pt x="4171950" y="1657350"/>
                </a:cubicBezTo>
                <a:cubicBezTo>
                  <a:pt x="4197350" y="1676400"/>
                  <a:pt x="4224550" y="1693260"/>
                  <a:pt x="4248150" y="1714500"/>
                </a:cubicBezTo>
                <a:cubicBezTo>
                  <a:pt x="4416126" y="1865678"/>
                  <a:pt x="4296551" y="1795850"/>
                  <a:pt x="4438650" y="1866900"/>
                </a:cubicBezTo>
                <a:cubicBezTo>
                  <a:pt x="4445000" y="1885950"/>
                  <a:pt x="4443501" y="1909851"/>
                  <a:pt x="4457700" y="1924050"/>
                </a:cubicBezTo>
                <a:cubicBezTo>
                  <a:pt x="4477780" y="1944130"/>
                  <a:pt x="4509244" y="1948061"/>
                  <a:pt x="4533900" y="1962150"/>
                </a:cubicBezTo>
                <a:cubicBezTo>
                  <a:pt x="4553779" y="1973509"/>
                  <a:pt x="4572000" y="1987550"/>
                  <a:pt x="4591050" y="2000250"/>
                </a:cubicBezTo>
                <a:cubicBezTo>
                  <a:pt x="4603750" y="2019300"/>
                  <a:pt x="4627077" y="2034599"/>
                  <a:pt x="4629150" y="2057400"/>
                </a:cubicBezTo>
                <a:cubicBezTo>
                  <a:pt x="4644972" y="2231442"/>
                  <a:pt x="4621633" y="2167684"/>
                  <a:pt x="4572000" y="2266950"/>
                </a:cubicBezTo>
                <a:cubicBezTo>
                  <a:pt x="4493130" y="2424691"/>
                  <a:pt x="4624039" y="2217466"/>
                  <a:pt x="4514850" y="2381250"/>
                </a:cubicBezTo>
                <a:cubicBezTo>
                  <a:pt x="4508500" y="2406650"/>
                  <a:pt x="4502993" y="2432276"/>
                  <a:pt x="4495800" y="2457450"/>
                </a:cubicBezTo>
                <a:cubicBezTo>
                  <a:pt x="4490283" y="2476758"/>
                  <a:pt x="4476750" y="2494520"/>
                  <a:pt x="4476750" y="2514600"/>
                </a:cubicBezTo>
                <a:cubicBezTo>
                  <a:pt x="4476750" y="2578417"/>
                  <a:pt x="4486775" y="2641925"/>
                  <a:pt x="4495800" y="2705100"/>
                </a:cubicBezTo>
                <a:cubicBezTo>
                  <a:pt x="4499503" y="2731019"/>
                  <a:pt x="4498494" y="2760856"/>
                  <a:pt x="4514850" y="2781300"/>
                </a:cubicBezTo>
                <a:cubicBezTo>
                  <a:pt x="4527394" y="2796980"/>
                  <a:pt x="4552950" y="2794000"/>
                  <a:pt x="4572000" y="2800350"/>
                </a:cubicBezTo>
                <a:cubicBezTo>
                  <a:pt x="4584700" y="2825750"/>
                  <a:pt x="4593594" y="2853442"/>
                  <a:pt x="4610100" y="2876550"/>
                </a:cubicBezTo>
                <a:cubicBezTo>
                  <a:pt x="4625759" y="2898473"/>
                  <a:pt x="4652786" y="2910971"/>
                  <a:pt x="4667250" y="2933700"/>
                </a:cubicBezTo>
                <a:cubicBezTo>
                  <a:pt x="4697742" y="2981617"/>
                  <a:pt x="4711945" y="3038843"/>
                  <a:pt x="4743450" y="3086100"/>
                </a:cubicBezTo>
                <a:lnTo>
                  <a:pt x="4781550" y="3143250"/>
                </a:lnTo>
                <a:cubicBezTo>
                  <a:pt x="4787900" y="3168650"/>
                  <a:pt x="4795465" y="3193777"/>
                  <a:pt x="4800600" y="3219450"/>
                </a:cubicBezTo>
                <a:cubicBezTo>
                  <a:pt x="4808175" y="3257325"/>
                  <a:pt x="4811271" y="3296044"/>
                  <a:pt x="4819650" y="3333750"/>
                </a:cubicBezTo>
                <a:cubicBezTo>
                  <a:pt x="4824006" y="3353352"/>
                  <a:pt x="4833830" y="3371419"/>
                  <a:pt x="4838700" y="3390900"/>
                </a:cubicBezTo>
                <a:cubicBezTo>
                  <a:pt x="4846553" y="3422312"/>
                  <a:pt x="4844352" y="3456673"/>
                  <a:pt x="4857750" y="3486150"/>
                </a:cubicBezTo>
                <a:cubicBezTo>
                  <a:pt x="4924348" y="3632665"/>
                  <a:pt x="4907001" y="3568468"/>
                  <a:pt x="4991100" y="3638550"/>
                </a:cubicBezTo>
                <a:cubicBezTo>
                  <a:pt x="5084614" y="3716478"/>
                  <a:pt x="5010301" y="3681507"/>
                  <a:pt x="5124450" y="3752850"/>
                </a:cubicBezTo>
                <a:cubicBezTo>
                  <a:pt x="5148532" y="3767901"/>
                  <a:pt x="5178475" y="3773210"/>
                  <a:pt x="5200650" y="3790950"/>
                </a:cubicBezTo>
                <a:cubicBezTo>
                  <a:pt x="5242724" y="3824610"/>
                  <a:pt x="5270118" y="3875362"/>
                  <a:pt x="5314950" y="3905250"/>
                </a:cubicBezTo>
                <a:lnTo>
                  <a:pt x="5372100" y="3943350"/>
                </a:lnTo>
                <a:cubicBezTo>
                  <a:pt x="5415205" y="4072666"/>
                  <a:pt x="5352607" y="3923857"/>
                  <a:pt x="5505450" y="4076700"/>
                </a:cubicBezTo>
                <a:cubicBezTo>
                  <a:pt x="5524500" y="4095750"/>
                  <a:pt x="5539871" y="4119386"/>
                  <a:pt x="5562600" y="4133850"/>
                </a:cubicBezTo>
                <a:cubicBezTo>
                  <a:pt x="5610517" y="4164342"/>
                  <a:pt x="5667743" y="4178545"/>
                  <a:pt x="5715000" y="4210050"/>
                </a:cubicBezTo>
                <a:cubicBezTo>
                  <a:pt x="5734050" y="4222750"/>
                  <a:pt x="5751672" y="4237911"/>
                  <a:pt x="5772150" y="4248150"/>
                </a:cubicBezTo>
                <a:cubicBezTo>
                  <a:pt x="5929891" y="4327020"/>
                  <a:pt x="5722666" y="4196111"/>
                  <a:pt x="5886450" y="4305300"/>
                </a:cubicBezTo>
                <a:cubicBezTo>
                  <a:pt x="5915540" y="4392571"/>
                  <a:pt x="5905500" y="4342370"/>
                  <a:pt x="5905500" y="4457700"/>
                </a:cubicBez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 9"/>
          <p:cNvSpPr/>
          <p:nvPr/>
        </p:nvSpPr>
        <p:spPr>
          <a:xfrm>
            <a:off x="285750" y="2170340"/>
            <a:ext cx="7332467" cy="287680"/>
          </a:xfrm>
          <a:custGeom>
            <a:avLst/>
            <a:gdLst>
              <a:gd name="connsiteX0" fmla="*/ 0 w 7332467"/>
              <a:gd name="connsiteY0" fmla="*/ 172810 h 287680"/>
              <a:gd name="connsiteX1" fmla="*/ 666750 w 7332467"/>
              <a:gd name="connsiteY1" fmla="*/ 1360 h 287680"/>
              <a:gd name="connsiteX2" fmla="*/ 1143000 w 7332467"/>
              <a:gd name="connsiteY2" fmla="*/ 172810 h 287680"/>
              <a:gd name="connsiteX3" fmla="*/ 1809750 w 7332467"/>
              <a:gd name="connsiteY3" fmla="*/ 1360 h 287680"/>
              <a:gd name="connsiteX4" fmla="*/ 2686050 w 7332467"/>
              <a:gd name="connsiteY4" fmla="*/ 172810 h 287680"/>
              <a:gd name="connsiteX5" fmla="*/ 3429000 w 7332467"/>
              <a:gd name="connsiteY5" fmla="*/ 20410 h 287680"/>
              <a:gd name="connsiteX6" fmla="*/ 4114800 w 7332467"/>
              <a:gd name="connsiteY6" fmla="*/ 172810 h 287680"/>
              <a:gd name="connsiteX7" fmla="*/ 5086350 w 7332467"/>
              <a:gd name="connsiteY7" fmla="*/ 1360 h 287680"/>
              <a:gd name="connsiteX8" fmla="*/ 5772150 w 7332467"/>
              <a:gd name="connsiteY8" fmla="*/ 287110 h 287680"/>
              <a:gd name="connsiteX9" fmla="*/ 6991350 w 7332467"/>
              <a:gd name="connsiteY9" fmla="*/ 77560 h 287680"/>
              <a:gd name="connsiteX10" fmla="*/ 7296150 w 7332467"/>
              <a:gd name="connsiteY10" fmla="*/ 172810 h 287680"/>
              <a:gd name="connsiteX11" fmla="*/ 7315200 w 7332467"/>
              <a:gd name="connsiteY11" fmla="*/ 172810 h 2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2467" h="287680">
                <a:moveTo>
                  <a:pt x="0" y="172810"/>
                </a:moveTo>
                <a:cubicBezTo>
                  <a:pt x="238125" y="87085"/>
                  <a:pt x="476250" y="1360"/>
                  <a:pt x="666750" y="1360"/>
                </a:cubicBezTo>
                <a:cubicBezTo>
                  <a:pt x="857250" y="1360"/>
                  <a:pt x="952500" y="172810"/>
                  <a:pt x="1143000" y="172810"/>
                </a:cubicBezTo>
                <a:cubicBezTo>
                  <a:pt x="1333500" y="172810"/>
                  <a:pt x="1552575" y="1360"/>
                  <a:pt x="1809750" y="1360"/>
                </a:cubicBezTo>
                <a:cubicBezTo>
                  <a:pt x="2066925" y="1360"/>
                  <a:pt x="2416175" y="169635"/>
                  <a:pt x="2686050" y="172810"/>
                </a:cubicBezTo>
                <a:cubicBezTo>
                  <a:pt x="2955925" y="175985"/>
                  <a:pt x="3190875" y="20410"/>
                  <a:pt x="3429000" y="20410"/>
                </a:cubicBezTo>
                <a:cubicBezTo>
                  <a:pt x="3667125" y="20410"/>
                  <a:pt x="3838575" y="175985"/>
                  <a:pt x="4114800" y="172810"/>
                </a:cubicBezTo>
                <a:cubicBezTo>
                  <a:pt x="4391025" y="169635"/>
                  <a:pt x="4810125" y="-17690"/>
                  <a:pt x="5086350" y="1360"/>
                </a:cubicBezTo>
                <a:cubicBezTo>
                  <a:pt x="5362575" y="20410"/>
                  <a:pt x="5454650" y="274410"/>
                  <a:pt x="5772150" y="287110"/>
                </a:cubicBezTo>
                <a:cubicBezTo>
                  <a:pt x="6089650" y="299810"/>
                  <a:pt x="6737350" y="96610"/>
                  <a:pt x="6991350" y="77560"/>
                </a:cubicBezTo>
                <a:cubicBezTo>
                  <a:pt x="7245350" y="58510"/>
                  <a:pt x="7242175" y="156935"/>
                  <a:pt x="7296150" y="172810"/>
                </a:cubicBezTo>
                <a:cubicBezTo>
                  <a:pt x="7350125" y="188685"/>
                  <a:pt x="7332662" y="180747"/>
                  <a:pt x="7315200" y="172810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Vrije vorm 27"/>
          <p:cNvSpPr/>
          <p:nvPr/>
        </p:nvSpPr>
        <p:spPr>
          <a:xfrm>
            <a:off x="395536" y="2493248"/>
            <a:ext cx="7332467" cy="287680"/>
          </a:xfrm>
          <a:custGeom>
            <a:avLst/>
            <a:gdLst>
              <a:gd name="connsiteX0" fmla="*/ 0 w 7332467"/>
              <a:gd name="connsiteY0" fmla="*/ 172810 h 287680"/>
              <a:gd name="connsiteX1" fmla="*/ 666750 w 7332467"/>
              <a:gd name="connsiteY1" fmla="*/ 1360 h 287680"/>
              <a:gd name="connsiteX2" fmla="*/ 1143000 w 7332467"/>
              <a:gd name="connsiteY2" fmla="*/ 172810 h 287680"/>
              <a:gd name="connsiteX3" fmla="*/ 1809750 w 7332467"/>
              <a:gd name="connsiteY3" fmla="*/ 1360 h 287680"/>
              <a:gd name="connsiteX4" fmla="*/ 2686050 w 7332467"/>
              <a:gd name="connsiteY4" fmla="*/ 172810 h 287680"/>
              <a:gd name="connsiteX5" fmla="*/ 3429000 w 7332467"/>
              <a:gd name="connsiteY5" fmla="*/ 20410 h 287680"/>
              <a:gd name="connsiteX6" fmla="*/ 4114800 w 7332467"/>
              <a:gd name="connsiteY6" fmla="*/ 172810 h 287680"/>
              <a:gd name="connsiteX7" fmla="*/ 5086350 w 7332467"/>
              <a:gd name="connsiteY7" fmla="*/ 1360 h 287680"/>
              <a:gd name="connsiteX8" fmla="*/ 5772150 w 7332467"/>
              <a:gd name="connsiteY8" fmla="*/ 287110 h 287680"/>
              <a:gd name="connsiteX9" fmla="*/ 6991350 w 7332467"/>
              <a:gd name="connsiteY9" fmla="*/ 77560 h 287680"/>
              <a:gd name="connsiteX10" fmla="*/ 7296150 w 7332467"/>
              <a:gd name="connsiteY10" fmla="*/ 172810 h 287680"/>
              <a:gd name="connsiteX11" fmla="*/ 7315200 w 7332467"/>
              <a:gd name="connsiteY11" fmla="*/ 172810 h 2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2467" h="287680">
                <a:moveTo>
                  <a:pt x="0" y="172810"/>
                </a:moveTo>
                <a:cubicBezTo>
                  <a:pt x="238125" y="87085"/>
                  <a:pt x="476250" y="1360"/>
                  <a:pt x="666750" y="1360"/>
                </a:cubicBezTo>
                <a:cubicBezTo>
                  <a:pt x="857250" y="1360"/>
                  <a:pt x="952500" y="172810"/>
                  <a:pt x="1143000" y="172810"/>
                </a:cubicBezTo>
                <a:cubicBezTo>
                  <a:pt x="1333500" y="172810"/>
                  <a:pt x="1552575" y="1360"/>
                  <a:pt x="1809750" y="1360"/>
                </a:cubicBezTo>
                <a:cubicBezTo>
                  <a:pt x="2066925" y="1360"/>
                  <a:pt x="2416175" y="169635"/>
                  <a:pt x="2686050" y="172810"/>
                </a:cubicBezTo>
                <a:cubicBezTo>
                  <a:pt x="2955925" y="175985"/>
                  <a:pt x="3190875" y="20410"/>
                  <a:pt x="3429000" y="20410"/>
                </a:cubicBezTo>
                <a:cubicBezTo>
                  <a:pt x="3667125" y="20410"/>
                  <a:pt x="3838575" y="175985"/>
                  <a:pt x="4114800" y="172810"/>
                </a:cubicBezTo>
                <a:cubicBezTo>
                  <a:pt x="4391025" y="169635"/>
                  <a:pt x="4810125" y="-17690"/>
                  <a:pt x="5086350" y="1360"/>
                </a:cubicBezTo>
                <a:cubicBezTo>
                  <a:pt x="5362575" y="20410"/>
                  <a:pt x="5454650" y="274410"/>
                  <a:pt x="5772150" y="287110"/>
                </a:cubicBezTo>
                <a:cubicBezTo>
                  <a:pt x="6089650" y="299810"/>
                  <a:pt x="6737350" y="96610"/>
                  <a:pt x="6991350" y="77560"/>
                </a:cubicBezTo>
                <a:cubicBezTo>
                  <a:pt x="7245350" y="58510"/>
                  <a:pt x="7242175" y="156935"/>
                  <a:pt x="7296150" y="172810"/>
                </a:cubicBezTo>
                <a:cubicBezTo>
                  <a:pt x="7350125" y="188685"/>
                  <a:pt x="7332662" y="180747"/>
                  <a:pt x="7315200" y="172810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Vrije vorm 28"/>
          <p:cNvSpPr/>
          <p:nvPr/>
        </p:nvSpPr>
        <p:spPr>
          <a:xfrm>
            <a:off x="395536" y="2925296"/>
            <a:ext cx="7332467" cy="287680"/>
          </a:xfrm>
          <a:custGeom>
            <a:avLst/>
            <a:gdLst>
              <a:gd name="connsiteX0" fmla="*/ 0 w 7332467"/>
              <a:gd name="connsiteY0" fmla="*/ 172810 h 287680"/>
              <a:gd name="connsiteX1" fmla="*/ 666750 w 7332467"/>
              <a:gd name="connsiteY1" fmla="*/ 1360 h 287680"/>
              <a:gd name="connsiteX2" fmla="*/ 1143000 w 7332467"/>
              <a:gd name="connsiteY2" fmla="*/ 172810 h 287680"/>
              <a:gd name="connsiteX3" fmla="*/ 1809750 w 7332467"/>
              <a:gd name="connsiteY3" fmla="*/ 1360 h 287680"/>
              <a:gd name="connsiteX4" fmla="*/ 2686050 w 7332467"/>
              <a:gd name="connsiteY4" fmla="*/ 172810 h 287680"/>
              <a:gd name="connsiteX5" fmla="*/ 3429000 w 7332467"/>
              <a:gd name="connsiteY5" fmla="*/ 20410 h 287680"/>
              <a:gd name="connsiteX6" fmla="*/ 4114800 w 7332467"/>
              <a:gd name="connsiteY6" fmla="*/ 172810 h 287680"/>
              <a:gd name="connsiteX7" fmla="*/ 5086350 w 7332467"/>
              <a:gd name="connsiteY7" fmla="*/ 1360 h 287680"/>
              <a:gd name="connsiteX8" fmla="*/ 5772150 w 7332467"/>
              <a:gd name="connsiteY8" fmla="*/ 287110 h 287680"/>
              <a:gd name="connsiteX9" fmla="*/ 6991350 w 7332467"/>
              <a:gd name="connsiteY9" fmla="*/ 77560 h 287680"/>
              <a:gd name="connsiteX10" fmla="*/ 7296150 w 7332467"/>
              <a:gd name="connsiteY10" fmla="*/ 172810 h 287680"/>
              <a:gd name="connsiteX11" fmla="*/ 7315200 w 7332467"/>
              <a:gd name="connsiteY11" fmla="*/ 172810 h 2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2467" h="287680">
                <a:moveTo>
                  <a:pt x="0" y="172810"/>
                </a:moveTo>
                <a:cubicBezTo>
                  <a:pt x="238125" y="87085"/>
                  <a:pt x="476250" y="1360"/>
                  <a:pt x="666750" y="1360"/>
                </a:cubicBezTo>
                <a:cubicBezTo>
                  <a:pt x="857250" y="1360"/>
                  <a:pt x="952500" y="172810"/>
                  <a:pt x="1143000" y="172810"/>
                </a:cubicBezTo>
                <a:cubicBezTo>
                  <a:pt x="1333500" y="172810"/>
                  <a:pt x="1552575" y="1360"/>
                  <a:pt x="1809750" y="1360"/>
                </a:cubicBezTo>
                <a:cubicBezTo>
                  <a:pt x="2066925" y="1360"/>
                  <a:pt x="2416175" y="169635"/>
                  <a:pt x="2686050" y="172810"/>
                </a:cubicBezTo>
                <a:cubicBezTo>
                  <a:pt x="2955925" y="175985"/>
                  <a:pt x="3190875" y="20410"/>
                  <a:pt x="3429000" y="20410"/>
                </a:cubicBezTo>
                <a:cubicBezTo>
                  <a:pt x="3667125" y="20410"/>
                  <a:pt x="3838575" y="175985"/>
                  <a:pt x="4114800" y="172810"/>
                </a:cubicBezTo>
                <a:cubicBezTo>
                  <a:pt x="4391025" y="169635"/>
                  <a:pt x="4810125" y="-17690"/>
                  <a:pt x="5086350" y="1360"/>
                </a:cubicBezTo>
                <a:cubicBezTo>
                  <a:pt x="5362575" y="20410"/>
                  <a:pt x="5454650" y="274410"/>
                  <a:pt x="5772150" y="287110"/>
                </a:cubicBezTo>
                <a:cubicBezTo>
                  <a:pt x="6089650" y="299810"/>
                  <a:pt x="6737350" y="96610"/>
                  <a:pt x="6991350" y="77560"/>
                </a:cubicBezTo>
                <a:cubicBezTo>
                  <a:pt x="7245350" y="58510"/>
                  <a:pt x="7242175" y="156935"/>
                  <a:pt x="7296150" y="172810"/>
                </a:cubicBezTo>
                <a:cubicBezTo>
                  <a:pt x="7350125" y="188685"/>
                  <a:pt x="7332662" y="180747"/>
                  <a:pt x="7315200" y="172810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Vrije vorm 29"/>
          <p:cNvSpPr/>
          <p:nvPr/>
        </p:nvSpPr>
        <p:spPr>
          <a:xfrm>
            <a:off x="395536" y="3357344"/>
            <a:ext cx="7332467" cy="287680"/>
          </a:xfrm>
          <a:custGeom>
            <a:avLst/>
            <a:gdLst>
              <a:gd name="connsiteX0" fmla="*/ 0 w 7332467"/>
              <a:gd name="connsiteY0" fmla="*/ 172810 h 287680"/>
              <a:gd name="connsiteX1" fmla="*/ 666750 w 7332467"/>
              <a:gd name="connsiteY1" fmla="*/ 1360 h 287680"/>
              <a:gd name="connsiteX2" fmla="*/ 1143000 w 7332467"/>
              <a:gd name="connsiteY2" fmla="*/ 172810 h 287680"/>
              <a:gd name="connsiteX3" fmla="*/ 1809750 w 7332467"/>
              <a:gd name="connsiteY3" fmla="*/ 1360 h 287680"/>
              <a:gd name="connsiteX4" fmla="*/ 2686050 w 7332467"/>
              <a:gd name="connsiteY4" fmla="*/ 172810 h 287680"/>
              <a:gd name="connsiteX5" fmla="*/ 3429000 w 7332467"/>
              <a:gd name="connsiteY5" fmla="*/ 20410 h 287680"/>
              <a:gd name="connsiteX6" fmla="*/ 4114800 w 7332467"/>
              <a:gd name="connsiteY6" fmla="*/ 172810 h 287680"/>
              <a:gd name="connsiteX7" fmla="*/ 5086350 w 7332467"/>
              <a:gd name="connsiteY7" fmla="*/ 1360 h 287680"/>
              <a:gd name="connsiteX8" fmla="*/ 5772150 w 7332467"/>
              <a:gd name="connsiteY8" fmla="*/ 287110 h 287680"/>
              <a:gd name="connsiteX9" fmla="*/ 6991350 w 7332467"/>
              <a:gd name="connsiteY9" fmla="*/ 77560 h 287680"/>
              <a:gd name="connsiteX10" fmla="*/ 7296150 w 7332467"/>
              <a:gd name="connsiteY10" fmla="*/ 172810 h 287680"/>
              <a:gd name="connsiteX11" fmla="*/ 7315200 w 7332467"/>
              <a:gd name="connsiteY11" fmla="*/ 172810 h 2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2467" h="287680">
                <a:moveTo>
                  <a:pt x="0" y="172810"/>
                </a:moveTo>
                <a:cubicBezTo>
                  <a:pt x="238125" y="87085"/>
                  <a:pt x="476250" y="1360"/>
                  <a:pt x="666750" y="1360"/>
                </a:cubicBezTo>
                <a:cubicBezTo>
                  <a:pt x="857250" y="1360"/>
                  <a:pt x="952500" y="172810"/>
                  <a:pt x="1143000" y="172810"/>
                </a:cubicBezTo>
                <a:cubicBezTo>
                  <a:pt x="1333500" y="172810"/>
                  <a:pt x="1552575" y="1360"/>
                  <a:pt x="1809750" y="1360"/>
                </a:cubicBezTo>
                <a:cubicBezTo>
                  <a:pt x="2066925" y="1360"/>
                  <a:pt x="2416175" y="169635"/>
                  <a:pt x="2686050" y="172810"/>
                </a:cubicBezTo>
                <a:cubicBezTo>
                  <a:pt x="2955925" y="175985"/>
                  <a:pt x="3190875" y="20410"/>
                  <a:pt x="3429000" y="20410"/>
                </a:cubicBezTo>
                <a:cubicBezTo>
                  <a:pt x="3667125" y="20410"/>
                  <a:pt x="3838575" y="175985"/>
                  <a:pt x="4114800" y="172810"/>
                </a:cubicBezTo>
                <a:cubicBezTo>
                  <a:pt x="4391025" y="169635"/>
                  <a:pt x="4810125" y="-17690"/>
                  <a:pt x="5086350" y="1360"/>
                </a:cubicBezTo>
                <a:cubicBezTo>
                  <a:pt x="5362575" y="20410"/>
                  <a:pt x="5454650" y="274410"/>
                  <a:pt x="5772150" y="287110"/>
                </a:cubicBezTo>
                <a:cubicBezTo>
                  <a:pt x="6089650" y="299810"/>
                  <a:pt x="6737350" y="96610"/>
                  <a:pt x="6991350" y="77560"/>
                </a:cubicBezTo>
                <a:cubicBezTo>
                  <a:pt x="7245350" y="58510"/>
                  <a:pt x="7242175" y="156935"/>
                  <a:pt x="7296150" y="172810"/>
                </a:cubicBezTo>
                <a:cubicBezTo>
                  <a:pt x="7350125" y="188685"/>
                  <a:pt x="7332662" y="180747"/>
                  <a:pt x="7315200" y="172810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Vrije vorm 30"/>
          <p:cNvSpPr/>
          <p:nvPr/>
        </p:nvSpPr>
        <p:spPr>
          <a:xfrm>
            <a:off x="395536" y="3789392"/>
            <a:ext cx="7332467" cy="287680"/>
          </a:xfrm>
          <a:custGeom>
            <a:avLst/>
            <a:gdLst>
              <a:gd name="connsiteX0" fmla="*/ 0 w 7332467"/>
              <a:gd name="connsiteY0" fmla="*/ 172810 h 287680"/>
              <a:gd name="connsiteX1" fmla="*/ 666750 w 7332467"/>
              <a:gd name="connsiteY1" fmla="*/ 1360 h 287680"/>
              <a:gd name="connsiteX2" fmla="*/ 1143000 w 7332467"/>
              <a:gd name="connsiteY2" fmla="*/ 172810 h 287680"/>
              <a:gd name="connsiteX3" fmla="*/ 1809750 w 7332467"/>
              <a:gd name="connsiteY3" fmla="*/ 1360 h 287680"/>
              <a:gd name="connsiteX4" fmla="*/ 2686050 w 7332467"/>
              <a:gd name="connsiteY4" fmla="*/ 172810 h 287680"/>
              <a:gd name="connsiteX5" fmla="*/ 3429000 w 7332467"/>
              <a:gd name="connsiteY5" fmla="*/ 20410 h 287680"/>
              <a:gd name="connsiteX6" fmla="*/ 4114800 w 7332467"/>
              <a:gd name="connsiteY6" fmla="*/ 172810 h 287680"/>
              <a:gd name="connsiteX7" fmla="*/ 5086350 w 7332467"/>
              <a:gd name="connsiteY7" fmla="*/ 1360 h 287680"/>
              <a:gd name="connsiteX8" fmla="*/ 5772150 w 7332467"/>
              <a:gd name="connsiteY8" fmla="*/ 287110 h 287680"/>
              <a:gd name="connsiteX9" fmla="*/ 6991350 w 7332467"/>
              <a:gd name="connsiteY9" fmla="*/ 77560 h 287680"/>
              <a:gd name="connsiteX10" fmla="*/ 7296150 w 7332467"/>
              <a:gd name="connsiteY10" fmla="*/ 172810 h 287680"/>
              <a:gd name="connsiteX11" fmla="*/ 7315200 w 7332467"/>
              <a:gd name="connsiteY11" fmla="*/ 172810 h 2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2467" h="287680">
                <a:moveTo>
                  <a:pt x="0" y="172810"/>
                </a:moveTo>
                <a:cubicBezTo>
                  <a:pt x="238125" y="87085"/>
                  <a:pt x="476250" y="1360"/>
                  <a:pt x="666750" y="1360"/>
                </a:cubicBezTo>
                <a:cubicBezTo>
                  <a:pt x="857250" y="1360"/>
                  <a:pt x="952500" y="172810"/>
                  <a:pt x="1143000" y="172810"/>
                </a:cubicBezTo>
                <a:cubicBezTo>
                  <a:pt x="1333500" y="172810"/>
                  <a:pt x="1552575" y="1360"/>
                  <a:pt x="1809750" y="1360"/>
                </a:cubicBezTo>
                <a:cubicBezTo>
                  <a:pt x="2066925" y="1360"/>
                  <a:pt x="2416175" y="169635"/>
                  <a:pt x="2686050" y="172810"/>
                </a:cubicBezTo>
                <a:cubicBezTo>
                  <a:pt x="2955925" y="175985"/>
                  <a:pt x="3190875" y="20410"/>
                  <a:pt x="3429000" y="20410"/>
                </a:cubicBezTo>
                <a:cubicBezTo>
                  <a:pt x="3667125" y="20410"/>
                  <a:pt x="3838575" y="175985"/>
                  <a:pt x="4114800" y="172810"/>
                </a:cubicBezTo>
                <a:cubicBezTo>
                  <a:pt x="4391025" y="169635"/>
                  <a:pt x="4810125" y="-17690"/>
                  <a:pt x="5086350" y="1360"/>
                </a:cubicBezTo>
                <a:cubicBezTo>
                  <a:pt x="5362575" y="20410"/>
                  <a:pt x="5454650" y="274410"/>
                  <a:pt x="5772150" y="287110"/>
                </a:cubicBezTo>
                <a:cubicBezTo>
                  <a:pt x="6089650" y="299810"/>
                  <a:pt x="6737350" y="96610"/>
                  <a:pt x="6991350" y="77560"/>
                </a:cubicBezTo>
                <a:cubicBezTo>
                  <a:pt x="7245350" y="58510"/>
                  <a:pt x="7242175" y="156935"/>
                  <a:pt x="7296150" y="172810"/>
                </a:cubicBezTo>
                <a:cubicBezTo>
                  <a:pt x="7350125" y="188685"/>
                  <a:pt x="7332662" y="180747"/>
                  <a:pt x="7315200" y="172810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Vrije vorm 31"/>
          <p:cNvSpPr/>
          <p:nvPr/>
        </p:nvSpPr>
        <p:spPr>
          <a:xfrm>
            <a:off x="395536" y="4221440"/>
            <a:ext cx="7332467" cy="287680"/>
          </a:xfrm>
          <a:custGeom>
            <a:avLst/>
            <a:gdLst>
              <a:gd name="connsiteX0" fmla="*/ 0 w 7332467"/>
              <a:gd name="connsiteY0" fmla="*/ 172810 h 287680"/>
              <a:gd name="connsiteX1" fmla="*/ 666750 w 7332467"/>
              <a:gd name="connsiteY1" fmla="*/ 1360 h 287680"/>
              <a:gd name="connsiteX2" fmla="*/ 1143000 w 7332467"/>
              <a:gd name="connsiteY2" fmla="*/ 172810 h 287680"/>
              <a:gd name="connsiteX3" fmla="*/ 1809750 w 7332467"/>
              <a:gd name="connsiteY3" fmla="*/ 1360 h 287680"/>
              <a:gd name="connsiteX4" fmla="*/ 2686050 w 7332467"/>
              <a:gd name="connsiteY4" fmla="*/ 172810 h 287680"/>
              <a:gd name="connsiteX5" fmla="*/ 3429000 w 7332467"/>
              <a:gd name="connsiteY5" fmla="*/ 20410 h 287680"/>
              <a:gd name="connsiteX6" fmla="*/ 4114800 w 7332467"/>
              <a:gd name="connsiteY6" fmla="*/ 172810 h 287680"/>
              <a:gd name="connsiteX7" fmla="*/ 5086350 w 7332467"/>
              <a:gd name="connsiteY7" fmla="*/ 1360 h 287680"/>
              <a:gd name="connsiteX8" fmla="*/ 5772150 w 7332467"/>
              <a:gd name="connsiteY8" fmla="*/ 287110 h 287680"/>
              <a:gd name="connsiteX9" fmla="*/ 6991350 w 7332467"/>
              <a:gd name="connsiteY9" fmla="*/ 77560 h 287680"/>
              <a:gd name="connsiteX10" fmla="*/ 7296150 w 7332467"/>
              <a:gd name="connsiteY10" fmla="*/ 172810 h 287680"/>
              <a:gd name="connsiteX11" fmla="*/ 7315200 w 7332467"/>
              <a:gd name="connsiteY11" fmla="*/ 172810 h 2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2467" h="287680">
                <a:moveTo>
                  <a:pt x="0" y="172810"/>
                </a:moveTo>
                <a:cubicBezTo>
                  <a:pt x="238125" y="87085"/>
                  <a:pt x="476250" y="1360"/>
                  <a:pt x="666750" y="1360"/>
                </a:cubicBezTo>
                <a:cubicBezTo>
                  <a:pt x="857250" y="1360"/>
                  <a:pt x="952500" y="172810"/>
                  <a:pt x="1143000" y="172810"/>
                </a:cubicBezTo>
                <a:cubicBezTo>
                  <a:pt x="1333500" y="172810"/>
                  <a:pt x="1552575" y="1360"/>
                  <a:pt x="1809750" y="1360"/>
                </a:cubicBezTo>
                <a:cubicBezTo>
                  <a:pt x="2066925" y="1360"/>
                  <a:pt x="2416175" y="169635"/>
                  <a:pt x="2686050" y="172810"/>
                </a:cubicBezTo>
                <a:cubicBezTo>
                  <a:pt x="2955925" y="175985"/>
                  <a:pt x="3190875" y="20410"/>
                  <a:pt x="3429000" y="20410"/>
                </a:cubicBezTo>
                <a:cubicBezTo>
                  <a:pt x="3667125" y="20410"/>
                  <a:pt x="3838575" y="175985"/>
                  <a:pt x="4114800" y="172810"/>
                </a:cubicBezTo>
                <a:cubicBezTo>
                  <a:pt x="4391025" y="169635"/>
                  <a:pt x="4810125" y="-17690"/>
                  <a:pt x="5086350" y="1360"/>
                </a:cubicBezTo>
                <a:cubicBezTo>
                  <a:pt x="5362575" y="20410"/>
                  <a:pt x="5454650" y="274410"/>
                  <a:pt x="5772150" y="287110"/>
                </a:cubicBezTo>
                <a:cubicBezTo>
                  <a:pt x="6089650" y="299810"/>
                  <a:pt x="6737350" y="96610"/>
                  <a:pt x="6991350" y="77560"/>
                </a:cubicBezTo>
                <a:cubicBezTo>
                  <a:pt x="7245350" y="58510"/>
                  <a:pt x="7242175" y="156935"/>
                  <a:pt x="7296150" y="172810"/>
                </a:cubicBezTo>
                <a:cubicBezTo>
                  <a:pt x="7350125" y="188685"/>
                  <a:pt x="7332662" y="180747"/>
                  <a:pt x="7315200" y="172810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Vrije vorm 32"/>
          <p:cNvSpPr/>
          <p:nvPr/>
        </p:nvSpPr>
        <p:spPr>
          <a:xfrm>
            <a:off x="395536" y="4653488"/>
            <a:ext cx="7332467" cy="287680"/>
          </a:xfrm>
          <a:custGeom>
            <a:avLst/>
            <a:gdLst>
              <a:gd name="connsiteX0" fmla="*/ 0 w 7332467"/>
              <a:gd name="connsiteY0" fmla="*/ 172810 h 287680"/>
              <a:gd name="connsiteX1" fmla="*/ 666750 w 7332467"/>
              <a:gd name="connsiteY1" fmla="*/ 1360 h 287680"/>
              <a:gd name="connsiteX2" fmla="*/ 1143000 w 7332467"/>
              <a:gd name="connsiteY2" fmla="*/ 172810 h 287680"/>
              <a:gd name="connsiteX3" fmla="*/ 1809750 w 7332467"/>
              <a:gd name="connsiteY3" fmla="*/ 1360 h 287680"/>
              <a:gd name="connsiteX4" fmla="*/ 2686050 w 7332467"/>
              <a:gd name="connsiteY4" fmla="*/ 172810 h 287680"/>
              <a:gd name="connsiteX5" fmla="*/ 3429000 w 7332467"/>
              <a:gd name="connsiteY5" fmla="*/ 20410 h 287680"/>
              <a:gd name="connsiteX6" fmla="*/ 4114800 w 7332467"/>
              <a:gd name="connsiteY6" fmla="*/ 172810 h 287680"/>
              <a:gd name="connsiteX7" fmla="*/ 5086350 w 7332467"/>
              <a:gd name="connsiteY7" fmla="*/ 1360 h 287680"/>
              <a:gd name="connsiteX8" fmla="*/ 5772150 w 7332467"/>
              <a:gd name="connsiteY8" fmla="*/ 287110 h 287680"/>
              <a:gd name="connsiteX9" fmla="*/ 6991350 w 7332467"/>
              <a:gd name="connsiteY9" fmla="*/ 77560 h 287680"/>
              <a:gd name="connsiteX10" fmla="*/ 7296150 w 7332467"/>
              <a:gd name="connsiteY10" fmla="*/ 172810 h 287680"/>
              <a:gd name="connsiteX11" fmla="*/ 7315200 w 7332467"/>
              <a:gd name="connsiteY11" fmla="*/ 172810 h 2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2467" h="287680">
                <a:moveTo>
                  <a:pt x="0" y="172810"/>
                </a:moveTo>
                <a:cubicBezTo>
                  <a:pt x="238125" y="87085"/>
                  <a:pt x="476250" y="1360"/>
                  <a:pt x="666750" y="1360"/>
                </a:cubicBezTo>
                <a:cubicBezTo>
                  <a:pt x="857250" y="1360"/>
                  <a:pt x="952500" y="172810"/>
                  <a:pt x="1143000" y="172810"/>
                </a:cubicBezTo>
                <a:cubicBezTo>
                  <a:pt x="1333500" y="172810"/>
                  <a:pt x="1552575" y="1360"/>
                  <a:pt x="1809750" y="1360"/>
                </a:cubicBezTo>
                <a:cubicBezTo>
                  <a:pt x="2066925" y="1360"/>
                  <a:pt x="2416175" y="169635"/>
                  <a:pt x="2686050" y="172810"/>
                </a:cubicBezTo>
                <a:cubicBezTo>
                  <a:pt x="2955925" y="175985"/>
                  <a:pt x="3190875" y="20410"/>
                  <a:pt x="3429000" y="20410"/>
                </a:cubicBezTo>
                <a:cubicBezTo>
                  <a:pt x="3667125" y="20410"/>
                  <a:pt x="3838575" y="175985"/>
                  <a:pt x="4114800" y="172810"/>
                </a:cubicBezTo>
                <a:cubicBezTo>
                  <a:pt x="4391025" y="169635"/>
                  <a:pt x="4810125" y="-17690"/>
                  <a:pt x="5086350" y="1360"/>
                </a:cubicBezTo>
                <a:cubicBezTo>
                  <a:pt x="5362575" y="20410"/>
                  <a:pt x="5454650" y="274410"/>
                  <a:pt x="5772150" y="287110"/>
                </a:cubicBezTo>
                <a:cubicBezTo>
                  <a:pt x="6089650" y="299810"/>
                  <a:pt x="6737350" y="96610"/>
                  <a:pt x="6991350" y="77560"/>
                </a:cubicBezTo>
                <a:cubicBezTo>
                  <a:pt x="7245350" y="58510"/>
                  <a:pt x="7242175" y="156935"/>
                  <a:pt x="7296150" y="172810"/>
                </a:cubicBezTo>
                <a:cubicBezTo>
                  <a:pt x="7350125" y="188685"/>
                  <a:pt x="7332662" y="180747"/>
                  <a:pt x="7315200" y="172810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Vrije vorm 33"/>
          <p:cNvSpPr/>
          <p:nvPr/>
        </p:nvSpPr>
        <p:spPr>
          <a:xfrm>
            <a:off x="395536" y="5085536"/>
            <a:ext cx="7332467" cy="287680"/>
          </a:xfrm>
          <a:custGeom>
            <a:avLst/>
            <a:gdLst>
              <a:gd name="connsiteX0" fmla="*/ 0 w 7332467"/>
              <a:gd name="connsiteY0" fmla="*/ 172810 h 287680"/>
              <a:gd name="connsiteX1" fmla="*/ 666750 w 7332467"/>
              <a:gd name="connsiteY1" fmla="*/ 1360 h 287680"/>
              <a:gd name="connsiteX2" fmla="*/ 1143000 w 7332467"/>
              <a:gd name="connsiteY2" fmla="*/ 172810 h 287680"/>
              <a:gd name="connsiteX3" fmla="*/ 1809750 w 7332467"/>
              <a:gd name="connsiteY3" fmla="*/ 1360 h 287680"/>
              <a:gd name="connsiteX4" fmla="*/ 2686050 w 7332467"/>
              <a:gd name="connsiteY4" fmla="*/ 172810 h 287680"/>
              <a:gd name="connsiteX5" fmla="*/ 3429000 w 7332467"/>
              <a:gd name="connsiteY5" fmla="*/ 20410 h 287680"/>
              <a:gd name="connsiteX6" fmla="*/ 4114800 w 7332467"/>
              <a:gd name="connsiteY6" fmla="*/ 172810 h 287680"/>
              <a:gd name="connsiteX7" fmla="*/ 5086350 w 7332467"/>
              <a:gd name="connsiteY7" fmla="*/ 1360 h 287680"/>
              <a:gd name="connsiteX8" fmla="*/ 5772150 w 7332467"/>
              <a:gd name="connsiteY8" fmla="*/ 287110 h 287680"/>
              <a:gd name="connsiteX9" fmla="*/ 6991350 w 7332467"/>
              <a:gd name="connsiteY9" fmla="*/ 77560 h 287680"/>
              <a:gd name="connsiteX10" fmla="*/ 7296150 w 7332467"/>
              <a:gd name="connsiteY10" fmla="*/ 172810 h 287680"/>
              <a:gd name="connsiteX11" fmla="*/ 7315200 w 7332467"/>
              <a:gd name="connsiteY11" fmla="*/ 172810 h 2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2467" h="287680">
                <a:moveTo>
                  <a:pt x="0" y="172810"/>
                </a:moveTo>
                <a:cubicBezTo>
                  <a:pt x="238125" y="87085"/>
                  <a:pt x="476250" y="1360"/>
                  <a:pt x="666750" y="1360"/>
                </a:cubicBezTo>
                <a:cubicBezTo>
                  <a:pt x="857250" y="1360"/>
                  <a:pt x="952500" y="172810"/>
                  <a:pt x="1143000" y="172810"/>
                </a:cubicBezTo>
                <a:cubicBezTo>
                  <a:pt x="1333500" y="172810"/>
                  <a:pt x="1552575" y="1360"/>
                  <a:pt x="1809750" y="1360"/>
                </a:cubicBezTo>
                <a:cubicBezTo>
                  <a:pt x="2066925" y="1360"/>
                  <a:pt x="2416175" y="169635"/>
                  <a:pt x="2686050" y="172810"/>
                </a:cubicBezTo>
                <a:cubicBezTo>
                  <a:pt x="2955925" y="175985"/>
                  <a:pt x="3190875" y="20410"/>
                  <a:pt x="3429000" y="20410"/>
                </a:cubicBezTo>
                <a:cubicBezTo>
                  <a:pt x="3667125" y="20410"/>
                  <a:pt x="3838575" y="175985"/>
                  <a:pt x="4114800" y="172810"/>
                </a:cubicBezTo>
                <a:cubicBezTo>
                  <a:pt x="4391025" y="169635"/>
                  <a:pt x="4810125" y="-17690"/>
                  <a:pt x="5086350" y="1360"/>
                </a:cubicBezTo>
                <a:cubicBezTo>
                  <a:pt x="5362575" y="20410"/>
                  <a:pt x="5454650" y="274410"/>
                  <a:pt x="5772150" y="287110"/>
                </a:cubicBezTo>
                <a:cubicBezTo>
                  <a:pt x="6089650" y="299810"/>
                  <a:pt x="6737350" y="96610"/>
                  <a:pt x="6991350" y="77560"/>
                </a:cubicBezTo>
                <a:cubicBezTo>
                  <a:pt x="7245350" y="58510"/>
                  <a:pt x="7242175" y="156935"/>
                  <a:pt x="7296150" y="172810"/>
                </a:cubicBezTo>
                <a:cubicBezTo>
                  <a:pt x="7350125" y="188685"/>
                  <a:pt x="7332662" y="180747"/>
                  <a:pt x="7315200" y="172810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Vrije vorm 34"/>
          <p:cNvSpPr/>
          <p:nvPr/>
        </p:nvSpPr>
        <p:spPr>
          <a:xfrm>
            <a:off x="395536" y="5517584"/>
            <a:ext cx="7332467" cy="287680"/>
          </a:xfrm>
          <a:custGeom>
            <a:avLst/>
            <a:gdLst>
              <a:gd name="connsiteX0" fmla="*/ 0 w 7332467"/>
              <a:gd name="connsiteY0" fmla="*/ 172810 h 287680"/>
              <a:gd name="connsiteX1" fmla="*/ 666750 w 7332467"/>
              <a:gd name="connsiteY1" fmla="*/ 1360 h 287680"/>
              <a:gd name="connsiteX2" fmla="*/ 1143000 w 7332467"/>
              <a:gd name="connsiteY2" fmla="*/ 172810 h 287680"/>
              <a:gd name="connsiteX3" fmla="*/ 1809750 w 7332467"/>
              <a:gd name="connsiteY3" fmla="*/ 1360 h 287680"/>
              <a:gd name="connsiteX4" fmla="*/ 2686050 w 7332467"/>
              <a:gd name="connsiteY4" fmla="*/ 172810 h 287680"/>
              <a:gd name="connsiteX5" fmla="*/ 3429000 w 7332467"/>
              <a:gd name="connsiteY5" fmla="*/ 20410 h 287680"/>
              <a:gd name="connsiteX6" fmla="*/ 4114800 w 7332467"/>
              <a:gd name="connsiteY6" fmla="*/ 172810 h 287680"/>
              <a:gd name="connsiteX7" fmla="*/ 5086350 w 7332467"/>
              <a:gd name="connsiteY7" fmla="*/ 1360 h 287680"/>
              <a:gd name="connsiteX8" fmla="*/ 5772150 w 7332467"/>
              <a:gd name="connsiteY8" fmla="*/ 287110 h 287680"/>
              <a:gd name="connsiteX9" fmla="*/ 6991350 w 7332467"/>
              <a:gd name="connsiteY9" fmla="*/ 77560 h 287680"/>
              <a:gd name="connsiteX10" fmla="*/ 7296150 w 7332467"/>
              <a:gd name="connsiteY10" fmla="*/ 172810 h 287680"/>
              <a:gd name="connsiteX11" fmla="*/ 7315200 w 7332467"/>
              <a:gd name="connsiteY11" fmla="*/ 172810 h 2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2467" h="287680">
                <a:moveTo>
                  <a:pt x="0" y="172810"/>
                </a:moveTo>
                <a:cubicBezTo>
                  <a:pt x="238125" y="87085"/>
                  <a:pt x="476250" y="1360"/>
                  <a:pt x="666750" y="1360"/>
                </a:cubicBezTo>
                <a:cubicBezTo>
                  <a:pt x="857250" y="1360"/>
                  <a:pt x="952500" y="172810"/>
                  <a:pt x="1143000" y="172810"/>
                </a:cubicBezTo>
                <a:cubicBezTo>
                  <a:pt x="1333500" y="172810"/>
                  <a:pt x="1552575" y="1360"/>
                  <a:pt x="1809750" y="1360"/>
                </a:cubicBezTo>
                <a:cubicBezTo>
                  <a:pt x="2066925" y="1360"/>
                  <a:pt x="2416175" y="169635"/>
                  <a:pt x="2686050" y="172810"/>
                </a:cubicBezTo>
                <a:cubicBezTo>
                  <a:pt x="2955925" y="175985"/>
                  <a:pt x="3190875" y="20410"/>
                  <a:pt x="3429000" y="20410"/>
                </a:cubicBezTo>
                <a:cubicBezTo>
                  <a:pt x="3667125" y="20410"/>
                  <a:pt x="3838575" y="175985"/>
                  <a:pt x="4114800" y="172810"/>
                </a:cubicBezTo>
                <a:cubicBezTo>
                  <a:pt x="4391025" y="169635"/>
                  <a:pt x="4810125" y="-17690"/>
                  <a:pt x="5086350" y="1360"/>
                </a:cubicBezTo>
                <a:cubicBezTo>
                  <a:pt x="5362575" y="20410"/>
                  <a:pt x="5454650" y="274410"/>
                  <a:pt x="5772150" y="287110"/>
                </a:cubicBezTo>
                <a:cubicBezTo>
                  <a:pt x="6089650" y="299810"/>
                  <a:pt x="6737350" y="96610"/>
                  <a:pt x="6991350" y="77560"/>
                </a:cubicBezTo>
                <a:cubicBezTo>
                  <a:pt x="7245350" y="58510"/>
                  <a:pt x="7242175" y="156935"/>
                  <a:pt x="7296150" y="172810"/>
                </a:cubicBezTo>
                <a:cubicBezTo>
                  <a:pt x="7350125" y="188685"/>
                  <a:pt x="7332662" y="180747"/>
                  <a:pt x="7315200" y="172810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286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Foundations built up in the ‘Energy in 2030’ Project</a:t>
            </a:r>
            <a:endParaRPr lang="nb-NO" dirty="0" smtClean="0"/>
          </a:p>
        </p:txBody>
      </p:sp>
      <p:sp>
        <p:nvSpPr>
          <p:cNvPr id="5" name="Vrije vorm 4"/>
          <p:cNvSpPr/>
          <p:nvPr/>
        </p:nvSpPr>
        <p:spPr>
          <a:xfrm>
            <a:off x="400050" y="1657350"/>
            <a:ext cx="6980262" cy="4457700"/>
          </a:xfrm>
          <a:custGeom>
            <a:avLst/>
            <a:gdLst>
              <a:gd name="connsiteX0" fmla="*/ 0 w 5907174"/>
              <a:gd name="connsiteY0" fmla="*/ 4019550 h 4457700"/>
              <a:gd name="connsiteX1" fmla="*/ 57150 w 5907174"/>
              <a:gd name="connsiteY1" fmla="*/ 3924300 h 4457700"/>
              <a:gd name="connsiteX2" fmla="*/ 95250 w 5907174"/>
              <a:gd name="connsiteY2" fmla="*/ 3867150 h 4457700"/>
              <a:gd name="connsiteX3" fmla="*/ 114300 w 5907174"/>
              <a:gd name="connsiteY3" fmla="*/ 3810000 h 4457700"/>
              <a:gd name="connsiteX4" fmla="*/ 171450 w 5907174"/>
              <a:gd name="connsiteY4" fmla="*/ 3771900 h 4457700"/>
              <a:gd name="connsiteX5" fmla="*/ 247650 w 5907174"/>
              <a:gd name="connsiteY5" fmla="*/ 3657600 h 4457700"/>
              <a:gd name="connsiteX6" fmla="*/ 285750 w 5907174"/>
              <a:gd name="connsiteY6" fmla="*/ 3600450 h 4457700"/>
              <a:gd name="connsiteX7" fmla="*/ 304800 w 5907174"/>
              <a:gd name="connsiteY7" fmla="*/ 3543300 h 4457700"/>
              <a:gd name="connsiteX8" fmla="*/ 361950 w 5907174"/>
              <a:gd name="connsiteY8" fmla="*/ 3505200 h 4457700"/>
              <a:gd name="connsiteX9" fmla="*/ 476250 w 5907174"/>
              <a:gd name="connsiteY9" fmla="*/ 3524250 h 4457700"/>
              <a:gd name="connsiteX10" fmla="*/ 609600 w 5907174"/>
              <a:gd name="connsiteY10" fmla="*/ 3486150 h 4457700"/>
              <a:gd name="connsiteX11" fmla="*/ 647700 w 5907174"/>
              <a:gd name="connsiteY11" fmla="*/ 3429000 h 4457700"/>
              <a:gd name="connsiteX12" fmla="*/ 685800 w 5907174"/>
              <a:gd name="connsiteY12" fmla="*/ 3352800 h 4457700"/>
              <a:gd name="connsiteX13" fmla="*/ 742950 w 5907174"/>
              <a:gd name="connsiteY13" fmla="*/ 3295650 h 4457700"/>
              <a:gd name="connsiteX14" fmla="*/ 781050 w 5907174"/>
              <a:gd name="connsiteY14" fmla="*/ 3238500 h 4457700"/>
              <a:gd name="connsiteX15" fmla="*/ 838200 w 5907174"/>
              <a:gd name="connsiteY15" fmla="*/ 3162300 h 4457700"/>
              <a:gd name="connsiteX16" fmla="*/ 895350 w 5907174"/>
              <a:gd name="connsiteY16" fmla="*/ 3105150 h 4457700"/>
              <a:gd name="connsiteX17" fmla="*/ 952500 w 5907174"/>
              <a:gd name="connsiteY17" fmla="*/ 3028950 h 4457700"/>
              <a:gd name="connsiteX18" fmla="*/ 1066800 w 5907174"/>
              <a:gd name="connsiteY18" fmla="*/ 2952750 h 4457700"/>
              <a:gd name="connsiteX19" fmla="*/ 1181100 w 5907174"/>
              <a:gd name="connsiteY19" fmla="*/ 2857500 h 4457700"/>
              <a:gd name="connsiteX20" fmla="*/ 1238250 w 5907174"/>
              <a:gd name="connsiteY20" fmla="*/ 2838450 h 4457700"/>
              <a:gd name="connsiteX21" fmla="*/ 1295400 w 5907174"/>
              <a:gd name="connsiteY21" fmla="*/ 2762250 h 4457700"/>
              <a:gd name="connsiteX22" fmla="*/ 1352550 w 5907174"/>
              <a:gd name="connsiteY22" fmla="*/ 2743200 h 4457700"/>
              <a:gd name="connsiteX23" fmla="*/ 1390650 w 5907174"/>
              <a:gd name="connsiteY23" fmla="*/ 2686050 h 4457700"/>
              <a:gd name="connsiteX24" fmla="*/ 1447800 w 5907174"/>
              <a:gd name="connsiteY24" fmla="*/ 2628900 h 4457700"/>
              <a:gd name="connsiteX25" fmla="*/ 1504950 w 5907174"/>
              <a:gd name="connsiteY25" fmla="*/ 2514600 h 4457700"/>
              <a:gd name="connsiteX26" fmla="*/ 1562100 w 5907174"/>
              <a:gd name="connsiteY26" fmla="*/ 2400300 h 4457700"/>
              <a:gd name="connsiteX27" fmla="*/ 1619250 w 5907174"/>
              <a:gd name="connsiteY27" fmla="*/ 2362200 h 4457700"/>
              <a:gd name="connsiteX28" fmla="*/ 1695450 w 5907174"/>
              <a:gd name="connsiteY28" fmla="*/ 2305050 h 4457700"/>
              <a:gd name="connsiteX29" fmla="*/ 1771650 w 5907174"/>
              <a:gd name="connsiteY29" fmla="*/ 2209800 h 4457700"/>
              <a:gd name="connsiteX30" fmla="*/ 1828800 w 5907174"/>
              <a:gd name="connsiteY30" fmla="*/ 2152650 h 4457700"/>
              <a:gd name="connsiteX31" fmla="*/ 1847850 w 5907174"/>
              <a:gd name="connsiteY31" fmla="*/ 2076450 h 4457700"/>
              <a:gd name="connsiteX32" fmla="*/ 1885950 w 5907174"/>
              <a:gd name="connsiteY32" fmla="*/ 2019300 h 4457700"/>
              <a:gd name="connsiteX33" fmla="*/ 1905000 w 5907174"/>
              <a:gd name="connsiteY33" fmla="*/ 1619250 h 4457700"/>
              <a:gd name="connsiteX34" fmla="*/ 1943100 w 5907174"/>
              <a:gd name="connsiteY34" fmla="*/ 1543050 h 4457700"/>
              <a:gd name="connsiteX35" fmla="*/ 2038350 w 5907174"/>
              <a:gd name="connsiteY35" fmla="*/ 1409700 h 4457700"/>
              <a:gd name="connsiteX36" fmla="*/ 2095500 w 5907174"/>
              <a:gd name="connsiteY36" fmla="*/ 1352550 h 4457700"/>
              <a:gd name="connsiteX37" fmla="*/ 2152650 w 5907174"/>
              <a:gd name="connsiteY37" fmla="*/ 1238250 h 4457700"/>
              <a:gd name="connsiteX38" fmla="*/ 2209800 w 5907174"/>
              <a:gd name="connsiteY38" fmla="*/ 1181100 h 4457700"/>
              <a:gd name="connsiteX39" fmla="*/ 2305050 w 5907174"/>
              <a:gd name="connsiteY39" fmla="*/ 1066800 h 4457700"/>
              <a:gd name="connsiteX40" fmla="*/ 2362200 w 5907174"/>
              <a:gd name="connsiteY40" fmla="*/ 1047750 h 4457700"/>
              <a:gd name="connsiteX41" fmla="*/ 2476500 w 5907174"/>
              <a:gd name="connsiteY41" fmla="*/ 971550 h 4457700"/>
              <a:gd name="connsiteX42" fmla="*/ 2552700 w 5907174"/>
              <a:gd name="connsiteY42" fmla="*/ 876300 h 4457700"/>
              <a:gd name="connsiteX43" fmla="*/ 2667000 w 5907174"/>
              <a:gd name="connsiteY43" fmla="*/ 762000 h 4457700"/>
              <a:gd name="connsiteX44" fmla="*/ 2686050 w 5907174"/>
              <a:gd name="connsiteY44" fmla="*/ 704850 h 4457700"/>
              <a:gd name="connsiteX45" fmla="*/ 2724150 w 5907174"/>
              <a:gd name="connsiteY45" fmla="*/ 647700 h 4457700"/>
              <a:gd name="connsiteX46" fmla="*/ 2800350 w 5907174"/>
              <a:gd name="connsiteY46" fmla="*/ 476250 h 4457700"/>
              <a:gd name="connsiteX47" fmla="*/ 2895600 w 5907174"/>
              <a:gd name="connsiteY47" fmla="*/ 285750 h 4457700"/>
              <a:gd name="connsiteX48" fmla="*/ 2895600 w 5907174"/>
              <a:gd name="connsiteY48" fmla="*/ 285750 h 4457700"/>
              <a:gd name="connsiteX49" fmla="*/ 2914650 w 5907174"/>
              <a:gd name="connsiteY49" fmla="*/ 228600 h 4457700"/>
              <a:gd name="connsiteX50" fmla="*/ 2971800 w 5907174"/>
              <a:gd name="connsiteY50" fmla="*/ 209550 h 4457700"/>
              <a:gd name="connsiteX51" fmla="*/ 3067050 w 5907174"/>
              <a:gd name="connsiteY51" fmla="*/ 95250 h 4457700"/>
              <a:gd name="connsiteX52" fmla="*/ 3105150 w 5907174"/>
              <a:gd name="connsiteY52" fmla="*/ 38100 h 4457700"/>
              <a:gd name="connsiteX53" fmla="*/ 3219450 w 5907174"/>
              <a:gd name="connsiteY53" fmla="*/ 0 h 4457700"/>
              <a:gd name="connsiteX54" fmla="*/ 3295650 w 5907174"/>
              <a:gd name="connsiteY54" fmla="*/ 19050 h 4457700"/>
              <a:gd name="connsiteX55" fmla="*/ 3390900 w 5907174"/>
              <a:gd name="connsiteY55" fmla="*/ 38100 h 4457700"/>
              <a:gd name="connsiteX56" fmla="*/ 3448050 w 5907174"/>
              <a:gd name="connsiteY56" fmla="*/ 152400 h 4457700"/>
              <a:gd name="connsiteX57" fmla="*/ 3467100 w 5907174"/>
              <a:gd name="connsiteY57" fmla="*/ 285750 h 4457700"/>
              <a:gd name="connsiteX58" fmla="*/ 3505200 w 5907174"/>
              <a:gd name="connsiteY58" fmla="*/ 400050 h 4457700"/>
              <a:gd name="connsiteX59" fmla="*/ 3486150 w 5907174"/>
              <a:gd name="connsiteY59" fmla="*/ 552450 h 4457700"/>
              <a:gd name="connsiteX60" fmla="*/ 3467100 w 5907174"/>
              <a:gd name="connsiteY60" fmla="*/ 609600 h 4457700"/>
              <a:gd name="connsiteX61" fmla="*/ 3524250 w 5907174"/>
              <a:gd name="connsiteY61" fmla="*/ 838200 h 4457700"/>
              <a:gd name="connsiteX62" fmla="*/ 3581400 w 5907174"/>
              <a:gd name="connsiteY62" fmla="*/ 857250 h 4457700"/>
              <a:gd name="connsiteX63" fmla="*/ 3638550 w 5907174"/>
              <a:gd name="connsiteY63" fmla="*/ 895350 h 4457700"/>
              <a:gd name="connsiteX64" fmla="*/ 3790950 w 5907174"/>
              <a:gd name="connsiteY64" fmla="*/ 1123950 h 4457700"/>
              <a:gd name="connsiteX65" fmla="*/ 3829050 w 5907174"/>
              <a:gd name="connsiteY65" fmla="*/ 1181100 h 4457700"/>
              <a:gd name="connsiteX66" fmla="*/ 3886200 w 5907174"/>
              <a:gd name="connsiteY66" fmla="*/ 1219200 h 4457700"/>
              <a:gd name="connsiteX67" fmla="*/ 3905250 w 5907174"/>
              <a:gd name="connsiteY67" fmla="*/ 1276350 h 4457700"/>
              <a:gd name="connsiteX68" fmla="*/ 3981450 w 5907174"/>
              <a:gd name="connsiteY68" fmla="*/ 1390650 h 4457700"/>
              <a:gd name="connsiteX69" fmla="*/ 4057650 w 5907174"/>
              <a:gd name="connsiteY69" fmla="*/ 1504950 h 4457700"/>
              <a:gd name="connsiteX70" fmla="*/ 4171950 w 5907174"/>
              <a:gd name="connsiteY70" fmla="*/ 1657350 h 4457700"/>
              <a:gd name="connsiteX71" fmla="*/ 4248150 w 5907174"/>
              <a:gd name="connsiteY71" fmla="*/ 1714500 h 4457700"/>
              <a:gd name="connsiteX72" fmla="*/ 4438650 w 5907174"/>
              <a:gd name="connsiteY72" fmla="*/ 1866900 h 4457700"/>
              <a:gd name="connsiteX73" fmla="*/ 4457700 w 5907174"/>
              <a:gd name="connsiteY73" fmla="*/ 1924050 h 4457700"/>
              <a:gd name="connsiteX74" fmla="*/ 4533900 w 5907174"/>
              <a:gd name="connsiteY74" fmla="*/ 1962150 h 4457700"/>
              <a:gd name="connsiteX75" fmla="*/ 4591050 w 5907174"/>
              <a:gd name="connsiteY75" fmla="*/ 2000250 h 4457700"/>
              <a:gd name="connsiteX76" fmla="*/ 4629150 w 5907174"/>
              <a:gd name="connsiteY76" fmla="*/ 2057400 h 4457700"/>
              <a:gd name="connsiteX77" fmla="*/ 4572000 w 5907174"/>
              <a:gd name="connsiteY77" fmla="*/ 2266950 h 4457700"/>
              <a:gd name="connsiteX78" fmla="*/ 4514850 w 5907174"/>
              <a:gd name="connsiteY78" fmla="*/ 2381250 h 4457700"/>
              <a:gd name="connsiteX79" fmla="*/ 4495800 w 5907174"/>
              <a:gd name="connsiteY79" fmla="*/ 2457450 h 4457700"/>
              <a:gd name="connsiteX80" fmla="*/ 4476750 w 5907174"/>
              <a:gd name="connsiteY80" fmla="*/ 2514600 h 4457700"/>
              <a:gd name="connsiteX81" fmla="*/ 4495800 w 5907174"/>
              <a:gd name="connsiteY81" fmla="*/ 2705100 h 4457700"/>
              <a:gd name="connsiteX82" fmla="*/ 4514850 w 5907174"/>
              <a:gd name="connsiteY82" fmla="*/ 2781300 h 4457700"/>
              <a:gd name="connsiteX83" fmla="*/ 4572000 w 5907174"/>
              <a:gd name="connsiteY83" fmla="*/ 2800350 h 4457700"/>
              <a:gd name="connsiteX84" fmla="*/ 4610100 w 5907174"/>
              <a:gd name="connsiteY84" fmla="*/ 2876550 h 4457700"/>
              <a:gd name="connsiteX85" fmla="*/ 4667250 w 5907174"/>
              <a:gd name="connsiteY85" fmla="*/ 2933700 h 4457700"/>
              <a:gd name="connsiteX86" fmla="*/ 4743450 w 5907174"/>
              <a:gd name="connsiteY86" fmla="*/ 3086100 h 4457700"/>
              <a:gd name="connsiteX87" fmla="*/ 4781550 w 5907174"/>
              <a:gd name="connsiteY87" fmla="*/ 3143250 h 4457700"/>
              <a:gd name="connsiteX88" fmla="*/ 4800600 w 5907174"/>
              <a:gd name="connsiteY88" fmla="*/ 3219450 h 4457700"/>
              <a:gd name="connsiteX89" fmla="*/ 4819650 w 5907174"/>
              <a:gd name="connsiteY89" fmla="*/ 3333750 h 4457700"/>
              <a:gd name="connsiteX90" fmla="*/ 4838700 w 5907174"/>
              <a:gd name="connsiteY90" fmla="*/ 3390900 h 4457700"/>
              <a:gd name="connsiteX91" fmla="*/ 4857750 w 5907174"/>
              <a:gd name="connsiteY91" fmla="*/ 3486150 h 4457700"/>
              <a:gd name="connsiteX92" fmla="*/ 4991100 w 5907174"/>
              <a:gd name="connsiteY92" fmla="*/ 3638550 h 4457700"/>
              <a:gd name="connsiteX93" fmla="*/ 5124450 w 5907174"/>
              <a:gd name="connsiteY93" fmla="*/ 3752850 h 4457700"/>
              <a:gd name="connsiteX94" fmla="*/ 5200650 w 5907174"/>
              <a:gd name="connsiteY94" fmla="*/ 3790950 h 4457700"/>
              <a:gd name="connsiteX95" fmla="*/ 5314950 w 5907174"/>
              <a:gd name="connsiteY95" fmla="*/ 3905250 h 4457700"/>
              <a:gd name="connsiteX96" fmla="*/ 5372100 w 5907174"/>
              <a:gd name="connsiteY96" fmla="*/ 3943350 h 4457700"/>
              <a:gd name="connsiteX97" fmla="*/ 5505450 w 5907174"/>
              <a:gd name="connsiteY97" fmla="*/ 4076700 h 4457700"/>
              <a:gd name="connsiteX98" fmla="*/ 5562600 w 5907174"/>
              <a:gd name="connsiteY98" fmla="*/ 4133850 h 4457700"/>
              <a:gd name="connsiteX99" fmla="*/ 5715000 w 5907174"/>
              <a:gd name="connsiteY99" fmla="*/ 4210050 h 4457700"/>
              <a:gd name="connsiteX100" fmla="*/ 5772150 w 5907174"/>
              <a:gd name="connsiteY100" fmla="*/ 4248150 h 4457700"/>
              <a:gd name="connsiteX101" fmla="*/ 5886450 w 5907174"/>
              <a:gd name="connsiteY101" fmla="*/ 4305300 h 4457700"/>
              <a:gd name="connsiteX102" fmla="*/ 5905500 w 5907174"/>
              <a:gd name="connsiteY102" fmla="*/ 445770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5907174" h="4457700">
                <a:moveTo>
                  <a:pt x="0" y="4019550"/>
                </a:moveTo>
                <a:cubicBezTo>
                  <a:pt x="19050" y="3987800"/>
                  <a:pt x="37526" y="3955698"/>
                  <a:pt x="57150" y="3924300"/>
                </a:cubicBezTo>
                <a:cubicBezTo>
                  <a:pt x="69284" y="3904885"/>
                  <a:pt x="85011" y="3887628"/>
                  <a:pt x="95250" y="3867150"/>
                </a:cubicBezTo>
                <a:cubicBezTo>
                  <a:pt x="104230" y="3849189"/>
                  <a:pt x="101756" y="3825680"/>
                  <a:pt x="114300" y="3810000"/>
                </a:cubicBezTo>
                <a:cubicBezTo>
                  <a:pt x="128603" y="3792122"/>
                  <a:pt x="152400" y="3784600"/>
                  <a:pt x="171450" y="3771900"/>
                </a:cubicBezTo>
                <a:lnTo>
                  <a:pt x="247650" y="3657600"/>
                </a:lnTo>
                <a:cubicBezTo>
                  <a:pt x="260350" y="3638550"/>
                  <a:pt x="278510" y="3622170"/>
                  <a:pt x="285750" y="3600450"/>
                </a:cubicBezTo>
                <a:cubicBezTo>
                  <a:pt x="292100" y="3581400"/>
                  <a:pt x="292256" y="3558980"/>
                  <a:pt x="304800" y="3543300"/>
                </a:cubicBezTo>
                <a:cubicBezTo>
                  <a:pt x="319103" y="3525422"/>
                  <a:pt x="342900" y="3517900"/>
                  <a:pt x="361950" y="3505200"/>
                </a:cubicBezTo>
                <a:cubicBezTo>
                  <a:pt x="400050" y="3511550"/>
                  <a:pt x="437624" y="3524250"/>
                  <a:pt x="476250" y="3524250"/>
                </a:cubicBezTo>
                <a:cubicBezTo>
                  <a:pt x="500170" y="3524250"/>
                  <a:pt x="582650" y="3495133"/>
                  <a:pt x="609600" y="3486150"/>
                </a:cubicBezTo>
                <a:cubicBezTo>
                  <a:pt x="622300" y="3467100"/>
                  <a:pt x="636341" y="3448879"/>
                  <a:pt x="647700" y="3429000"/>
                </a:cubicBezTo>
                <a:cubicBezTo>
                  <a:pt x="661789" y="3404344"/>
                  <a:pt x="669294" y="3375908"/>
                  <a:pt x="685800" y="3352800"/>
                </a:cubicBezTo>
                <a:cubicBezTo>
                  <a:pt x="701459" y="3330877"/>
                  <a:pt x="725703" y="3316346"/>
                  <a:pt x="742950" y="3295650"/>
                </a:cubicBezTo>
                <a:cubicBezTo>
                  <a:pt x="757607" y="3278061"/>
                  <a:pt x="767742" y="3257131"/>
                  <a:pt x="781050" y="3238500"/>
                </a:cubicBezTo>
                <a:cubicBezTo>
                  <a:pt x="799504" y="3212664"/>
                  <a:pt x="817537" y="3186406"/>
                  <a:pt x="838200" y="3162300"/>
                </a:cubicBezTo>
                <a:cubicBezTo>
                  <a:pt x="855733" y="3141845"/>
                  <a:pt x="877817" y="3125605"/>
                  <a:pt x="895350" y="3105150"/>
                </a:cubicBezTo>
                <a:cubicBezTo>
                  <a:pt x="916013" y="3081044"/>
                  <a:pt x="928770" y="3050044"/>
                  <a:pt x="952500" y="3028950"/>
                </a:cubicBezTo>
                <a:cubicBezTo>
                  <a:pt x="986724" y="2998528"/>
                  <a:pt x="1034421" y="2985129"/>
                  <a:pt x="1066800" y="2952750"/>
                </a:cubicBezTo>
                <a:cubicBezTo>
                  <a:pt x="1108931" y="2910619"/>
                  <a:pt x="1128056" y="2884022"/>
                  <a:pt x="1181100" y="2857500"/>
                </a:cubicBezTo>
                <a:cubicBezTo>
                  <a:pt x="1199061" y="2848520"/>
                  <a:pt x="1219200" y="2844800"/>
                  <a:pt x="1238250" y="2838450"/>
                </a:cubicBezTo>
                <a:cubicBezTo>
                  <a:pt x="1257300" y="2813050"/>
                  <a:pt x="1271009" y="2782576"/>
                  <a:pt x="1295400" y="2762250"/>
                </a:cubicBezTo>
                <a:cubicBezTo>
                  <a:pt x="1310826" y="2749395"/>
                  <a:pt x="1336870" y="2755744"/>
                  <a:pt x="1352550" y="2743200"/>
                </a:cubicBezTo>
                <a:cubicBezTo>
                  <a:pt x="1370428" y="2728897"/>
                  <a:pt x="1375993" y="2703639"/>
                  <a:pt x="1390650" y="2686050"/>
                </a:cubicBezTo>
                <a:cubicBezTo>
                  <a:pt x="1407897" y="2665354"/>
                  <a:pt x="1428750" y="2647950"/>
                  <a:pt x="1447800" y="2628900"/>
                </a:cubicBezTo>
                <a:cubicBezTo>
                  <a:pt x="1495683" y="2485252"/>
                  <a:pt x="1431092" y="2662316"/>
                  <a:pt x="1504950" y="2514600"/>
                </a:cubicBezTo>
                <a:cubicBezTo>
                  <a:pt x="1535938" y="2452625"/>
                  <a:pt x="1507505" y="2454895"/>
                  <a:pt x="1562100" y="2400300"/>
                </a:cubicBezTo>
                <a:cubicBezTo>
                  <a:pt x="1578289" y="2384111"/>
                  <a:pt x="1600619" y="2375508"/>
                  <a:pt x="1619250" y="2362200"/>
                </a:cubicBezTo>
                <a:cubicBezTo>
                  <a:pt x="1645086" y="2343746"/>
                  <a:pt x="1672999" y="2327501"/>
                  <a:pt x="1695450" y="2305050"/>
                </a:cubicBezTo>
                <a:cubicBezTo>
                  <a:pt x="1724201" y="2276299"/>
                  <a:pt x="1744875" y="2240400"/>
                  <a:pt x="1771650" y="2209800"/>
                </a:cubicBezTo>
                <a:cubicBezTo>
                  <a:pt x="1789391" y="2189525"/>
                  <a:pt x="1809750" y="2171700"/>
                  <a:pt x="1828800" y="2152650"/>
                </a:cubicBezTo>
                <a:cubicBezTo>
                  <a:pt x="1835150" y="2127250"/>
                  <a:pt x="1837537" y="2100515"/>
                  <a:pt x="1847850" y="2076450"/>
                </a:cubicBezTo>
                <a:cubicBezTo>
                  <a:pt x="1856869" y="2055406"/>
                  <a:pt x="1883110" y="2042018"/>
                  <a:pt x="1885950" y="2019300"/>
                </a:cubicBezTo>
                <a:cubicBezTo>
                  <a:pt x="1902509" y="1886830"/>
                  <a:pt x="1889094" y="1751800"/>
                  <a:pt x="1905000" y="1619250"/>
                </a:cubicBezTo>
                <a:cubicBezTo>
                  <a:pt x="1908383" y="1591054"/>
                  <a:pt x="1929011" y="1567706"/>
                  <a:pt x="1943100" y="1543050"/>
                </a:cubicBezTo>
                <a:cubicBezTo>
                  <a:pt x="1960330" y="1512897"/>
                  <a:pt x="2020827" y="1430143"/>
                  <a:pt x="2038350" y="1409700"/>
                </a:cubicBezTo>
                <a:cubicBezTo>
                  <a:pt x="2055883" y="1389245"/>
                  <a:pt x="2076450" y="1371600"/>
                  <a:pt x="2095500" y="1352550"/>
                </a:cubicBezTo>
                <a:cubicBezTo>
                  <a:pt x="2114593" y="1295272"/>
                  <a:pt x="2111618" y="1287489"/>
                  <a:pt x="2152650" y="1238250"/>
                </a:cubicBezTo>
                <a:cubicBezTo>
                  <a:pt x="2169897" y="1217554"/>
                  <a:pt x="2192553" y="1201796"/>
                  <a:pt x="2209800" y="1181100"/>
                </a:cubicBezTo>
                <a:cubicBezTo>
                  <a:pt x="2253727" y="1128387"/>
                  <a:pt x="2242438" y="1108541"/>
                  <a:pt x="2305050" y="1066800"/>
                </a:cubicBezTo>
                <a:cubicBezTo>
                  <a:pt x="2321758" y="1055661"/>
                  <a:pt x="2344647" y="1057502"/>
                  <a:pt x="2362200" y="1047750"/>
                </a:cubicBezTo>
                <a:cubicBezTo>
                  <a:pt x="2402228" y="1025512"/>
                  <a:pt x="2476500" y="971550"/>
                  <a:pt x="2476500" y="971550"/>
                </a:cubicBezTo>
                <a:cubicBezTo>
                  <a:pt x="2509609" y="872224"/>
                  <a:pt x="2471068" y="948862"/>
                  <a:pt x="2552700" y="876300"/>
                </a:cubicBezTo>
                <a:cubicBezTo>
                  <a:pt x="2592972" y="840503"/>
                  <a:pt x="2667000" y="762000"/>
                  <a:pt x="2667000" y="762000"/>
                </a:cubicBezTo>
                <a:cubicBezTo>
                  <a:pt x="2673350" y="742950"/>
                  <a:pt x="2677070" y="722811"/>
                  <a:pt x="2686050" y="704850"/>
                </a:cubicBezTo>
                <a:cubicBezTo>
                  <a:pt x="2696289" y="684372"/>
                  <a:pt x="2714851" y="668622"/>
                  <a:pt x="2724150" y="647700"/>
                </a:cubicBezTo>
                <a:cubicBezTo>
                  <a:pt x="2814830" y="443669"/>
                  <a:pt x="2714125" y="605588"/>
                  <a:pt x="2800350" y="476250"/>
                </a:cubicBezTo>
                <a:cubicBezTo>
                  <a:pt x="2830506" y="355627"/>
                  <a:pt x="2804877" y="421835"/>
                  <a:pt x="2895600" y="285750"/>
                </a:cubicBezTo>
                <a:lnTo>
                  <a:pt x="2895600" y="285750"/>
                </a:lnTo>
                <a:cubicBezTo>
                  <a:pt x="2901950" y="266700"/>
                  <a:pt x="2900451" y="242799"/>
                  <a:pt x="2914650" y="228600"/>
                </a:cubicBezTo>
                <a:cubicBezTo>
                  <a:pt x="2928849" y="214401"/>
                  <a:pt x="2952750" y="215900"/>
                  <a:pt x="2971800" y="209550"/>
                </a:cubicBezTo>
                <a:cubicBezTo>
                  <a:pt x="3008184" y="100397"/>
                  <a:pt x="2963253" y="199047"/>
                  <a:pt x="3067050" y="95250"/>
                </a:cubicBezTo>
                <a:cubicBezTo>
                  <a:pt x="3083239" y="79061"/>
                  <a:pt x="3085735" y="50234"/>
                  <a:pt x="3105150" y="38100"/>
                </a:cubicBezTo>
                <a:cubicBezTo>
                  <a:pt x="3139206" y="16815"/>
                  <a:pt x="3219450" y="0"/>
                  <a:pt x="3219450" y="0"/>
                </a:cubicBezTo>
                <a:cubicBezTo>
                  <a:pt x="3244850" y="6350"/>
                  <a:pt x="3270092" y="13370"/>
                  <a:pt x="3295650" y="19050"/>
                </a:cubicBezTo>
                <a:cubicBezTo>
                  <a:pt x="3327258" y="26074"/>
                  <a:pt x="3362787" y="22036"/>
                  <a:pt x="3390900" y="38100"/>
                </a:cubicBezTo>
                <a:cubicBezTo>
                  <a:pt x="3421312" y="55478"/>
                  <a:pt x="3438272" y="123066"/>
                  <a:pt x="3448050" y="152400"/>
                </a:cubicBezTo>
                <a:cubicBezTo>
                  <a:pt x="3454400" y="196850"/>
                  <a:pt x="3457004" y="241999"/>
                  <a:pt x="3467100" y="285750"/>
                </a:cubicBezTo>
                <a:cubicBezTo>
                  <a:pt x="3476131" y="324882"/>
                  <a:pt x="3505200" y="400050"/>
                  <a:pt x="3505200" y="400050"/>
                </a:cubicBezTo>
                <a:cubicBezTo>
                  <a:pt x="3498850" y="450850"/>
                  <a:pt x="3495308" y="502080"/>
                  <a:pt x="3486150" y="552450"/>
                </a:cubicBezTo>
                <a:cubicBezTo>
                  <a:pt x="3482558" y="572207"/>
                  <a:pt x="3467100" y="589520"/>
                  <a:pt x="3467100" y="609600"/>
                </a:cubicBezTo>
                <a:cubicBezTo>
                  <a:pt x="3467100" y="663485"/>
                  <a:pt x="3462846" y="789076"/>
                  <a:pt x="3524250" y="838200"/>
                </a:cubicBezTo>
                <a:cubicBezTo>
                  <a:pt x="3539930" y="850744"/>
                  <a:pt x="3563439" y="848270"/>
                  <a:pt x="3581400" y="857250"/>
                </a:cubicBezTo>
                <a:cubicBezTo>
                  <a:pt x="3601878" y="867489"/>
                  <a:pt x="3619500" y="882650"/>
                  <a:pt x="3638550" y="895350"/>
                </a:cubicBezTo>
                <a:lnTo>
                  <a:pt x="3790950" y="1123950"/>
                </a:lnTo>
                <a:cubicBezTo>
                  <a:pt x="3803650" y="1143000"/>
                  <a:pt x="3810000" y="1168400"/>
                  <a:pt x="3829050" y="1181100"/>
                </a:cubicBezTo>
                <a:lnTo>
                  <a:pt x="3886200" y="1219200"/>
                </a:lnTo>
                <a:cubicBezTo>
                  <a:pt x="3892550" y="1238250"/>
                  <a:pt x="3895498" y="1258797"/>
                  <a:pt x="3905250" y="1276350"/>
                </a:cubicBezTo>
                <a:cubicBezTo>
                  <a:pt x="3927488" y="1316378"/>
                  <a:pt x="3966970" y="1347209"/>
                  <a:pt x="3981450" y="1390650"/>
                </a:cubicBezTo>
                <a:cubicBezTo>
                  <a:pt x="4015667" y="1493301"/>
                  <a:pt x="3977382" y="1406845"/>
                  <a:pt x="4057650" y="1504950"/>
                </a:cubicBezTo>
                <a:cubicBezTo>
                  <a:pt x="4097861" y="1554096"/>
                  <a:pt x="4121150" y="1619250"/>
                  <a:pt x="4171950" y="1657350"/>
                </a:cubicBezTo>
                <a:cubicBezTo>
                  <a:pt x="4197350" y="1676400"/>
                  <a:pt x="4224550" y="1693260"/>
                  <a:pt x="4248150" y="1714500"/>
                </a:cubicBezTo>
                <a:cubicBezTo>
                  <a:pt x="4416126" y="1865678"/>
                  <a:pt x="4296551" y="1795850"/>
                  <a:pt x="4438650" y="1866900"/>
                </a:cubicBezTo>
                <a:cubicBezTo>
                  <a:pt x="4445000" y="1885950"/>
                  <a:pt x="4443501" y="1909851"/>
                  <a:pt x="4457700" y="1924050"/>
                </a:cubicBezTo>
                <a:cubicBezTo>
                  <a:pt x="4477780" y="1944130"/>
                  <a:pt x="4509244" y="1948061"/>
                  <a:pt x="4533900" y="1962150"/>
                </a:cubicBezTo>
                <a:cubicBezTo>
                  <a:pt x="4553779" y="1973509"/>
                  <a:pt x="4572000" y="1987550"/>
                  <a:pt x="4591050" y="2000250"/>
                </a:cubicBezTo>
                <a:cubicBezTo>
                  <a:pt x="4603750" y="2019300"/>
                  <a:pt x="4627077" y="2034599"/>
                  <a:pt x="4629150" y="2057400"/>
                </a:cubicBezTo>
                <a:cubicBezTo>
                  <a:pt x="4644972" y="2231442"/>
                  <a:pt x="4621633" y="2167684"/>
                  <a:pt x="4572000" y="2266950"/>
                </a:cubicBezTo>
                <a:cubicBezTo>
                  <a:pt x="4493130" y="2424691"/>
                  <a:pt x="4624039" y="2217466"/>
                  <a:pt x="4514850" y="2381250"/>
                </a:cubicBezTo>
                <a:cubicBezTo>
                  <a:pt x="4508500" y="2406650"/>
                  <a:pt x="4502993" y="2432276"/>
                  <a:pt x="4495800" y="2457450"/>
                </a:cubicBezTo>
                <a:cubicBezTo>
                  <a:pt x="4490283" y="2476758"/>
                  <a:pt x="4476750" y="2494520"/>
                  <a:pt x="4476750" y="2514600"/>
                </a:cubicBezTo>
                <a:cubicBezTo>
                  <a:pt x="4476750" y="2578417"/>
                  <a:pt x="4486775" y="2641925"/>
                  <a:pt x="4495800" y="2705100"/>
                </a:cubicBezTo>
                <a:cubicBezTo>
                  <a:pt x="4499503" y="2731019"/>
                  <a:pt x="4498494" y="2760856"/>
                  <a:pt x="4514850" y="2781300"/>
                </a:cubicBezTo>
                <a:cubicBezTo>
                  <a:pt x="4527394" y="2796980"/>
                  <a:pt x="4552950" y="2794000"/>
                  <a:pt x="4572000" y="2800350"/>
                </a:cubicBezTo>
                <a:cubicBezTo>
                  <a:pt x="4584700" y="2825750"/>
                  <a:pt x="4593594" y="2853442"/>
                  <a:pt x="4610100" y="2876550"/>
                </a:cubicBezTo>
                <a:cubicBezTo>
                  <a:pt x="4625759" y="2898473"/>
                  <a:pt x="4652786" y="2910971"/>
                  <a:pt x="4667250" y="2933700"/>
                </a:cubicBezTo>
                <a:cubicBezTo>
                  <a:pt x="4697742" y="2981617"/>
                  <a:pt x="4711945" y="3038843"/>
                  <a:pt x="4743450" y="3086100"/>
                </a:cubicBezTo>
                <a:lnTo>
                  <a:pt x="4781550" y="3143250"/>
                </a:lnTo>
                <a:cubicBezTo>
                  <a:pt x="4787900" y="3168650"/>
                  <a:pt x="4795465" y="3193777"/>
                  <a:pt x="4800600" y="3219450"/>
                </a:cubicBezTo>
                <a:cubicBezTo>
                  <a:pt x="4808175" y="3257325"/>
                  <a:pt x="4811271" y="3296044"/>
                  <a:pt x="4819650" y="3333750"/>
                </a:cubicBezTo>
                <a:cubicBezTo>
                  <a:pt x="4824006" y="3353352"/>
                  <a:pt x="4833830" y="3371419"/>
                  <a:pt x="4838700" y="3390900"/>
                </a:cubicBezTo>
                <a:cubicBezTo>
                  <a:pt x="4846553" y="3422312"/>
                  <a:pt x="4844352" y="3456673"/>
                  <a:pt x="4857750" y="3486150"/>
                </a:cubicBezTo>
                <a:cubicBezTo>
                  <a:pt x="4924348" y="3632665"/>
                  <a:pt x="4907001" y="3568468"/>
                  <a:pt x="4991100" y="3638550"/>
                </a:cubicBezTo>
                <a:cubicBezTo>
                  <a:pt x="5084614" y="3716478"/>
                  <a:pt x="5010301" y="3681507"/>
                  <a:pt x="5124450" y="3752850"/>
                </a:cubicBezTo>
                <a:cubicBezTo>
                  <a:pt x="5148532" y="3767901"/>
                  <a:pt x="5178475" y="3773210"/>
                  <a:pt x="5200650" y="3790950"/>
                </a:cubicBezTo>
                <a:cubicBezTo>
                  <a:pt x="5242724" y="3824610"/>
                  <a:pt x="5270118" y="3875362"/>
                  <a:pt x="5314950" y="3905250"/>
                </a:cubicBezTo>
                <a:lnTo>
                  <a:pt x="5372100" y="3943350"/>
                </a:lnTo>
                <a:cubicBezTo>
                  <a:pt x="5415205" y="4072666"/>
                  <a:pt x="5352607" y="3923857"/>
                  <a:pt x="5505450" y="4076700"/>
                </a:cubicBezTo>
                <a:cubicBezTo>
                  <a:pt x="5524500" y="4095750"/>
                  <a:pt x="5539871" y="4119386"/>
                  <a:pt x="5562600" y="4133850"/>
                </a:cubicBezTo>
                <a:cubicBezTo>
                  <a:pt x="5610517" y="4164342"/>
                  <a:pt x="5667743" y="4178545"/>
                  <a:pt x="5715000" y="4210050"/>
                </a:cubicBezTo>
                <a:cubicBezTo>
                  <a:pt x="5734050" y="4222750"/>
                  <a:pt x="5751672" y="4237911"/>
                  <a:pt x="5772150" y="4248150"/>
                </a:cubicBezTo>
                <a:cubicBezTo>
                  <a:pt x="5929891" y="4327020"/>
                  <a:pt x="5722666" y="4196111"/>
                  <a:pt x="5886450" y="4305300"/>
                </a:cubicBezTo>
                <a:cubicBezTo>
                  <a:pt x="5915540" y="4392571"/>
                  <a:pt x="5905500" y="4342370"/>
                  <a:pt x="5905500" y="4457700"/>
                </a:cubicBez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 9"/>
          <p:cNvSpPr/>
          <p:nvPr/>
        </p:nvSpPr>
        <p:spPr>
          <a:xfrm>
            <a:off x="285750" y="2170340"/>
            <a:ext cx="7332467" cy="287680"/>
          </a:xfrm>
          <a:custGeom>
            <a:avLst/>
            <a:gdLst>
              <a:gd name="connsiteX0" fmla="*/ 0 w 7332467"/>
              <a:gd name="connsiteY0" fmla="*/ 172810 h 287680"/>
              <a:gd name="connsiteX1" fmla="*/ 666750 w 7332467"/>
              <a:gd name="connsiteY1" fmla="*/ 1360 h 287680"/>
              <a:gd name="connsiteX2" fmla="*/ 1143000 w 7332467"/>
              <a:gd name="connsiteY2" fmla="*/ 172810 h 287680"/>
              <a:gd name="connsiteX3" fmla="*/ 1809750 w 7332467"/>
              <a:gd name="connsiteY3" fmla="*/ 1360 h 287680"/>
              <a:gd name="connsiteX4" fmla="*/ 2686050 w 7332467"/>
              <a:gd name="connsiteY4" fmla="*/ 172810 h 287680"/>
              <a:gd name="connsiteX5" fmla="*/ 3429000 w 7332467"/>
              <a:gd name="connsiteY5" fmla="*/ 20410 h 287680"/>
              <a:gd name="connsiteX6" fmla="*/ 4114800 w 7332467"/>
              <a:gd name="connsiteY6" fmla="*/ 172810 h 287680"/>
              <a:gd name="connsiteX7" fmla="*/ 5086350 w 7332467"/>
              <a:gd name="connsiteY7" fmla="*/ 1360 h 287680"/>
              <a:gd name="connsiteX8" fmla="*/ 5772150 w 7332467"/>
              <a:gd name="connsiteY8" fmla="*/ 287110 h 287680"/>
              <a:gd name="connsiteX9" fmla="*/ 6991350 w 7332467"/>
              <a:gd name="connsiteY9" fmla="*/ 77560 h 287680"/>
              <a:gd name="connsiteX10" fmla="*/ 7296150 w 7332467"/>
              <a:gd name="connsiteY10" fmla="*/ 172810 h 287680"/>
              <a:gd name="connsiteX11" fmla="*/ 7315200 w 7332467"/>
              <a:gd name="connsiteY11" fmla="*/ 172810 h 2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2467" h="287680">
                <a:moveTo>
                  <a:pt x="0" y="172810"/>
                </a:moveTo>
                <a:cubicBezTo>
                  <a:pt x="238125" y="87085"/>
                  <a:pt x="476250" y="1360"/>
                  <a:pt x="666750" y="1360"/>
                </a:cubicBezTo>
                <a:cubicBezTo>
                  <a:pt x="857250" y="1360"/>
                  <a:pt x="952500" y="172810"/>
                  <a:pt x="1143000" y="172810"/>
                </a:cubicBezTo>
                <a:cubicBezTo>
                  <a:pt x="1333500" y="172810"/>
                  <a:pt x="1552575" y="1360"/>
                  <a:pt x="1809750" y="1360"/>
                </a:cubicBezTo>
                <a:cubicBezTo>
                  <a:pt x="2066925" y="1360"/>
                  <a:pt x="2416175" y="169635"/>
                  <a:pt x="2686050" y="172810"/>
                </a:cubicBezTo>
                <a:cubicBezTo>
                  <a:pt x="2955925" y="175985"/>
                  <a:pt x="3190875" y="20410"/>
                  <a:pt x="3429000" y="20410"/>
                </a:cubicBezTo>
                <a:cubicBezTo>
                  <a:pt x="3667125" y="20410"/>
                  <a:pt x="3838575" y="175985"/>
                  <a:pt x="4114800" y="172810"/>
                </a:cubicBezTo>
                <a:cubicBezTo>
                  <a:pt x="4391025" y="169635"/>
                  <a:pt x="4810125" y="-17690"/>
                  <a:pt x="5086350" y="1360"/>
                </a:cubicBezTo>
                <a:cubicBezTo>
                  <a:pt x="5362575" y="20410"/>
                  <a:pt x="5454650" y="274410"/>
                  <a:pt x="5772150" y="287110"/>
                </a:cubicBezTo>
                <a:cubicBezTo>
                  <a:pt x="6089650" y="299810"/>
                  <a:pt x="6737350" y="96610"/>
                  <a:pt x="6991350" y="77560"/>
                </a:cubicBezTo>
                <a:cubicBezTo>
                  <a:pt x="7245350" y="58510"/>
                  <a:pt x="7242175" y="156935"/>
                  <a:pt x="7296150" y="172810"/>
                </a:cubicBezTo>
                <a:cubicBezTo>
                  <a:pt x="7350125" y="188685"/>
                  <a:pt x="7332662" y="180747"/>
                  <a:pt x="7315200" y="172810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Vrije vorm 27"/>
          <p:cNvSpPr/>
          <p:nvPr/>
        </p:nvSpPr>
        <p:spPr>
          <a:xfrm>
            <a:off x="395536" y="2493248"/>
            <a:ext cx="7332467" cy="287680"/>
          </a:xfrm>
          <a:custGeom>
            <a:avLst/>
            <a:gdLst>
              <a:gd name="connsiteX0" fmla="*/ 0 w 7332467"/>
              <a:gd name="connsiteY0" fmla="*/ 172810 h 287680"/>
              <a:gd name="connsiteX1" fmla="*/ 666750 w 7332467"/>
              <a:gd name="connsiteY1" fmla="*/ 1360 h 287680"/>
              <a:gd name="connsiteX2" fmla="*/ 1143000 w 7332467"/>
              <a:gd name="connsiteY2" fmla="*/ 172810 h 287680"/>
              <a:gd name="connsiteX3" fmla="*/ 1809750 w 7332467"/>
              <a:gd name="connsiteY3" fmla="*/ 1360 h 287680"/>
              <a:gd name="connsiteX4" fmla="*/ 2686050 w 7332467"/>
              <a:gd name="connsiteY4" fmla="*/ 172810 h 287680"/>
              <a:gd name="connsiteX5" fmla="*/ 3429000 w 7332467"/>
              <a:gd name="connsiteY5" fmla="*/ 20410 h 287680"/>
              <a:gd name="connsiteX6" fmla="*/ 4114800 w 7332467"/>
              <a:gd name="connsiteY6" fmla="*/ 172810 h 287680"/>
              <a:gd name="connsiteX7" fmla="*/ 5086350 w 7332467"/>
              <a:gd name="connsiteY7" fmla="*/ 1360 h 287680"/>
              <a:gd name="connsiteX8" fmla="*/ 5772150 w 7332467"/>
              <a:gd name="connsiteY8" fmla="*/ 287110 h 287680"/>
              <a:gd name="connsiteX9" fmla="*/ 6991350 w 7332467"/>
              <a:gd name="connsiteY9" fmla="*/ 77560 h 287680"/>
              <a:gd name="connsiteX10" fmla="*/ 7296150 w 7332467"/>
              <a:gd name="connsiteY10" fmla="*/ 172810 h 287680"/>
              <a:gd name="connsiteX11" fmla="*/ 7315200 w 7332467"/>
              <a:gd name="connsiteY11" fmla="*/ 172810 h 2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2467" h="287680">
                <a:moveTo>
                  <a:pt x="0" y="172810"/>
                </a:moveTo>
                <a:cubicBezTo>
                  <a:pt x="238125" y="87085"/>
                  <a:pt x="476250" y="1360"/>
                  <a:pt x="666750" y="1360"/>
                </a:cubicBezTo>
                <a:cubicBezTo>
                  <a:pt x="857250" y="1360"/>
                  <a:pt x="952500" y="172810"/>
                  <a:pt x="1143000" y="172810"/>
                </a:cubicBezTo>
                <a:cubicBezTo>
                  <a:pt x="1333500" y="172810"/>
                  <a:pt x="1552575" y="1360"/>
                  <a:pt x="1809750" y="1360"/>
                </a:cubicBezTo>
                <a:cubicBezTo>
                  <a:pt x="2066925" y="1360"/>
                  <a:pt x="2416175" y="169635"/>
                  <a:pt x="2686050" y="172810"/>
                </a:cubicBezTo>
                <a:cubicBezTo>
                  <a:pt x="2955925" y="175985"/>
                  <a:pt x="3190875" y="20410"/>
                  <a:pt x="3429000" y="20410"/>
                </a:cubicBezTo>
                <a:cubicBezTo>
                  <a:pt x="3667125" y="20410"/>
                  <a:pt x="3838575" y="175985"/>
                  <a:pt x="4114800" y="172810"/>
                </a:cubicBezTo>
                <a:cubicBezTo>
                  <a:pt x="4391025" y="169635"/>
                  <a:pt x="4810125" y="-17690"/>
                  <a:pt x="5086350" y="1360"/>
                </a:cubicBezTo>
                <a:cubicBezTo>
                  <a:pt x="5362575" y="20410"/>
                  <a:pt x="5454650" y="274410"/>
                  <a:pt x="5772150" y="287110"/>
                </a:cubicBezTo>
                <a:cubicBezTo>
                  <a:pt x="6089650" y="299810"/>
                  <a:pt x="6737350" y="96610"/>
                  <a:pt x="6991350" y="77560"/>
                </a:cubicBezTo>
                <a:cubicBezTo>
                  <a:pt x="7245350" y="58510"/>
                  <a:pt x="7242175" y="156935"/>
                  <a:pt x="7296150" y="172810"/>
                </a:cubicBezTo>
                <a:cubicBezTo>
                  <a:pt x="7350125" y="188685"/>
                  <a:pt x="7332662" y="180747"/>
                  <a:pt x="7315200" y="172810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Vrije vorm 28"/>
          <p:cNvSpPr/>
          <p:nvPr/>
        </p:nvSpPr>
        <p:spPr>
          <a:xfrm>
            <a:off x="395536" y="2925296"/>
            <a:ext cx="7332467" cy="287680"/>
          </a:xfrm>
          <a:custGeom>
            <a:avLst/>
            <a:gdLst>
              <a:gd name="connsiteX0" fmla="*/ 0 w 7332467"/>
              <a:gd name="connsiteY0" fmla="*/ 172810 h 287680"/>
              <a:gd name="connsiteX1" fmla="*/ 666750 w 7332467"/>
              <a:gd name="connsiteY1" fmla="*/ 1360 h 287680"/>
              <a:gd name="connsiteX2" fmla="*/ 1143000 w 7332467"/>
              <a:gd name="connsiteY2" fmla="*/ 172810 h 287680"/>
              <a:gd name="connsiteX3" fmla="*/ 1809750 w 7332467"/>
              <a:gd name="connsiteY3" fmla="*/ 1360 h 287680"/>
              <a:gd name="connsiteX4" fmla="*/ 2686050 w 7332467"/>
              <a:gd name="connsiteY4" fmla="*/ 172810 h 287680"/>
              <a:gd name="connsiteX5" fmla="*/ 3429000 w 7332467"/>
              <a:gd name="connsiteY5" fmla="*/ 20410 h 287680"/>
              <a:gd name="connsiteX6" fmla="*/ 4114800 w 7332467"/>
              <a:gd name="connsiteY6" fmla="*/ 172810 h 287680"/>
              <a:gd name="connsiteX7" fmla="*/ 5086350 w 7332467"/>
              <a:gd name="connsiteY7" fmla="*/ 1360 h 287680"/>
              <a:gd name="connsiteX8" fmla="*/ 5772150 w 7332467"/>
              <a:gd name="connsiteY8" fmla="*/ 287110 h 287680"/>
              <a:gd name="connsiteX9" fmla="*/ 6991350 w 7332467"/>
              <a:gd name="connsiteY9" fmla="*/ 77560 h 287680"/>
              <a:gd name="connsiteX10" fmla="*/ 7296150 w 7332467"/>
              <a:gd name="connsiteY10" fmla="*/ 172810 h 287680"/>
              <a:gd name="connsiteX11" fmla="*/ 7315200 w 7332467"/>
              <a:gd name="connsiteY11" fmla="*/ 172810 h 2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2467" h="287680">
                <a:moveTo>
                  <a:pt x="0" y="172810"/>
                </a:moveTo>
                <a:cubicBezTo>
                  <a:pt x="238125" y="87085"/>
                  <a:pt x="476250" y="1360"/>
                  <a:pt x="666750" y="1360"/>
                </a:cubicBezTo>
                <a:cubicBezTo>
                  <a:pt x="857250" y="1360"/>
                  <a:pt x="952500" y="172810"/>
                  <a:pt x="1143000" y="172810"/>
                </a:cubicBezTo>
                <a:cubicBezTo>
                  <a:pt x="1333500" y="172810"/>
                  <a:pt x="1552575" y="1360"/>
                  <a:pt x="1809750" y="1360"/>
                </a:cubicBezTo>
                <a:cubicBezTo>
                  <a:pt x="2066925" y="1360"/>
                  <a:pt x="2416175" y="169635"/>
                  <a:pt x="2686050" y="172810"/>
                </a:cubicBezTo>
                <a:cubicBezTo>
                  <a:pt x="2955925" y="175985"/>
                  <a:pt x="3190875" y="20410"/>
                  <a:pt x="3429000" y="20410"/>
                </a:cubicBezTo>
                <a:cubicBezTo>
                  <a:pt x="3667125" y="20410"/>
                  <a:pt x="3838575" y="175985"/>
                  <a:pt x="4114800" y="172810"/>
                </a:cubicBezTo>
                <a:cubicBezTo>
                  <a:pt x="4391025" y="169635"/>
                  <a:pt x="4810125" y="-17690"/>
                  <a:pt x="5086350" y="1360"/>
                </a:cubicBezTo>
                <a:cubicBezTo>
                  <a:pt x="5362575" y="20410"/>
                  <a:pt x="5454650" y="274410"/>
                  <a:pt x="5772150" y="287110"/>
                </a:cubicBezTo>
                <a:cubicBezTo>
                  <a:pt x="6089650" y="299810"/>
                  <a:pt x="6737350" y="96610"/>
                  <a:pt x="6991350" y="77560"/>
                </a:cubicBezTo>
                <a:cubicBezTo>
                  <a:pt x="7245350" y="58510"/>
                  <a:pt x="7242175" y="156935"/>
                  <a:pt x="7296150" y="172810"/>
                </a:cubicBezTo>
                <a:cubicBezTo>
                  <a:pt x="7350125" y="188685"/>
                  <a:pt x="7332662" y="180747"/>
                  <a:pt x="7315200" y="172810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Vrije vorm 29"/>
          <p:cNvSpPr/>
          <p:nvPr/>
        </p:nvSpPr>
        <p:spPr>
          <a:xfrm>
            <a:off x="395536" y="3357344"/>
            <a:ext cx="7332467" cy="287680"/>
          </a:xfrm>
          <a:custGeom>
            <a:avLst/>
            <a:gdLst>
              <a:gd name="connsiteX0" fmla="*/ 0 w 7332467"/>
              <a:gd name="connsiteY0" fmla="*/ 172810 h 287680"/>
              <a:gd name="connsiteX1" fmla="*/ 666750 w 7332467"/>
              <a:gd name="connsiteY1" fmla="*/ 1360 h 287680"/>
              <a:gd name="connsiteX2" fmla="*/ 1143000 w 7332467"/>
              <a:gd name="connsiteY2" fmla="*/ 172810 h 287680"/>
              <a:gd name="connsiteX3" fmla="*/ 1809750 w 7332467"/>
              <a:gd name="connsiteY3" fmla="*/ 1360 h 287680"/>
              <a:gd name="connsiteX4" fmla="*/ 2686050 w 7332467"/>
              <a:gd name="connsiteY4" fmla="*/ 172810 h 287680"/>
              <a:gd name="connsiteX5" fmla="*/ 3429000 w 7332467"/>
              <a:gd name="connsiteY5" fmla="*/ 20410 h 287680"/>
              <a:gd name="connsiteX6" fmla="*/ 4114800 w 7332467"/>
              <a:gd name="connsiteY6" fmla="*/ 172810 h 287680"/>
              <a:gd name="connsiteX7" fmla="*/ 5086350 w 7332467"/>
              <a:gd name="connsiteY7" fmla="*/ 1360 h 287680"/>
              <a:gd name="connsiteX8" fmla="*/ 5772150 w 7332467"/>
              <a:gd name="connsiteY8" fmla="*/ 287110 h 287680"/>
              <a:gd name="connsiteX9" fmla="*/ 6991350 w 7332467"/>
              <a:gd name="connsiteY9" fmla="*/ 77560 h 287680"/>
              <a:gd name="connsiteX10" fmla="*/ 7296150 w 7332467"/>
              <a:gd name="connsiteY10" fmla="*/ 172810 h 287680"/>
              <a:gd name="connsiteX11" fmla="*/ 7315200 w 7332467"/>
              <a:gd name="connsiteY11" fmla="*/ 172810 h 2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2467" h="287680">
                <a:moveTo>
                  <a:pt x="0" y="172810"/>
                </a:moveTo>
                <a:cubicBezTo>
                  <a:pt x="238125" y="87085"/>
                  <a:pt x="476250" y="1360"/>
                  <a:pt x="666750" y="1360"/>
                </a:cubicBezTo>
                <a:cubicBezTo>
                  <a:pt x="857250" y="1360"/>
                  <a:pt x="952500" y="172810"/>
                  <a:pt x="1143000" y="172810"/>
                </a:cubicBezTo>
                <a:cubicBezTo>
                  <a:pt x="1333500" y="172810"/>
                  <a:pt x="1552575" y="1360"/>
                  <a:pt x="1809750" y="1360"/>
                </a:cubicBezTo>
                <a:cubicBezTo>
                  <a:pt x="2066925" y="1360"/>
                  <a:pt x="2416175" y="169635"/>
                  <a:pt x="2686050" y="172810"/>
                </a:cubicBezTo>
                <a:cubicBezTo>
                  <a:pt x="2955925" y="175985"/>
                  <a:pt x="3190875" y="20410"/>
                  <a:pt x="3429000" y="20410"/>
                </a:cubicBezTo>
                <a:cubicBezTo>
                  <a:pt x="3667125" y="20410"/>
                  <a:pt x="3838575" y="175985"/>
                  <a:pt x="4114800" y="172810"/>
                </a:cubicBezTo>
                <a:cubicBezTo>
                  <a:pt x="4391025" y="169635"/>
                  <a:pt x="4810125" y="-17690"/>
                  <a:pt x="5086350" y="1360"/>
                </a:cubicBezTo>
                <a:cubicBezTo>
                  <a:pt x="5362575" y="20410"/>
                  <a:pt x="5454650" y="274410"/>
                  <a:pt x="5772150" y="287110"/>
                </a:cubicBezTo>
                <a:cubicBezTo>
                  <a:pt x="6089650" y="299810"/>
                  <a:pt x="6737350" y="96610"/>
                  <a:pt x="6991350" y="77560"/>
                </a:cubicBezTo>
                <a:cubicBezTo>
                  <a:pt x="7245350" y="58510"/>
                  <a:pt x="7242175" y="156935"/>
                  <a:pt x="7296150" y="172810"/>
                </a:cubicBezTo>
                <a:cubicBezTo>
                  <a:pt x="7350125" y="188685"/>
                  <a:pt x="7332662" y="180747"/>
                  <a:pt x="7315200" y="172810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Vrije vorm 30"/>
          <p:cNvSpPr/>
          <p:nvPr/>
        </p:nvSpPr>
        <p:spPr>
          <a:xfrm>
            <a:off x="395536" y="3789392"/>
            <a:ext cx="7332467" cy="287680"/>
          </a:xfrm>
          <a:custGeom>
            <a:avLst/>
            <a:gdLst>
              <a:gd name="connsiteX0" fmla="*/ 0 w 7332467"/>
              <a:gd name="connsiteY0" fmla="*/ 172810 h 287680"/>
              <a:gd name="connsiteX1" fmla="*/ 666750 w 7332467"/>
              <a:gd name="connsiteY1" fmla="*/ 1360 h 287680"/>
              <a:gd name="connsiteX2" fmla="*/ 1143000 w 7332467"/>
              <a:gd name="connsiteY2" fmla="*/ 172810 h 287680"/>
              <a:gd name="connsiteX3" fmla="*/ 1809750 w 7332467"/>
              <a:gd name="connsiteY3" fmla="*/ 1360 h 287680"/>
              <a:gd name="connsiteX4" fmla="*/ 2686050 w 7332467"/>
              <a:gd name="connsiteY4" fmla="*/ 172810 h 287680"/>
              <a:gd name="connsiteX5" fmla="*/ 3429000 w 7332467"/>
              <a:gd name="connsiteY5" fmla="*/ 20410 h 287680"/>
              <a:gd name="connsiteX6" fmla="*/ 4114800 w 7332467"/>
              <a:gd name="connsiteY6" fmla="*/ 172810 h 287680"/>
              <a:gd name="connsiteX7" fmla="*/ 5086350 w 7332467"/>
              <a:gd name="connsiteY7" fmla="*/ 1360 h 287680"/>
              <a:gd name="connsiteX8" fmla="*/ 5772150 w 7332467"/>
              <a:gd name="connsiteY8" fmla="*/ 287110 h 287680"/>
              <a:gd name="connsiteX9" fmla="*/ 6991350 w 7332467"/>
              <a:gd name="connsiteY9" fmla="*/ 77560 h 287680"/>
              <a:gd name="connsiteX10" fmla="*/ 7296150 w 7332467"/>
              <a:gd name="connsiteY10" fmla="*/ 172810 h 287680"/>
              <a:gd name="connsiteX11" fmla="*/ 7315200 w 7332467"/>
              <a:gd name="connsiteY11" fmla="*/ 172810 h 2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2467" h="287680">
                <a:moveTo>
                  <a:pt x="0" y="172810"/>
                </a:moveTo>
                <a:cubicBezTo>
                  <a:pt x="238125" y="87085"/>
                  <a:pt x="476250" y="1360"/>
                  <a:pt x="666750" y="1360"/>
                </a:cubicBezTo>
                <a:cubicBezTo>
                  <a:pt x="857250" y="1360"/>
                  <a:pt x="952500" y="172810"/>
                  <a:pt x="1143000" y="172810"/>
                </a:cubicBezTo>
                <a:cubicBezTo>
                  <a:pt x="1333500" y="172810"/>
                  <a:pt x="1552575" y="1360"/>
                  <a:pt x="1809750" y="1360"/>
                </a:cubicBezTo>
                <a:cubicBezTo>
                  <a:pt x="2066925" y="1360"/>
                  <a:pt x="2416175" y="169635"/>
                  <a:pt x="2686050" y="172810"/>
                </a:cubicBezTo>
                <a:cubicBezTo>
                  <a:pt x="2955925" y="175985"/>
                  <a:pt x="3190875" y="20410"/>
                  <a:pt x="3429000" y="20410"/>
                </a:cubicBezTo>
                <a:cubicBezTo>
                  <a:pt x="3667125" y="20410"/>
                  <a:pt x="3838575" y="175985"/>
                  <a:pt x="4114800" y="172810"/>
                </a:cubicBezTo>
                <a:cubicBezTo>
                  <a:pt x="4391025" y="169635"/>
                  <a:pt x="4810125" y="-17690"/>
                  <a:pt x="5086350" y="1360"/>
                </a:cubicBezTo>
                <a:cubicBezTo>
                  <a:pt x="5362575" y="20410"/>
                  <a:pt x="5454650" y="274410"/>
                  <a:pt x="5772150" y="287110"/>
                </a:cubicBezTo>
                <a:cubicBezTo>
                  <a:pt x="6089650" y="299810"/>
                  <a:pt x="6737350" y="96610"/>
                  <a:pt x="6991350" y="77560"/>
                </a:cubicBezTo>
                <a:cubicBezTo>
                  <a:pt x="7245350" y="58510"/>
                  <a:pt x="7242175" y="156935"/>
                  <a:pt x="7296150" y="172810"/>
                </a:cubicBezTo>
                <a:cubicBezTo>
                  <a:pt x="7350125" y="188685"/>
                  <a:pt x="7332662" y="180747"/>
                  <a:pt x="7315200" y="172810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Vrije vorm 31"/>
          <p:cNvSpPr/>
          <p:nvPr/>
        </p:nvSpPr>
        <p:spPr>
          <a:xfrm>
            <a:off x="395536" y="4221440"/>
            <a:ext cx="7332467" cy="287680"/>
          </a:xfrm>
          <a:custGeom>
            <a:avLst/>
            <a:gdLst>
              <a:gd name="connsiteX0" fmla="*/ 0 w 7332467"/>
              <a:gd name="connsiteY0" fmla="*/ 172810 h 287680"/>
              <a:gd name="connsiteX1" fmla="*/ 666750 w 7332467"/>
              <a:gd name="connsiteY1" fmla="*/ 1360 h 287680"/>
              <a:gd name="connsiteX2" fmla="*/ 1143000 w 7332467"/>
              <a:gd name="connsiteY2" fmla="*/ 172810 h 287680"/>
              <a:gd name="connsiteX3" fmla="*/ 1809750 w 7332467"/>
              <a:gd name="connsiteY3" fmla="*/ 1360 h 287680"/>
              <a:gd name="connsiteX4" fmla="*/ 2686050 w 7332467"/>
              <a:gd name="connsiteY4" fmla="*/ 172810 h 287680"/>
              <a:gd name="connsiteX5" fmla="*/ 3429000 w 7332467"/>
              <a:gd name="connsiteY5" fmla="*/ 20410 h 287680"/>
              <a:gd name="connsiteX6" fmla="*/ 4114800 w 7332467"/>
              <a:gd name="connsiteY6" fmla="*/ 172810 h 287680"/>
              <a:gd name="connsiteX7" fmla="*/ 5086350 w 7332467"/>
              <a:gd name="connsiteY7" fmla="*/ 1360 h 287680"/>
              <a:gd name="connsiteX8" fmla="*/ 5772150 w 7332467"/>
              <a:gd name="connsiteY8" fmla="*/ 287110 h 287680"/>
              <a:gd name="connsiteX9" fmla="*/ 6991350 w 7332467"/>
              <a:gd name="connsiteY9" fmla="*/ 77560 h 287680"/>
              <a:gd name="connsiteX10" fmla="*/ 7296150 w 7332467"/>
              <a:gd name="connsiteY10" fmla="*/ 172810 h 287680"/>
              <a:gd name="connsiteX11" fmla="*/ 7315200 w 7332467"/>
              <a:gd name="connsiteY11" fmla="*/ 172810 h 2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2467" h="287680">
                <a:moveTo>
                  <a:pt x="0" y="172810"/>
                </a:moveTo>
                <a:cubicBezTo>
                  <a:pt x="238125" y="87085"/>
                  <a:pt x="476250" y="1360"/>
                  <a:pt x="666750" y="1360"/>
                </a:cubicBezTo>
                <a:cubicBezTo>
                  <a:pt x="857250" y="1360"/>
                  <a:pt x="952500" y="172810"/>
                  <a:pt x="1143000" y="172810"/>
                </a:cubicBezTo>
                <a:cubicBezTo>
                  <a:pt x="1333500" y="172810"/>
                  <a:pt x="1552575" y="1360"/>
                  <a:pt x="1809750" y="1360"/>
                </a:cubicBezTo>
                <a:cubicBezTo>
                  <a:pt x="2066925" y="1360"/>
                  <a:pt x="2416175" y="169635"/>
                  <a:pt x="2686050" y="172810"/>
                </a:cubicBezTo>
                <a:cubicBezTo>
                  <a:pt x="2955925" y="175985"/>
                  <a:pt x="3190875" y="20410"/>
                  <a:pt x="3429000" y="20410"/>
                </a:cubicBezTo>
                <a:cubicBezTo>
                  <a:pt x="3667125" y="20410"/>
                  <a:pt x="3838575" y="175985"/>
                  <a:pt x="4114800" y="172810"/>
                </a:cubicBezTo>
                <a:cubicBezTo>
                  <a:pt x="4391025" y="169635"/>
                  <a:pt x="4810125" y="-17690"/>
                  <a:pt x="5086350" y="1360"/>
                </a:cubicBezTo>
                <a:cubicBezTo>
                  <a:pt x="5362575" y="20410"/>
                  <a:pt x="5454650" y="274410"/>
                  <a:pt x="5772150" y="287110"/>
                </a:cubicBezTo>
                <a:cubicBezTo>
                  <a:pt x="6089650" y="299810"/>
                  <a:pt x="6737350" y="96610"/>
                  <a:pt x="6991350" y="77560"/>
                </a:cubicBezTo>
                <a:cubicBezTo>
                  <a:pt x="7245350" y="58510"/>
                  <a:pt x="7242175" y="156935"/>
                  <a:pt x="7296150" y="172810"/>
                </a:cubicBezTo>
                <a:cubicBezTo>
                  <a:pt x="7350125" y="188685"/>
                  <a:pt x="7332662" y="180747"/>
                  <a:pt x="7315200" y="172810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Vrije vorm 32"/>
          <p:cNvSpPr/>
          <p:nvPr/>
        </p:nvSpPr>
        <p:spPr>
          <a:xfrm>
            <a:off x="395536" y="4653488"/>
            <a:ext cx="7332467" cy="287680"/>
          </a:xfrm>
          <a:custGeom>
            <a:avLst/>
            <a:gdLst>
              <a:gd name="connsiteX0" fmla="*/ 0 w 7332467"/>
              <a:gd name="connsiteY0" fmla="*/ 172810 h 287680"/>
              <a:gd name="connsiteX1" fmla="*/ 666750 w 7332467"/>
              <a:gd name="connsiteY1" fmla="*/ 1360 h 287680"/>
              <a:gd name="connsiteX2" fmla="*/ 1143000 w 7332467"/>
              <a:gd name="connsiteY2" fmla="*/ 172810 h 287680"/>
              <a:gd name="connsiteX3" fmla="*/ 1809750 w 7332467"/>
              <a:gd name="connsiteY3" fmla="*/ 1360 h 287680"/>
              <a:gd name="connsiteX4" fmla="*/ 2686050 w 7332467"/>
              <a:gd name="connsiteY4" fmla="*/ 172810 h 287680"/>
              <a:gd name="connsiteX5" fmla="*/ 3429000 w 7332467"/>
              <a:gd name="connsiteY5" fmla="*/ 20410 h 287680"/>
              <a:gd name="connsiteX6" fmla="*/ 4114800 w 7332467"/>
              <a:gd name="connsiteY6" fmla="*/ 172810 h 287680"/>
              <a:gd name="connsiteX7" fmla="*/ 5086350 w 7332467"/>
              <a:gd name="connsiteY7" fmla="*/ 1360 h 287680"/>
              <a:gd name="connsiteX8" fmla="*/ 5772150 w 7332467"/>
              <a:gd name="connsiteY8" fmla="*/ 287110 h 287680"/>
              <a:gd name="connsiteX9" fmla="*/ 6991350 w 7332467"/>
              <a:gd name="connsiteY9" fmla="*/ 77560 h 287680"/>
              <a:gd name="connsiteX10" fmla="*/ 7296150 w 7332467"/>
              <a:gd name="connsiteY10" fmla="*/ 172810 h 287680"/>
              <a:gd name="connsiteX11" fmla="*/ 7315200 w 7332467"/>
              <a:gd name="connsiteY11" fmla="*/ 172810 h 2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2467" h="287680">
                <a:moveTo>
                  <a:pt x="0" y="172810"/>
                </a:moveTo>
                <a:cubicBezTo>
                  <a:pt x="238125" y="87085"/>
                  <a:pt x="476250" y="1360"/>
                  <a:pt x="666750" y="1360"/>
                </a:cubicBezTo>
                <a:cubicBezTo>
                  <a:pt x="857250" y="1360"/>
                  <a:pt x="952500" y="172810"/>
                  <a:pt x="1143000" y="172810"/>
                </a:cubicBezTo>
                <a:cubicBezTo>
                  <a:pt x="1333500" y="172810"/>
                  <a:pt x="1552575" y="1360"/>
                  <a:pt x="1809750" y="1360"/>
                </a:cubicBezTo>
                <a:cubicBezTo>
                  <a:pt x="2066925" y="1360"/>
                  <a:pt x="2416175" y="169635"/>
                  <a:pt x="2686050" y="172810"/>
                </a:cubicBezTo>
                <a:cubicBezTo>
                  <a:pt x="2955925" y="175985"/>
                  <a:pt x="3190875" y="20410"/>
                  <a:pt x="3429000" y="20410"/>
                </a:cubicBezTo>
                <a:cubicBezTo>
                  <a:pt x="3667125" y="20410"/>
                  <a:pt x="3838575" y="175985"/>
                  <a:pt x="4114800" y="172810"/>
                </a:cubicBezTo>
                <a:cubicBezTo>
                  <a:pt x="4391025" y="169635"/>
                  <a:pt x="4810125" y="-17690"/>
                  <a:pt x="5086350" y="1360"/>
                </a:cubicBezTo>
                <a:cubicBezTo>
                  <a:pt x="5362575" y="20410"/>
                  <a:pt x="5454650" y="274410"/>
                  <a:pt x="5772150" y="287110"/>
                </a:cubicBezTo>
                <a:cubicBezTo>
                  <a:pt x="6089650" y="299810"/>
                  <a:pt x="6737350" y="96610"/>
                  <a:pt x="6991350" y="77560"/>
                </a:cubicBezTo>
                <a:cubicBezTo>
                  <a:pt x="7245350" y="58510"/>
                  <a:pt x="7242175" y="156935"/>
                  <a:pt x="7296150" y="172810"/>
                </a:cubicBezTo>
                <a:cubicBezTo>
                  <a:pt x="7350125" y="188685"/>
                  <a:pt x="7332662" y="180747"/>
                  <a:pt x="7315200" y="172810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Vrije vorm 33"/>
          <p:cNvSpPr/>
          <p:nvPr/>
        </p:nvSpPr>
        <p:spPr>
          <a:xfrm>
            <a:off x="395536" y="5085536"/>
            <a:ext cx="7332467" cy="287680"/>
          </a:xfrm>
          <a:custGeom>
            <a:avLst/>
            <a:gdLst>
              <a:gd name="connsiteX0" fmla="*/ 0 w 7332467"/>
              <a:gd name="connsiteY0" fmla="*/ 172810 h 287680"/>
              <a:gd name="connsiteX1" fmla="*/ 666750 w 7332467"/>
              <a:gd name="connsiteY1" fmla="*/ 1360 h 287680"/>
              <a:gd name="connsiteX2" fmla="*/ 1143000 w 7332467"/>
              <a:gd name="connsiteY2" fmla="*/ 172810 h 287680"/>
              <a:gd name="connsiteX3" fmla="*/ 1809750 w 7332467"/>
              <a:gd name="connsiteY3" fmla="*/ 1360 h 287680"/>
              <a:gd name="connsiteX4" fmla="*/ 2686050 w 7332467"/>
              <a:gd name="connsiteY4" fmla="*/ 172810 h 287680"/>
              <a:gd name="connsiteX5" fmla="*/ 3429000 w 7332467"/>
              <a:gd name="connsiteY5" fmla="*/ 20410 h 287680"/>
              <a:gd name="connsiteX6" fmla="*/ 4114800 w 7332467"/>
              <a:gd name="connsiteY6" fmla="*/ 172810 h 287680"/>
              <a:gd name="connsiteX7" fmla="*/ 5086350 w 7332467"/>
              <a:gd name="connsiteY7" fmla="*/ 1360 h 287680"/>
              <a:gd name="connsiteX8" fmla="*/ 5772150 w 7332467"/>
              <a:gd name="connsiteY8" fmla="*/ 287110 h 287680"/>
              <a:gd name="connsiteX9" fmla="*/ 6991350 w 7332467"/>
              <a:gd name="connsiteY9" fmla="*/ 77560 h 287680"/>
              <a:gd name="connsiteX10" fmla="*/ 7296150 w 7332467"/>
              <a:gd name="connsiteY10" fmla="*/ 172810 h 287680"/>
              <a:gd name="connsiteX11" fmla="*/ 7315200 w 7332467"/>
              <a:gd name="connsiteY11" fmla="*/ 172810 h 2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2467" h="287680">
                <a:moveTo>
                  <a:pt x="0" y="172810"/>
                </a:moveTo>
                <a:cubicBezTo>
                  <a:pt x="238125" y="87085"/>
                  <a:pt x="476250" y="1360"/>
                  <a:pt x="666750" y="1360"/>
                </a:cubicBezTo>
                <a:cubicBezTo>
                  <a:pt x="857250" y="1360"/>
                  <a:pt x="952500" y="172810"/>
                  <a:pt x="1143000" y="172810"/>
                </a:cubicBezTo>
                <a:cubicBezTo>
                  <a:pt x="1333500" y="172810"/>
                  <a:pt x="1552575" y="1360"/>
                  <a:pt x="1809750" y="1360"/>
                </a:cubicBezTo>
                <a:cubicBezTo>
                  <a:pt x="2066925" y="1360"/>
                  <a:pt x="2416175" y="169635"/>
                  <a:pt x="2686050" y="172810"/>
                </a:cubicBezTo>
                <a:cubicBezTo>
                  <a:pt x="2955925" y="175985"/>
                  <a:pt x="3190875" y="20410"/>
                  <a:pt x="3429000" y="20410"/>
                </a:cubicBezTo>
                <a:cubicBezTo>
                  <a:pt x="3667125" y="20410"/>
                  <a:pt x="3838575" y="175985"/>
                  <a:pt x="4114800" y="172810"/>
                </a:cubicBezTo>
                <a:cubicBezTo>
                  <a:pt x="4391025" y="169635"/>
                  <a:pt x="4810125" y="-17690"/>
                  <a:pt x="5086350" y="1360"/>
                </a:cubicBezTo>
                <a:cubicBezTo>
                  <a:pt x="5362575" y="20410"/>
                  <a:pt x="5454650" y="274410"/>
                  <a:pt x="5772150" y="287110"/>
                </a:cubicBezTo>
                <a:cubicBezTo>
                  <a:pt x="6089650" y="299810"/>
                  <a:pt x="6737350" y="96610"/>
                  <a:pt x="6991350" y="77560"/>
                </a:cubicBezTo>
                <a:cubicBezTo>
                  <a:pt x="7245350" y="58510"/>
                  <a:pt x="7242175" y="156935"/>
                  <a:pt x="7296150" y="172810"/>
                </a:cubicBezTo>
                <a:cubicBezTo>
                  <a:pt x="7350125" y="188685"/>
                  <a:pt x="7332662" y="180747"/>
                  <a:pt x="7315200" y="172810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Vrije vorm 34"/>
          <p:cNvSpPr/>
          <p:nvPr/>
        </p:nvSpPr>
        <p:spPr>
          <a:xfrm>
            <a:off x="395536" y="5517584"/>
            <a:ext cx="7332467" cy="287680"/>
          </a:xfrm>
          <a:custGeom>
            <a:avLst/>
            <a:gdLst>
              <a:gd name="connsiteX0" fmla="*/ 0 w 7332467"/>
              <a:gd name="connsiteY0" fmla="*/ 172810 h 287680"/>
              <a:gd name="connsiteX1" fmla="*/ 666750 w 7332467"/>
              <a:gd name="connsiteY1" fmla="*/ 1360 h 287680"/>
              <a:gd name="connsiteX2" fmla="*/ 1143000 w 7332467"/>
              <a:gd name="connsiteY2" fmla="*/ 172810 h 287680"/>
              <a:gd name="connsiteX3" fmla="*/ 1809750 w 7332467"/>
              <a:gd name="connsiteY3" fmla="*/ 1360 h 287680"/>
              <a:gd name="connsiteX4" fmla="*/ 2686050 w 7332467"/>
              <a:gd name="connsiteY4" fmla="*/ 172810 h 287680"/>
              <a:gd name="connsiteX5" fmla="*/ 3429000 w 7332467"/>
              <a:gd name="connsiteY5" fmla="*/ 20410 h 287680"/>
              <a:gd name="connsiteX6" fmla="*/ 4114800 w 7332467"/>
              <a:gd name="connsiteY6" fmla="*/ 172810 h 287680"/>
              <a:gd name="connsiteX7" fmla="*/ 5086350 w 7332467"/>
              <a:gd name="connsiteY7" fmla="*/ 1360 h 287680"/>
              <a:gd name="connsiteX8" fmla="*/ 5772150 w 7332467"/>
              <a:gd name="connsiteY8" fmla="*/ 287110 h 287680"/>
              <a:gd name="connsiteX9" fmla="*/ 6991350 w 7332467"/>
              <a:gd name="connsiteY9" fmla="*/ 77560 h 287680"/>
              <a:gd name="connsiteX10" fmla="*/ 7296150 w 7332467"/>
              <a:gd name="connsiteY10" fmla="*/ 172810 h 287680"/>
              <a:gd name="connsiteX11" fmla="*/ 7315200 w 7332467"/>
              <a:gd name="connsiteY11" fmla="*/ 172810 h 2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2467" h="287680">
                <a:moveTo>
                  <a:pt x="0" y="172810"/>
                </a:moveTo>
                <a:cubicBezTo>
                  <a:pt x="238125" y="87085"/>
                  <a:pt x="476250" y="1360"/>
                  <a:pt x="666750" y="1360"/>
                </a:cubicBezTo>
                <a:cubicBezTo>
                  <a:pt x="857250" y="1360"/>
                  <a:pt x="952500" y="172810"/>
                  <a:pt x="1143000" y="172810"/>
                </a:cubicBezTo>
                <a:cubicBezTo>
                  <a:pt x="1333500" y="172810"/>
                  <a:pt x="1552575" y="1360"/>
                  <a:pt x="1809750" y="1360"/>
                </a:cubicBezTo>
                <a:cubicBezTo>
                  <a:pt x="2066925" y="1360"/>
                  <a:pt x="2416175" y="169635"/>
                  <a:pt x="2686050" y="172810"/>
                </a:cubicBezTo>
                <a:cubicBezTo>
                  <a:pt x="2955925" y="175985"/>
                  <a:pt x="3190875" y="20410"/>
                  <a:pt x="3429000" y="20410"/>
                </a:cubicBezTo>
                <a:cubicBezTo>
                  <a:pt x="3667125" y="20410"/>
                  <a:pt x="3838575" y="175985"/>
                  <a:pt x="4114800" y="172810"/>
                </a:cubicBezTo>
                <a:cubicBezTo>
                  <a:pt x="4391025" y="169635"/>
                  <a:pt x="4810125" y="-17690"/>
                  <a:pt x="5086350" y="1360"/>
                </a:cubicBezTo>
                <a:cubicBezTo>
                  <a:pt x="5362575" y="20410"/>
                  <a:pt x="5454650" y="274410"/>
                  <a:pt x="5772150" y="287110"/>
                </a:cubicBezTo>
                <a:cubicBezTo>
                  <a:pt x="6089650" y="299810"/>
                  <a:pt x="6737350" y="96610"/>
                  <a:pt x="6991350" y="77560"/>
                </a:cubicBezTo>
                <a:cubicBezTo>
                  <a:pt x="7245350" y="58510"/>
                  <a:pt x="7242175" y="156935"/>
                  <a:pt x="7296150" y="172810"/>
                </a:cubicBezTo>
                <a:cubicBezTo>
                  <a:pt x="7350125" y="188685"/>
                  <a:pt x="7332662" y="180747"/>
                  <a:pt x="7315200" y="172810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251520" y="1268760"/>
            <a:ext cx="686264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4400" dirty="0" smtClean="0">
                <a:solidFill>
                  <a:srgbClr val="FF0000"/>
                </a:solidFill>
              </a:rPr>
              <a:t>KILL YOUR DARLINGS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95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Foundations built up in the ‘Energy in 2030’ Project</a:t>
            </a:r>
            <a:endParaRPr lang="nb-NO" dirty="0" smtClean="0"/>
          </a:p>
        </p:txBody>
      </p:sp>
      <p:sp>
        <p:nvSpPr>
          <p:cNvPr id="5" name="Vrije vorm 4"/>
          <p:cNvSpPr/>
          <p:nvPr/>
        </p:nvSpPr>
        <p:spPr>
          <a:xfrm>
            <a:off x="400050" y="1657350"/>
            <a:ext cx="6980262" cy="4457700"/>
          </a:xfrm>
          <a:custGeom>
            <a:avLst/>
            <a:gdLst>
              <a:gd name="connsiteX0" fmla="*/ 0 w 5907174"/>
              <a:gd name="connsiteY0" fmla="*/ 4019550 h 4457700"/>
              <a:gd name="connsiteX1" fmla="*/ 57150 w 5907174"/>
              <a:gd name="connsiteY1" fmla="*/ 3924300 h 4457700"/>
              <a:gd name="connsiteX2" fmla="*/ 95250 w 5907174"/>
              <a:gd name="connsiteY2" fmla="*/ 3867150 h 4457700"/>
              <a:gd name="connsiteX3" fmla="*/ 114300 w 5907174"/>
              <a:gd name="connsiteY3" fmla="*/ 3810000 h 4457700"/>
              <a:gd name="connsiteX4" fmla="*/ 171450 w 5907174"/>
              <a:gd name="connsiteY4" fmla="*/ 3771900 h 4457700"/>
              <a:gd name="connsiteX5" fmla="*/ 247650 w 5907174"/>
              <a:gd name="connsiteY5" fmla="*/ 3657600 h 4457700"/>
              <a:gd name="connsiteX6" fmla="*/ 285750 w 5907174"/>
              <a:gd name="connsiteY6" fmla="*/ 3600450 h 4457700"/>
              <a:gd name="connsiteX7" fmla="*/ 304800 w 5907174"/>
              <a:gd name="connsiteY7" fmla="*/ 3543300 h 4457700"/>
              <a:gd name="connsiteX8" fmla="*/ 361950 w 5907174"/>
              <a:gd name="connsiteY8" fmla="*/ 3505200 h 4457700"/>
              <a:gd name="connsiteX9" fmla="*/ 476250 w 5907174"/>
              <a:gd name="connsiteY9" fmla="*/ 3524250 h 4457700"/>
              <a:gd name="connsiteX10" fmla="*/ 609600 w 5907174"/>
              <a:gd name="connsiteY10" fmla="*/ 3486150 h 4457700"/>
              <a:gd name="connsiteX11" fmla="*/ 647700 w 5907174"/>
              <a:gd name="connsiteY11" fmla="*/ 3429000 h 4457700"/>
              <a:gd name="connsiteX12" fmla="*/ 685800 w 5907174"/>
              <a:gd name="connsiteY12" fmla="*/ 3352800 h 4457700"/>
              <a:gd name="connsiteX13" fmla="*/ 742950 w 5907174"/>
              <a:gd name="connsiteY13" fmla="*/ 3295650 h 4457700"/>
              <a:gd name="connsiteX14" fmla="*/ 781050 w 5907174"/>
              <a:gd name="connsiteY14" fmla="*/ 3238500 h 4457700"/>
              <a:gd name="connsiteX15" fmla="*/ 838200 w 5907174"/>
              <a:gd name="connsiteY15" fmla="*/ 3162300 h 4457700"/>
              <a:gd name="connsiteX16" fmla="*/ 895350 w 5907174"/>
              <a:gd name="connsiteY16" fmla="*/ 3105150 h 4457700"/>
              <a:gd name="connsiteX17" fmla="*/ 952500 w 5907174"/>
              <a:gd name="connsiteY17" fmla="*/ 3028950 h 4457700"/>
              <a:gd name="connsiteX18" fmla="*/ 1066800 w 5907174"/>
              <a:gd name="connsiteY18" fmla="*/ 2952750 h 4457700"/>
              <a:gd name="connsiteX19" fmla="*/ 1181100 w 5907174"/>
              <a:gd name="connsiteY19" fmla="*/ 2857500 h 4457700"/>
              <a:gd name="connsiteX20" fmla="*/ 1238250 w 5907174"/>
              <a:gd name="connsiteY20" fmla="*/ 2838450 h 4457700"/>
              <a:gd name="connsiteX21" fmla="*/ 1295400 w 5907174"/>
              <a:gd name="connsiteY21" fmla="*/ 2762250 h 4457700"/>
              <a:gd name="connsiteX22" fmla="*/ 1352550 w 5907174"/>
              <a:gd name="connsiteY22" fmla="*/ 2743200 h 4457700"/>
              <a:gd name="connsiteX23" fmla="*/ 1390650 w 5907174"/>
              <a:gd name="connsiteY23" fmla="*/ 2686050 h 4457700"/>
              <a:gd name="connsiteX24" fmla="*/ 1447800 w 5907174"/>
              <a:gd name="connsiteY24" fmla="*/ 2628900 h 4457700"/>
              <a:gd name="connsiteX25" fmla="*/ 1504950 w 5907174"/>
              <a:gd name="connsiteY25" fmla="*/ 2514600 h 4457700"/>
              <a:gd name="connsiteX26" fmla="*/ 1562100 w 5907174"/>
              <a:gd name="connsiteY26" fmla="*/ 2400300 h 4457700"/>
              <a:gd name="connsiteX27" fmla="*/ 1619250 w 5907174"/>
              <a:gd name="connsiteY27" fmla="*/ 2362200 h 4457700"/>
              <a:gd name="connsiteX28" fmla="*/ 1695450 w 5907174"/>
              <a:gd name="connsiteY28" fmla="*/ 2305050 h 4457700"/>
              <a:gd name="connsiteX29" fmla="*/ 1771650 w 5907174"/>
              <a:gd name="connsiteY29" fmla="*/ 2209800 h 4457700"/>
              <a:gd name="connsiteX30" fmla="*/ 1828800 w 5907174"/>
              <a:gd name="connsiteY30" fmla="*/ 2152650 h 4457700"/>
              <a:gd name="connsiteX31" fmla="*/ 1847850 w 5907174"/>
              <a:gd name="connsiteY31" fmla="*/ 2076450 h 4457700"/>
              <a:gd name="connsiteX32" fmla="*/ 1885950 w 5907174"/>
              <a:gd name="connsiteY32" fmla="*/ 2019300 h 4457700"/>
              <a:gd name="connsiteX33" fmla="*/ 1905000 w 5907174"/>
              <a:gd name="connsiteY33" fmla="*/ 1619250 h 4457700"/>
              <a:gd name="connsiteX34" fmla="*/ 1943100 w 5907174"/>
              <a:gd name="connsiteY34" fmla="*/ 1543050 h 4457700"/>
              <a:gd name="connsiteX35" fmla="*/ 2038350 w 5907174"/>
              <a:gd name="connsiteY35" fmla="*/ 1409700 h 4457700"/>
              <a:gd name="connsiteX36" fmla="*/ 2095500 w 5907174"/>
              <a:gd name="connsiteY36" fmla="*/ 1352550 h 4457700"/>
              <a:gd name="connsiteX37" fmla="*/ 2152650 w 5907174"/>
              <a:gd name="connsiteY37" fmla="*/ 1238250 h 4457700"/>
              <a:gd name="connsiteX38" fmla="*/ 2209800 w 5907174"/>
              <a:gd name="connsiteY38" fmla="*/ 1181100 h 4457700"/>
              <a:gd name="connsiteX39" fmla="*/ 2305050 w 5907174"/>
              <a:gd name="connsiteY39" fmla="*/ 1066800 h 4457700"/>
              <a:gd name="connsiteX40" fmla="*/ 2362200 w 5907174"/>
              <a:gd name="connsiteY40" fmla="*/ 1047750 h 4457700"/>
              <a:gd name="connsiteX41" fmla="*/ 2476500 w 5907174"/>
              <a:gd name="connsiteY41" fmla="*/ 971550 h 4457700"/>
              <a:gd name="connsiteX42" fmla="*/ 2552700 w 5907174"/>
              <a:gd name="connsiteY42" fmla="*/ 876300 h 4457700"/>
              <a:gd name="connsiteX43" fmla="*/ 2667000 w 5907174"/>
              <a:gd name="connsiteY43" fmla="*/ 762000 h 4457700"/>
              <a:gd name="connsiteX44" fmla="*/ 2686050 w 5907174"/>
              <a:gd name="connsiteY44" fmla="*/ 704850 h 4457700"/>
              <a:gd name="connsiteX45" fmla="*/ 2724150 w 5907174"/>
              <a:gd name="connsiteY45" fmla="*/ 647700 h 4457700"/>
              <a:gd name="connsiteX46" fmla="*/ 2800350 w 5907174"/>
              <a:gd name="connsiteY46" fmla="*/ 476250 h 4457700"/>
              <a:gd name="connsiteX47" fmla="*/ 2895600 w 5907174"/>
              <a:gd name="connsiteY47" fmla="*/ 285750 h 4457700"/>
              <a:gd name="connsiteX48" fmla="*/ 2895600 w 5907174"/>
              <a:gd name="connsiteY48" fmla="*/ 285750 h 4457700"/>
              <a:gd name="connsiteX49" fmla="*/ 2914650 w 5907174"/>
              <a:gd name="connsiteY49" fmla="*/ 228600 h 4457700"/>
              <a:gd name="connsiteX50" fmla="*/ 2971800 w 5907174"/>
              <a:gd name="connsiteY50" fmla="*/ 209550 h 4457700"/>
              <a:gd name="connsiteX51" fmla="*/ 3067050 w 5907174"/>
              <a:gd name="connsiteY51" fmla="*/ 95250 h 4457700"/>
              <a:gd name="connsiteX52" fmla="*/ 3105150 w 5907174"/>
              <a:gd name="connsiteY52" fmla="*/ 38100 h 4457700"/>
              <a:gd name="connsiteX53" fmla="*/ 3219450 w 5907174"/>
              <a:gd name="connsiteY53" fmla="*/ 0 h 4457700"/>
              <a:gd name="connsiteX54" fmla="*/ 3295650 w 5907174"/>
              <a:gd name="connsiteY54" fmla="*/ 19050 h 4457700"/>
              <a:gd name="connsiteX55" fmla="*/ 3390900 w 5907174"/>
              <a:gd name="connsiteY55" fmla="*/ 38100 h 4457700"/>
              <a:gd name="connsiteX56" fmla="*/ 3448050 w 5907174"/>
              <a:gd name="connsiteY56" fmla="*/ 152400 h 4457700"/>
              <a:gd name="connsiteX57" fmla="*/ 3467100 w 5907174"/>
              <a:gd name="connsiteY57" fmla="*/ 285750 h 4457700"/>
              <a:gd name="connsiteX58" fmla="*/ 3505200 w 5907174"/>
              <a:gd name="connsiteY58" fmla="*/ 400050 h 4457700"/>
              <a:gd name="connsiteX59" fmla="*/ 3486150 w 5907174"/>
              <a:gd name="connsiteY59" fmla="*/ 552450 h 4457700"/>
              <a:gd name="connsiteX60" fmla="*/ 3467100 w 5907174"/>
              <a:gd name="connsiteY60" fmla="*/ 609600 h 4457700"/>
              <a:gd name="connsiteX61" fmla="*/ 3524250 w 5907174"/>
              <a:gd name="connsiteY61" fmla="*/ 838200 h 4457700"/>
              <a:gd name="connsiteX62" fmla="*/ 3581400 w 5907174"/>
              <a:gd name="connsiteY62" fmla="*/ 857250 h 4457700"/>
              <a:gd name="connsiteX63" fmla="*/ 3638550 w 5907174"/>
              <a:gd name="connsiteY63" fmla="*/ 895350 h 4457700"/>
              <a:gd name="connsiteX64" fmla="*/ 3790950 w 5907174"/>
              <a:gd name="connsiteY64" fmla="*/ 1123950 h 4457700"/>
              <a:gd name="connsiteX65" fmla="*/ 3829050 w 5907174"/>
              <a:gd name="connsiteY65" fmla="*/ 1181100 h 4457700"/>
              <a:gd name="connsiteX66" fmla="*/ 3886200 w 5907174"/>
              <a:gd name="connsiteY66" fmla="*/ 1219200 h 4457700"/>
              <a:gd name="connsiteX67" fmla="*/ 3905250 w 5907174"/>
              <a:gd name="connsiteY67" fmla="*/ 1276350 h 4457700"/>
              <a:gd name="connsiteX68" fmla="*/ 3981450 w 5907174"/>
              <a:gd name="connsiteY68" fmla="*/ 1390650 h 4457700"/>
              <a:gd name="connsiteX69" fmla="*/ 4057650 w 5907174"/>
              <a:gd name="connsiteY69" fmla="*/ 1504950 h 4457700"/>
              <a:gd name="connsiteX70" fmla="*/ 4171950 w 5907174"/>
              <a:gd name="connsiteY70" fmla="*/ 1657350 h 4457700"/>
              <a:gd name="connsiteX71" fmla="*/ 4248150 w 5907174"/>
              <a:gd name="connsiteY71" fmla="*/ 1714500 h 4457700"/>
              <a:gd name="connsiteX72" fmla="*/ 4438650 w 5907174"/>
              <a:gd name="connsiteY72" fmla="*/ 1866900 h 4457700"/>
              <a:gd name="connsiteX73" fmla="*/ 4457700 w 5907174"/>
              <a:gd name="connsiteY73" fmla="*/ 1924050 h 4457700"/>
              <a:gd name="connsiteX74" fmla="*/ 4533900 w 5907174"/>
              <a:gd name="connsiteY74" fmla="*/ 1962150 h 4457700"/>
              <a:gd name="connsiteX75" fmla="*/ 4591050 w 5907174"/>
              <a:gd name="connsiteY75" fmla="*/ 2000250 h 4457700"/>
              <a:gd name="connsiteX76" fmla="*/ 4629150 w 5907174"/>
              <a:gd name="connsiteY76" fmla="*/ 2057400 h 4457700"/>
              <a:gd name="connsiteX77" fmla="*/ 4572000 w 5907174"/>
              <a:gd name="connsiteY77" fmla="*/ 2266950 h 4457700"/>
              <a:gd name="connsiteX78" fmla="*/ 4514850 w 5907174"/>
              <a:gd name="connsiteY78" fmla="*/ 2381250 h 4457700"/>
              <a:gd name="connsiteX79" fmla="*/ 4495800 w 5907174"/>
              <a:gd name="connsiteY79" fmla="*/ 2457450 h 4457700"/>
              <a:gd name="connsiteX80" fmla="*/ 4476750 w 5907174"/>
              <a:gd name="connsiteY80" fmla="*/ 2514600 h 4457700"/>
              <a:gd name="connsiteX81" fmla="*/ 4495800 w 5907174"/>
              <a:gd name="connsiteY81" fmla="*/ 2705100 h 4457700"/>
              <a:gd name="connsiteX82" fmla="*/ 4514850 w 5907174"/>
              <a:gd name="connsiteY82" fmla="*/ 2781300 h 4457700"/>
              <a:gd name="connsiteX83" fmla="*/ 4572000 w 5907174"/>
              <a:gd name="connsiteY83" fmla="*/ 2800350 h 4457700"/>
              <a:gd name="connsiteX84" fmla="*/ 4610100 w 5907174"/>
              <a:gd name="connsiteY84" fmla="*/ 2876550 h 4457700"/>
              <a:gd name="connsiteX85" fmla="*/ 4667250 w 5907174"/>
              <a:gd name="connsiteY85" fmla="*/ 2933700 h 4457700"/>
              <a:gd name="connsiteX86" fmla="*/ 4743450 w 5907174"/>
              <a:gd name="connsiteY86" fmla="*/ 3086100 h 4457700"/>
              <a:gd name="connsiteX87" fmla="*/ 4781550 w 5907174"/>
              <a:gd name="connsiteY87" fmla="*/ 3143250 h 4457700"/>
              <a:gd name="connsiteX88" fmla="*/ 4800600 w 5907174"/>
              <a:gd name="connsiteY88" fmla="*/ 3219450 h 4457700"/>
              <a:gd name="connsiteX89" fmla="*/ 4819650 w 5907174"/>
              <a:gd name="connsiteY89" fmla="*/ 3333750 h 4457700"/>
              <a:gd name="connsiteX90" fmla="*/ 4838700 w 5907174"/>
              <a:gd name="connsiteY90" fmla="*/ 3390900 h 4457700"/>
              <a:gd name="connsiteX91" fmla="*/ 4857750 w 5907174"/>
              <a:gd name="connsiteY91" fmla="*/ 3486150 h 4457700"/>
              <a:gd name="connsiteX92" fmla="*/ 4991100 w 5907174"/>
              <a:gd name="connsiteY92" fmla="*/ 3638550 h 4457700"/>
              <a:gd name="connsiteX93" fmla="*/ 5124450 w 5907174"/>
              <a:gd name="connsiteY93" fmla="*/ 3752850 h 4457700"/>
              <a:gd name="connsiteX94" fmla="*/ 5200650 w 5907174"/>
              <a:gd name="connsiteY94" fmla="*/ 3790950 h 4457700"/>
              <a:gd name="connsiteX95" fmla="*/ 5314950 w 5907174"/>
              <a:gd name="connsiteY95" fmla="*/ 3905250 h 4457700"/>
              <a:gd name="connsiteX96" fmla="*/ 5372100 w 5907174"/>
              <a:gd name="connsiteY96" fmla="*/ 3943350 h 4457700"/>
              <a:gd name="connsiteX97" fmla="*/ 5505450 w 5907174"/>
              <a:gd name="connsiteY97" fmla="*/ 4076700 h 4457700"/>
              <a:gd name="connsiteX98" fmla="*/ 5562600 w 5907174"/>
              <a:gd name="connsiteY98" fmla="*/ 4133850 h 4457700"/>
              <a:gd name="connsiteX99" fmla="*/ 5715000 w 5907174"/>
              <a:gd name="connsiteY99" fmla="*/ 4210050 h 4457700"/>
              <a:gd name="connsiteX100" fmla="*/ 5772150 w 5907174"/>
              <a:gd name="connsiteY100" fmla="*/ 4248150 h 4457700"/>
              <a:gd name="connsiteX101" fmla="*/ 5886450 w 5907174"/>
              <a:gd name="connsiteY101" fmla="*/ 4305300 h 4457700"/>
              <a:gd name="connsiteX102" fmla="*/ 5905500 w 5907174"/>
              <a:gd name="connsiteY102" fmla="*/ 445770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5907174" h="4457700">
                <a:moveTo>
                  <a:pt x="0" y="4019550"/>
                </a:moveTo>
                <a:cubicBezTo>
                  <a:pt x="19050" y="3987800"/>
                  <a:pt x="37526" y="3955698"/>
                  <a:pt x="57150" y="3924300"/>
                </a:cubicBezTo>
                <a:cubicBezTo>
                  <a:pt x="69284" y="3904885"/>
                  <a:pt x="85011" y="3887628"/>
                  <a:pt x="95250" y="3867150"/>
                </a:cubicBezTo>
                <a:cubicBezTo>
                  <a:pt x="104230" y="3849189"/>
                  <a:pt x="101756" y="3825680"/>
                  <a:pt x="114300" y="3810000"/>
                </a:cubicBezTo>
                <a:cubicBezTo>
                  <a:pt x="128603" y="3792122"/>
                  <a:pt x="152400" y="3784600"/>
                  <a:pt x="171450" y="3771900"/>
                </a:cubicBezTo>
                <a:lnTo>
                  <a:pt x="247650" y="3657600"/>
                </a:lnTo>
                <a:cubicBezTo>
                  <a:pt x="260350" y="3638550"/>
                  <a:pt x="278510" y="3622170"/>
                  <a:pt x="285750" y="3600450"/>
                </a:cubicBezTo>
                <a:cubicBezTo>
                  <a:pt x="292100" y="3581400"/>
                  <a:pt x="292256" y="3558980"/>
                  <a:pt x="304800" y="3543300"/>
                </a:cubicBezTo>
                <a:cubicBezTo>
                  <a:pt x="319103" y="3525422"/>
                  <a:pt x="342900" y="3517900"/>
                  <a:pt x="361950" y="3505200"/>
                </a:cubicBezTo>
                <a:cubicBezTo>
                  <a:pt x="400050" y="3511550"/>
                  <a:pt x="437624" y="3524250"/>
                  <a:pt x="476250" y="3524250"/>
                </a:cubicBezTo>
                <a:cubicBezTo>
                  <a:pt x="500170" y="3524250"/>
                  <a:pt x="582650" y="3495133"/>
                  <a:pt x="609600" y="3486150"/>
                </a:cubicBezTo>
                <a:cubicBezTo>
                  <a:pt x="622300" y="3467100"/>
                  <a:pt x="636341" y="3448879"/>
                  <a:pt x="647700" y="3429000"/>
                </a:cubicBezTo>
                <a:cubicBezTo>
                  <a:pt x="661789" y="3404344"/>
                  <a:pt x="669294" y="3375908"/>
                  <a:pt x="685800" y="3352800"/>
                </a:cubicBezTo>
                <a:cubicBezTo>
                  <a:pt x="701459" y="3330877"/>
                  <a:pt x="725703" y="3316346"/>
                  <a:pt x="742950" y="3295650"/>
                </a:cubicBezTo>
                <a:cubicBezTo>
                  <a:pt x="757607" y="3278061"/>
                  <a:pt x="767742" y="3257131"/>
                  <a:pt x="781050" y="3238500"/>
                </a:cubicBezTo>
                <a:cubicBezTo>
                  <a:pt x="799504" y="3212664"/>
                  <a:pt x="817537" y="3186406"/>
                  <a:pt x="838200" y="3162300"/>
                </a:cubicBezTo>
                <a:cubicBezTo>
                  <a:pt x="855733" y="3141845"/>
                  <a:pt x="877817" y="3125605"/>
                  <a:pt x="895350" y="3105150"/>
                </a:cubicBezTo>
                <a:cubicBezTo>
                  <a:pt x="916013" y="3081044"/>
                  <a:pt x="928770" y="3050044"/>
                  <a:pt x="952500" y="3028950"/>
                </a:cubicBezTo>
                <a:cubicBezTo>
                  <a:pt x="986724" y="2998528"/>
                  <a:pt x="1034421" y="2985129"/>
                  <a:pt x="1066800" y="2952750"/>
                </a:cubicBezTo>
                <a:cubicBezTo>
                  <a:pt x="1108931" y="2910619"/>
                  <a:pt x="1128056" y="2884022"/>
                  <a:pt x="1181100" y="2857500"/>
                </a:cubicBezTo>
                <a:cubicBezTo>
                  <a:pt x="1199061" y="2848520"/>
                  <a:pt x="1219200" y="2844800"/>
                  <a:pt x="1238250" y="2838450"/>
                </a:cubicBezTo>
                <a:cubicBezTo>
                  <a:pt x="1257300" y="2813050"/>
                  <a:pt x="1271009" y="2782576"/>
                  <a:pt x="1295400" y="2762250"/>
                </a:cubicBezTo>
                <a:cubicBezTo>
                  <a:pt x="1310826" y="2749395"/>
                  <a:pt x="1336870" y="2755744"/>
                  <a:pt x="1352550" y="2743200"/>
                </a:cubicBezTo>
                <a:cubicBezTo>
                  <a:pt x="1370428" y="2728897"/>
                  <a:pt x="1375993" y="2703639"/>
                  <a:pt x="1390650" y="2686050"/>
                </a:cubicBezTo>
                <a:cubicBezTo>
                  <a:pt x="1407897" y="2665354"/>
                  <a:pt x="1428750" y="2647950"/>
                  <a:pt x="1447800" y="2628900"/>
                </a:cubicBezTo>
                <a:cubicBezTo>
                  <a:pt x="1495683" y="2485252"/>
                  <a:pt x="1431092" y="2662316"/>
                  <a:pt x="1504950" y="2514600"/>
                </a:cubicBezTo>
                <a:cubicBezTo>
                  <a:pt x="1535938" y="2452625"/>
                  <a:pt x="1507505" y="2454895"/>
                  <a:pt x="1562100" y="2400300"/>
                </a:cubicBezTo>
                <a:cubicBezTo>
                  <a:pt x="1578289" y="2384111"/>
                  <a:pt x="1600619" y="2375508"/>
                  <a:pt x="1619250" y="2362200"/>
                </a:cubicBezTo>
                <a:cubicBezTo>
                  <a:pt x="1645086" y="2343746"/>
                  <a:pt x="1672999" y="2327501"/>
                  <a:pt x="1695450" y="2305050"/>
                </a:cubicBezTo>
                <a:cubicBezTo>
                  <a:pt x="1724201" y="2276299"/>
                  <a:pt x="1744875" y="2240400"/>
                  <a:pt x="1771650" y="2209800"/>
                </a:cubicBezTo>
                <a:cubicBezTo>
                  <a:pt x="1789391" y="2189525"/>
                  <a:pt x="1809750" y="2171700"/>
                  <a:pt x="1828800" y="2152650"/>
                </a:cubicBezTo>
                <a:cubicBezTo>
                  <a:pt x="1835150" y="2127250"/>
                  <a:pt x="1837537" y="2100515"/>
                  <a:pt x="1847850" y="2076450"/>
                </a:cubicBezTo>
                <a:cubicBezTo>
                  <a:pt x="1856869" y="2055406"/>
                  <a:pt x="1883110" y="2042018"/>
                  <a:pt x="1885950" y="2019300"/>
                </a:cubicBezTo>
                <a:cubicBezTo>
                  <a:pt x="1902509" y="1886830"/>
                  <a:pt x="1889094" y="1751800"/>
                  <a:pt x="1905000" y="1619250"/>
                </a:cubicBezTo>
                <a:cubicBezTo>
                  <a:pt x="1908383" y="1591054"/>
                  <a:pt x="1929011" y="1567706"/>
                  <a:pt x="1943100" y="1543050"/>
                </a:cubicBezTo>
                <a:cubicBezTo>
                  <a:pt x="1960330" y="1512897"/>
                  <a:pt x="2020827" y="1430143"/>
                  <a:pt x="2038350" y="1409700"/>
                </a:cubicBezTo>
                <a:cubicBezTo>
                  <a:pt x="2055883" y="1389245"/>
                  <a:pt x="2076450" y="1371600"/>
                  <a:pt x="2095500" y="1352550"/>
                </a:cubicBezTo>
                <a:cubicBezTo>
                  <a:pt x="2114593" y="1295272"/>
                  <a:pt x="2111618" y="1287489"/>
                  <a:pt x="2152650" y="1238250"/>
                </a:cubicBezTo>
                <a:cubicBezTo>
                  <a:pt x="2169897" y="1217554"/>
                  <a:pt x="2192553" y="1201796"/>
                  <a:pt x="2209800" y="1181100"/>
                </a:cubicBezTo>
                <a:cubicBezTo>
                  <a:pt x="2253727" y="1128387"/>
                  <a:pt x="2242438" y="1108541"/>
                  <a:pt x="2305050" y="1066800"/>
                </a:cubicBezTo>
                <a:cubicBezTo>
                  <a:pt x="2321758" y="1055661"/>
                  <a:pt x="2344647" y="1057502"/>
                  <a:pt x="2362200" y="1047750"/>
                </a:cubicBezTo>
                <a:cubicBezTo>
                  <a:pt x="2402228" y="1025512"/>
                  <a:pt x="2476500" y="971550"/>
                  <a:pt x="2476500" y="971550"/>
                </a:cubicBezTo>
                <a:cubicBezTo>
                  <a:pt x="2509609" y="872224"/>
                  <a:pt x="2471068" y="948862"/>
                  <a:pt x="2552700" y="876300"/>
                </a:cubicBezTo>
                <a:cubicBezTo>
                  <a:pt x="2592972" y="840503"/>
                  <a:pt x="2667000" y="762000"/>
                  <a:pt x="2667000" y="762000"/>
                </a:cubicBezTo>
                <a:cubicBezTo>
                  <a:pt x="2673350" y="742950"/>
                  <a:pt x="2677070" y="722811"/>
                  <a:pt x="2686050" y="704850"/>
                </a:cubicBezTo>
                <a:cubicBezTo>
                  <a:pt x="2696289" y="684372"/>
                  <a:pt x="2714851" y="668622"/>
                  <a:pt x="2724150" y="647700"/>
                </a:cubicBezTo>
                <a:cubicBezTo>
                  <a:pt x="2814830" y="443669"/>
                  <a:pt x="2714125" y="605588"/>
                  <a:pt x="2800350" y="476250"/>
                </a:cubicBezTo>
                <a:cubicBezTo>
                  <a:pt x="2830506" y="355627"/>
                  <a:pt x="2804877" y="421835"/>
                  <a:pt x="2895600" y="285750"/>
                </a:cubicBezTo>
                <a:lnTo>
                  <a:pt x="2895600" y="285750"/>
                </a:lnTo>
                <a:cubicBezTo>
                  <a:pt x="2901950" y="266700"/>
                  <a:pt x="2900451" y="242799"/>
                  <a:pt x="2914650" y="228600"/>
                </a:cubicBezTo>
                <a:cubicBezTo>
                  <a:pt x="2928849" y="214401"/>
                  <a:pt x="2952750" y="215900"/>
                  <a:pt x="2971800" y="209550"/>
                </a:cubicBezTo>
                <a:cubicBezTo>
                  <a:pt x="3008184" y="100397"/>
                  <a:pt x="2963253" y="199047"/>
                  <a:pt x="3067050" y="95250"/>
                </a:cubicBezTo>
                <a:cubicBezTo>
                  <a:pt x="3083239" y="79061"/>
                  <a:pt x="3085735" y="50234"/>
                  <a:pt x="3105150" y="38100"/>
                </a:cubicBezTo>
                <a:cubicBezTo>
                  <a:pt x="3139206" y="16815"/>
                  <a:pt x="3219450" y="0"/>
                  <a:pt x="3219450" y="0"/>
                </a:cubicBezTo>
                <a:cubicBezTo>
                  <a:pt x="3244850" y="6350"/>
                  <a:pt x="3270092" y="13370"/>
                  <a:pt x="3295650" y="19050"/>
                </a:cubicBezTo>
                <a:cubicBezTo>
                  <a:pt x="3327258" y="26074"/>
                  <a:pt x="3362787" y="22036"/>
                  <a:pt x="3390900" y="38100"/>
                </a:cubicBezTo>
                <a:cubicBezTo>
                  <a:pt x="3421312" y="55478"/>
                  <a:pt x="3438272" y="123066"/>
                  <a:pt x="3448050" y="152400"/>
                </a:cubicBezTo>
                <a:cubicBezTo>
                  <a:pt x="3454400" y="196850"/>
                  <a:pt x="3457004" y="241999"/>
                  <a:pt x="3467100" y="285750"/>
                </a:cubicBezTo>
                <a:cubicBezTo>
                  <a:pt x="3476131" y="324882"/>
                  <a:pt x="3505200" y="400050"/>
                  <a:pt x="3505200" y="400050"/>
                </a:cubicBezTo>
                <a:cubicBezTo>
                  <a:pt x="3498850" y="450850"/>
                  <a:pt x="3495308" y="502080"/>
                  <a:pt x="3486150" y="552450"/>
                </a:cubicBezTo>
                <a:cubicBezTo>
                  <a:pt x="3482558" y="572207"/>
                  <a:pt x="3467100" y="589520"/>
                  <a:pt x="3467100" y="609600"/>
                </a:cubicBezTo>
                <a:cubicBezTo>
                  <a:pt x="3467100" y="663485"/>
                  <a:pt x="3462846" y="789076"/>
                  <a:pt x="3524250" y="838200"/>
                </a:cubicBezTo>
                <a:cubicBezTo>
                  <a:pt x="3539930" y="850744"/>
                  <a:pt x="3563439" y="848270"/>
                  <a:pt x="3581400" y="857250"/>
                </a:cubicBezTo>
                <a:cubicBezTo>
                  <a:pt x="3601878" y="867489"/>
                  <a:pt x="3619500" y="882650"/>
                  <a:pt x="3638550" y="895350"/>
                </a:cubicBezTo>
                <a:lnTo>
                  <a:pt x="3790950" y="1123950"/>
                </a:lnTo>
                <a:cubicBezTo>
                  <a:pt x="3803650" y="1143000"/>
                  <a:pt x="3810000" y="1168400"/>
                  <a:pt x="3829050" y="1181100"/>
                </a:cubicBezTo>
                <a:lnTo>
                  <a:pt x="3886200" y="1219200"/>
                </a:lnTo>
                <a:cubicBezTo>
                  <a:pt x="3892550" y="1238250"/>
                  <a:pt x="3895498" y="1258797"/>
                  <a:pt x="3905250" y="1276350"/>
                </a:cubicBezTo>
                <a:cubicBezTo>
                  <a:pt x="3927488" y="1316378"/>
                  <a:pt x="3966970" y="1347209"/>
                  <a:pt x="3981450" y="1390650"/>
                </a:cubicBezTo>
                <a:cubicBezTo>
                  <a:pt x="4015667" y="1493301"/>
                  <a:pt x="3977382" y="1406845"/>
                  <a:pt x="4057650" y="1504950"/>
                </a:cubicBezTo>
                <a:cubicBezTo>
                  <a:pt x="4097861" y="1554096"/>
                  <a:pt x="4121150" y="1619250"/>
                  <a:pt x="4171950" y="1657350"/>
                </a:cubicBezTo>
                <a:cubicBezTo>
                  <a:pt x="4197350" y="1676400"/>
                  <a:pt x="4224550" y="1693260"/>
                  <a:pt x="4248150" y="1714500"/>
                </a:cubicBezTo>
                <a:cubicBezTo>
                  <a:pt x="4416126" y="1865678"/>
                  <a:pt x="4296551" y="1795850"/>
                  <a:pt x="4438650" y="1866900"/>
                </a:cubicBezTo>
                <a:cubicBezTo>
                  <a:pt x="4445000" y="1885950"/>
                  <a:pt x="4443501" y="1909851"/>
                  <a:pt x="4457700" y="1924050"/>
                </a:cubicBezTo>
                <a:cubicBezTo>
                  <a:pt x="4477780" y="1944130"/>
                  <a:pt x="4509244" y="1948061"/>
                  <a:pt x="4533900" y="1962150"/>
                </a:cubicBezTo>
                <a:cubicBezTo>
                  <a:pt x="4553779" y="1973509"/>
                  <a:pt x="4572000" y="1987550"/>
                  <a:pt x="4591050" y="2000250"/>
                </a:cubicBezTo>
                <a:cubicBezTo>
                  <a:pt x="4603750" y="2019300"/>
                  <a:pt x="4627077" y="2034599"/>
                  <a:pt x="4629150" y="2057400"/>
                </a:cubicBezTo>
                <a:cubicBezTo>
                  <a:pt x="4644972" y="2231442"/>
                  <a:pt x="4621633" y="2167684"/>
                  <a:pt x="4572000" y="2266950"/>
                </a:cubicBezTo>
                <a:cubicBezTo>
                  <a:pt x="4493130" y="2424691"/>
                  <a:pt x="4624039" y="2217466"/>
                  <a:pt x="4514850" y="2381250"/>
                </a:cubicBezTo>
                <a:cubicBezTo>
                  <a:pt x="4508500" y="2406650"/>
                  <a:pt x="4502993" y="2432276"/>
                  <a:pt x="4495800" y="2457450"/>
                </a:cubicBezTo>
                <a:cubicBezTo>
                  <a:pt x="4490283" y="2476758"/>
                  <a:pt x="4476750" y="2494520"/>
                  <a:pt x="4476750" y="2514600"/>
                </a:cubicBezTo>
                <a:cubicBezTo>
                  <a:pt x="4476750" y="2578417"/>
                  <a:pt x="4486775" y="2641925"/>
                  <a:pt x="4495800" y="2705100"/>
                </a:cubicBezTo>
                <a:cubicBezTo>
                  <a:pt x="4499503" y="2731019"/>
                  <a:pt x="4498494" y="2760856"/>
                  <a:pt x="4514850" y="2781300"/>
                </a:cubicBezTo>
                <a:cubicBezTo>
                  <a:pt x="4527394" y="2796980"/>
                  <a:pt x="4552950" y="2794000"/>
                  <a:pt x="4572000" y="2800350"/>
                </a:cubicBezTo>
                <a:cubicBezTo>
                  <a:pt x="4584700" y="2825750"/>
                  <a:pt x="4593594" y="2853442"/>
                  <a:pt x="4610100" y="2876550"/>
                </a:cubicBezTo>
                <a:cubicBezTo>
                  <a:pt x="4625759" y="2898473"/>
                  <a:pt x="4652786" y="2910971"/>
                  <a:pt x="4667250" y="2933700"/>
                </a:cubicBezTo>
                <a:cubicBezTo>
                  <a:pt x="4697742" y="2981617"/>
                  <a:pt x="4711945" y="3038843"/>
                  <a:pt x="4743450" y="3086100"/>
                </a:cubicBezTo>
                <a:lnTo>
                  <a:pt x="4781550" y="3143250"/>
                </a:lnTo>
                <a:cubicBezTo>
                  <a:pt x="4787900" y="3168650"/>
                  <a:pt x="4795465" y="3193777"/>
                  <a:pt x="4800600" y="3219450"/>
                </a:cubicBezTo>
                <a:cubicBezTo>
                  <a:pt x="4808175" y="3257325"/>
                  <a:pt x="4811271" y="3296044"/>
                  <a:pt x="4819650" y="3333750"/>
                </a:cubicBezTo>
                <a:cubicBezTo>
                  <a:pt x="4824006" y="3353352"/>
                  <a:pt x="4833830" y="3371419"/>
                  <a:pt x="4838700" y="3390900"/>
                </a:cubicBezTo>
                <a:cubicBezTo>
                  <a:pt x="4846553" y="3422312"/>
                  <a:pt x="4844352" y="3456673"/>
                  <a:pt x="4857750" y="3486150"/>
                </a:cubicBezTo>
                <a:cubicBezTo>
                  <a:pt x="4924348" y="3632665"/>
                  <a:pt x="4907001" y="3568468"/>
                  <a:pt x="4991100" y="3638550"/>
                </a:cubicBezTo>
                <a:cubicBezTo>
                  <a:pt x="5084614" y="3716478"/>
                  <a:pt x="5010301" y="3681507"/>
                  <a:pt x="5124450" y="3752850"/>
                </a:cubicBezTo>
                <a:cubicBezTo>
                  <a:pt x="5148532" y="3767901"/>
                  <a:pt x="5178475" y="3773210"/>
                  <a:pt x="5200650" y="3790950"/>
                </a:cubicBezTo>
                <a:cubicBezTo>
                  <a:pt x="5242724" y="3824610"/>
                  <a:pt x="5270118" y="3875362"/>
                  <a:pt x="5314950" y="3905250"/>
                </a:cubicBezTo>
                <a:lnTo>
                  <a:pt x="5372100" y="3943350"/>
                </a:lnTo>
                <a:cubicBezTo>
                  <a:pt x="5415205" y="4072666"/>
                  <a:pt x="5352607" y="3923857"/>
                  <a:pt x="5505450" y="4076700"/>
                </a:cubicBezTo>
                <a:cubicBezTo>
                  <a:pt x="5524500" y="4095750"/>
                  <a:pt x="5539871" y="4119386"/>
                  <a:pt x="5562600" y="4133850"/>
                </a:cubicBezTo>
                <a:cubicBezTo>
                  <a:pt x="5610517" y="4164342"/>
                  <a:pt x="5667743" y="4178545"/>
                  <a:pt x="5715000" y="4210050"/>
                </a:cubicBezTo>
                <a:cubicBezTo>
                  <a:pt x="5734050" y="4222750"/>
                  <a:pt x="5751672" y="4237911"/>
                  <a:pt x="5772150" y="4248150"/>
                </a:cubicBezTo>
                <a:cubicBezTo>
                  <a:pt x="5929891" y="4327020"/>
                  <a:pt x="5722666" y="4196111"/>
                  <a:pt x="5886450" y="4305300"/>
                </a:cubicBezTo>
                <a:cubicBezTo>
                  <a:pt x="5915540" y="4392571"/>
                  <a:pt x="5905500" y="4342370"/>
                  <a:pt x="5905500" y="4457700"/>
                </a:cubicBez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 9"/>
          <p:cNvSpPr/>
          <p:nvPr/>
        </p:nvSpPr>
        <p:spPr>
          <a:xfrm>
            <a:off x="285750" y="2170340"/>
            <a:ext cx="7332467" cy="287680"/>
          </a:xfrm>
          <a:custGeom>
            <a:avLst/>
            <a:gdLst>
              <a:gd name="connsiteX0" fmla="*/ 0 w 7332467"/>
              <a:gd name="connsiteY0" fmla="*/ 172810 h 287680"/>
              <a:gd name="connsiteX1" fmla="*/ 666750 w 7332467"/>
              <a:gd name="connsiteY1" fmla="*/ 1360 h 287680"/>
              <a:gd name="connsiteX2" fmla="*/ 1143000 w 7332467"/>
              <a:gd name="connsiteY2" fmla="*/ 172810 h 287680"/>
              <a:gd name="connsiteX3" fmla="*/ 1809750 w 7332467"/>
              <a:gd name="connsiteY3" fmla="*/ 1360 h 287680"/>
              <a:gd name="connsiteX4" fmla="*/ 2686050 w 7332467"/>
              <a:gd name="connsiteY4" fmla="*/ 172810 h 287680"/>
              <a:gd name="connsiteX5" fmla="*/ 3429000 w 7332467"/>
              <a:gd name="connsiteY5" fmla="*/ 20410 h 287680"/>
              <a:gd name="connsiteX6" fmla="*/ 4114800 w 7332467"/>
              <a:gd name="connsiteY6" fmla="*/ 172810 h 287680"/>
              <a:gd name="connsiteX7" fmla="*/ 5086350 w 7332467"/>
              <a:gd name="connsiteY7" fmla="*/ 1360 h 287680"/>
              <a:gd name="connsiteX8" fmla="*/ 5772150 w 7332467"/>
              <a:gd name="connsiteY8" fmla="*/ 287110 h 287680"/>
              <a:gd name="connsiteX9" fmla="*/ 6991350 w 7332467"/>
              <a:gd name="connsiteY9" fmla="*/ 77560 h 287680"/>
              <a:gd name="connsiteX10" fmla="*/ 7296150 w 7332467"/>
              <a:gd name="connsiteY10" fmla="*/ 172810 h 287680"/>
              <a:gd name="connsiteX11" fmla="*/ 7315200 w 7332467"/>
              <a:gd name="connsiteY11" fmla="*/ 172810 h 2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2467" h="287680">
                <a:moveTo>
                  <a:pt x="0" y="172810"/>
                </a:moveTo>
                <a:cubicBezTo>
                  <a:pt x="238125" y="87085"/>
                  <a:pt x="476250" y="1360"/>
                  <a:pt x="666750" y="1360"/>
                </a:cubicBezTo>
                <a:cubicBezTo>
                  <a:pt x="857250" y="1360"/>
                  <a:pt x="952500" y="172810"/>
                  <a:pt x="1143000" y="172810"/>
                </a:cubicBezTo>
                <a:cubicBezTo>
                  <a:pt x="1333500" y="172810"/>
                  <a:pt x="1552575" y="1360"/>
                  <a:pt x="1809750" y="1360"/>
                </a:cubicBezTo>
                <a:cubicBezTo>
                  <a:pt x="2066925" y="1360"/>
                  <a:pt x="2416175" y="169635"/>
                  <a:pt x="2686050" y="172810"/>
                </a:cubicBezTo>
                <a:cubicBezTo>
                  <a:pt x="2955925" y="175985"/>
                  <a:pt x="3190875" y="20410"/>
                  <a:pt x="3429000" y="20410"/>
                </a:cubicBezTo>
                <a:cubicBezTo>
                  <a:pt x="3667125" y="20410"/>
                  <a:pt x="3838575" y="175985"/>
                  <a:pt x="4114800" y="172810"/>
                </a:cubicBezTo>
                <a:cubicBezTo>
                  <a:pt x="4391025" y="169635"/>
                  <a:pt x="4810125" y="-17690"/>
                  <a:pt x="5086350" y="1360"/>
                </a:cubicBezTo>
                <a:cubicBezTo>
                  <a:pt x="5362575" y="20410"/>
                  <a:pt x="5454650" y="274410"/>
                  <a:pt x="5772150" y="287110"/>
                </a:cubicBezTo>
                <a:cubicBezTo>
                  <a:pt x="6089650" y="299810"/>
                  <a:pt x="6737350" y="96610"/>
                  <a:pt x="6991350" y="77560"/>
                </a:cubicBezTo>
                <a:cubicBezTo>
                  <a:pt x="7245350" y="58510"/>
                  <a:pt x="7242175" y="156935"/>
                  <a:pt x="7296150" y="172810"/>
                </a:cubicBezTo>
                <a:cubicBezTo>
                  <a:pt x="7350125" y="188685"/>
                  <a:pt x="7332662" y="180747"/>
                  <a:pt x="7315200" y="172810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Vrije vorm 27"/>
          <p:cNvSpPr/>
          <p:nvPr/>
        </p:nvSpPr>
        <p:spPr>
          <a:xfrm>
            <a:off x="395536" y="2493248"/>
            <a:ext cx="7332467" cy="287680"/>
          </a:xfrm>
          <a:custGeom>
            <a:avLst/>
            <a:gdLst>
              <a:gd name="connsiteX0" fmla="*/ 0 w 7332467"/>
              <a:gd name="connsiteY0" fmla="*/ 172810 h 287680"/>
              <a:gd name="connsiteX1" fmla="*/ 666750 w 7332467"/>
              <a:gd name="connsiteY1" fmla="*/ 1360 h 287680"/>
              <a:gd name="connsiteX2" fmla="*/ 1143000 w 7332467"/>
              <a:gd name="connsiteY2" fmla="*/ 172810 h 287680"/>
              <a:gd name="connsiteX3" fmla="*/ 1809750 w 7332467"/>
              <a:gd name="connsiteY3" fmla="*/ 1360 h 287680"/>
              <a:gd name="connsiteX4" fmla="*/ 2686050 w 7332467"/>
              <a:gd name="connsiteY4" fmla="*/ 172810 h 287680"/>
              <a:gd name="connsiteX5" fmla="*/ 3429000 w 7332467"/>
              <a:gd name="connsiteY5" fmla="*/ 20410 h 287680"/>
              <a:gd name="connsiteX6" fmla="*/ 4114800 w 7332467"/>
              <a:gd name="connsiteY6" fmla="*/ 172810 h 287680"/>
              <a:gd name="connsiteX7" fmla="*/ 5086350 w 7332467"/>
              <a:gd name="connsiteY7" fmla="*/ 1360 h 287680"/>
              <a:gd name="connsiteX8" fmla="*/ 5772150 w 7332467"/>
              <a:gd name="connsiteY8" fmla="*/ 287110 h 287680"/>
              <a:gd name="connsiteX9" fmla="*/ 6991350 w 7332467"/>
              <a:gd name="connsiteY9" fmla="*/ 77560 h 287680"/>
              <a:gd name="connsiteX10" fmla="*/ 7296150 w 7332467"/>
              <a:gd name="connsiteY10" fmla="*/ 172810 h 287680"/>
              <a:gd name="connsiteX11" fmla="*/ 7315200 w 7332467"/>
              <a:gd name="connsiteY11" fmla="*/ 172810 h 2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2467" h="287680">
                <a:moveTo>
                  <a:pt x="0" y="172810"/>
                </a:moveTo>
                <a:cubicBezTo>
                  <a:pt x="238125" y="87085"/>
                  <a:pt x="476250" y="1360"/>
                  <a:pt x="666750" y="1360"/>
                </a:cubicBezTo>
                <a:cubicBezTo>
                  <a:pt x="857250" y="1360"/>
                  <a:pt x="952500" y="172810"/>
                  <a:pt x="1143000" y="172810"/>
                </a:cubicBezTo>
                <a:cubicBezTo>
                  <a:pt x="1333500" y="172810"/>
                  <a:pt x="1552575" y="1360"/>
                  <a:pt x="1809750" y="1360"/>
                </a:cubicBezTo>
                <a:cubicBezTo>
                  <a:pt x="2066925" y="1360"/>
                  <a:pt x="2416175" y="169635"/>
                  <a:pt x="2686050" y="172810"/>
                </a:cubicBezTo>
                <a:cubicBezTo>
                  <a:pt x="2955925" y="175985"/>
                  <a:pt x="3190875" y="20410"/>
                  <a:pt x="3429000" y="20410"/>
                </a:cubicBezTo>
                <a:cubicBezTo>
                  <a:pt x="3667125" y="20410"/>
                  <a:pt x="3838575" y="175985"/>
                  <a:pt x="4114800" y="172810"/>
                </a:cubicBezTo>
                <a:cubicBezTo>
                  <a:pt x="4391025" y="169635"/>
                  <a:pt x="4810125" y="-17690"/>
                  <a:pt x="5086350" y="1360"/>
                </a:cubicBezTo>
                <a:cubicBezTo>
                  <a:pt x="5362575" y="20410"/>
                  <a:pt x="5454650" y="274410"/>
                  <a:pt x="5772150" y="287110"/>
                </a:cubicBezTo>
                <a:cubicBezTo>
                  <a:pt x="6089650" y="299810"/>
                  <a:pt x="6737350" y="96610"/>
                  <a:pt x="6991350" y="77560"/>
                </a:cubicBezTo>
                <a:cubicBezTo>
                  <a:pt x="7245350" y="58510"/>
                  <a:pt x="7242175" y="156935"/>
                  <a:pt x="7296150" y="172810"/>
                </a:cubicBezTo>
                <a:cubicBezTo>
                  <a:pt x="7350125" y="188685"/>
                  <a:pt x="7332662" y="180747"/>
                  <a:pt x="7315200" y="172810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Vrije vorm 28"/>
          <p:cNvSpPr/>
          <p:nvPr/>
        </p:nvSpPr>
        <p:spPr>
          <a:xfrm>
            <a:off x="395536" y="2925296"/>
            <a:ext cx="7332467" cy="287680"/>
          </a:xfrm>
          <a:custGeom>
            <a:avLst/>
            <a:gdLst>
              <a:gd name="connsiteX0" fmla="*/ 0 w 7332467"/>
              <a:gd name="connsiteY0" fmla="*/ 172810 h 287680"/>
              <a:gd name="connsiteX1" fmla="*/ 666750 w 7332467"/>
              <a:gd name="connsiteY1" fmla="*/ 1360 h 287680"/>
              <a:gd name="connsiteX2" fmla="*/ 1143000 w 7332467"/>
              <a:gd name="connsiteY2" fmla="*/ 172810 h 287680"/>
              <a:gd name="connsiteX3" fmla="*/ 1809750 w 7332467"/>
              <a:gd name="connsiteY3" fmla="*/ 1360 h 287680"/>
              <a:gd name="connsiteX4" fmla="*/ 2686050 w 7332467"/>
              <a:gd name="connsiteY4" fmla="*/ 172810 h 287680"/>
              <a:gd name="connsiteX5" fmla="*/ 3429000 w 7332467"/>
              <a:gd name="connsiteY5" fmla="*/ 20410 h 287680"/>
              <a:gd name="connsiteX6" fmla="*/ 4114800 w 7332467"/>
              <a:gd name="connsiteY6" fmla="*/ 172810 h 287680"/>
              <a:gd name="connsiteX7" fmla="*/ 5086350 w 7332467"/>
              <a:gd name="connsiteY7" fmla="*/ 1360 h 287680"/>
              <a:gd name="connsiteX8" fmla="*/ 5772150 w 7332467"/>
              <a:gd name="connsiteY8" fmla="*/ 287110 h 287680"/>
              <a:gd name="connsiteX9" fmla="*/ 6991350 w 7332467"/>
              <a:gd name="connsiteY9" fmla="*/ 77560 h 287680"/>
              <a:gd name="connsiteX10" fmla="*/ 7296150 w 7332467"/>
              <a:gd name="connsiteY10" fmla="*/ 172810 h 287680"/>
              <a:gd name="connsiteX11" fmla="*/ 7315200 w 7332467"/>
              <a:gd name="connsiteY11" fmla="*/ 172810 h 2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2467" h="287680">
                <a:moveTo>
                  <a:pt x="0" y="172810"/>
                </a:moveTo>
                <a:cubicBezTo>
                  <a:pt x="238125" y="87085"/>
                  <a:pt x="476250" y="1360"/>
                  <a:pt x="666750" y="1360"/>
                </a:cubicBezTo>
                <a:cubicBezTo>
                  <a:pt x="857250" y="1360"/>
                  <a:pt x="952500" y="172810"/>
                  <a:pt x="1143000" y="172810"/>
                </a:cubicBezTo>
                <a:cubicBezTo>
                  <a:pt x="1333500" y="172810"/>
                  <a:pt x="1552575" y="1360"/>
                  <a:pt x="1809750" y="1360"/>
                </a:cubicBezTo>
                <a:cubicBezTo>
                  <a:pt x="2066925" y="1360"/>
                  <a:pt x="2416175" y="169635"/>
                  <a:pt x="2686050" y="172810"/>
                </a:cubicBezTo>
                <a:cubicBezTo>
                  <a:pt x="2955925" y="175985"/>
                  <a:pt x="3190875" y="20410"/>
                  <a:pt x="3429000" y="20410"/>
                </a:cubicBezTo>
                <a:cubicBezTo>
                  <a:pt x="3667125" y="20410"/>
                  <a:pt x="3838575" y="175985"/>
                  <a:pt x="4114800" y="172810"/>
                </a:cubicBezTo>
                <a:cubicBezTo>
                  <a:pt x="4391025" y="169635"/>
                  <a:pt x="4810125" y="-17690"/>
                  <a:pt x="5086350" y="1360"/>
                </a:cubicBezTo>
                <a:cubicBezTo>
                  <a:pt x="5362575" y="20410"/>
                  <a:pt x="5454650" y="274410"/>
                  <a:pt x="5772150" y="287110"/>
                </a:cubicBezTo>
                <a:cubicBezTo>
                  <a:pt x="6089650" y="299810"/>
                  <a:pt x="6737350" y="96610"/>
                  <a:pt x="6991350" y="77560"/>
                </a:cubicBezTo>
                <a:cubicBezTo>
                  <a:pt x="7245350" y="58510"/>
                  <a:pt x="7242175" y="156935"/>
                  <a:pt x="7296150" y="172810"/>
                </a:cubicBezTo>
                <a:cubicBezTo>
                  <a:pt x="7350125" y="188685"/>
                  <a:pt x="7332662" y="180747"/>
                  <a:pt x="7315200" y="172810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Vrije vorm 29"/>
          <p:cNvSpPr/>
          <p:nvPr/>
        </p:nvSpPr>
        <p:spPr>
          <a:xfrm>
            <a:off x="395536" y="3357344"/>
            <a:ext cx="7332467" cy="287680"/>
          </a:xfrm>
          <a:custGeom>
            <a:avLst/>
            <a:gdLst>
              <a:gd name="connsiteX0" fmla="*/ 0 w 7332467"/>
              <a:gd name="connsiteY0" fmla="*/ 172810 h 287680"/>
              <a:gd name="connsiteX1" fmla="*/ 666750 w 7332467"/>
              <a:gd name="connsiteY1" fmla="*/ 1360 h 287680"/>
              <a:gd name="connsiteX2" fmla="*/ 1143000 w 7332467"/>
              <a:gd name="connsiteY2" fmla="*/ 172810 h 287680"/>
              <a:gd name="connsiteX3" fmla="*/ 1809750 w 7332467"/>
              <a:gd name="connsiteY3" fmla="*/ 1360 h 287680"/>
              <a:gd name="connsiteX4" fmla="*/ 2686050 w 7332467"/>
              <a:gd name="connsiteY4" fmla="*/ 172810 h 287680"/>
              <a:gd name="connsiteX5" fmla="*/ 3429000 w 7332467"/>
              <a:gd name="connsiteY5" fmla="*/ 20410 h 287680"/>
              <a:gd name="connsiteX6" fmla="*/ 4114800 w 7332467"/>
              <a:gd name="connsiteY6" fmla="*/ 172810 h 287680"/>
              <a:gd name="connsiteX7" fmla="*/ 5086350 w 7332467"/>
              <a:gd name="connsiteY7" fmla="*/ 1360 h 287680"/>
              <a:gd name="connsiteX8" fmla="*/ 5772150 w 7332467"/>
              <a:gd name="connsiteY8" fmla="*/ 287110 h 287680"/>
              <a:gd name="connsiteX9" fmla="*/ 6991350 w 7332467"/>
              <a:gd name="connsiteY9" fmla="*/ 77560 h 287680"/>
              <a:gd name="connsiteX10" fmla="*/ 7296150 w 7332467"/>
              <a:gd name="connsiteY10" fmla="*/ 172810 h 287680"/>
              <a:gd name="connsiteX11" fmla="*/ 7315200 w 7332467"/>
              <a:gd name="connsiteY11" fmla="*/ 172810 h 2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2467" h="287680">
                <a:moveTo>
                  <a:pt x="0" y="172810"/>
                </a:moveTo>
                <a:cubicBezTo>
                  <a:pt x="238125" y="87085"/>
                  <a:pt x="476250" y="1360"/>
                  <a:pt x="666750" y="1360"/>
                </a:cubicBezTo>
                <a:cubicBezTo>
                  <a:pt x="857250" y="1360"/>
                  <a:pt x="952500" y="172810"/>
                  <a:pt x="1143000" y="172810"/>
                </a:cubicBezTo>
                <a:cubicBezTo>
                  <a:pt x="1333500" y="172810"/>
                  <a:pt x="1552575" y="1360"/>
                  <a:pt x="1809750" y="1360"/>
                </a:cubicBezTo>
                <a:cubicBezTo>
                  <a:pt x="2066925" y="1360"/>
                  <a:pt x="2416175" y="169635"/>
                  <a:pt x="2686050" y="172810"/>
                </a:cubicBezTo>
                <a:cubicBezTo>
                  <a:pt x="2955925" y="175985"/>
                  <a:pt x="3190875" y="20410"/>
                  <a:pt x="3429000" y="20410"/>
                </a:cubicBezTo>
                <a:cubicBezTo>
                  <a:pt x="3667125" y="20410"/>
                  <a:pt x="3838575" y="175985"/>
                  <a:pt x="4114800" y="172810"/>
                </a:cubicBezTo>
                <a:cubicBezTo>
                  <a:pt x="4391025" y="169635"/>
                  <a:pt x="4810125" y="-17690"/>
                  <a:pt x="5086350" y="1360"/>
                </a:cubicBezTo>
                <a:cubicBezTo>
                  <a:pt x="5362575" y="20410"/>
                  <a:pt x="5454650" y="274410"/>
                  <a:pt x="5772150" y="287110"/>
                </a:cubicBezTo>
                <a:cubicBezTo>
                  <a:pt x="6089650" y="299810"/>
                  <a:pt x="6737350" y="96610"/>
                  <a:pt x="6991350" y="77560"/>
                </a:cubicBezTo>
                <a:cubicBezTo>
                  <a:pt x="7245350" y="58510"/>
                  <a:pt x="7242175" y="156935"/>
                  <a:pt x="7296150" y="172810"/>
                </a:cubicBezTo>
                <a:cubicBezTo>
                  <a:pt x="7350125" y="188685"/>
                  <a:pt x="7332662" y="180747"/>
                  <a:pt x="7315200" y="172810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Vrije vorm 30"/>
          <p:cNvSpPr/>
          <p:nvPr/>
        </p:nvSpPr>
        <p:spPr>
          <a:xfrm>
            <a:off x="395536" y="3789392"/>
            <a:ext cx="7332467" cy="287680"/>
          </a:xfrm>
          <a:custGeom>
            <a:avLst/>
            <a:gdLst>
              <a:gd name="connsiteX0" fmla="*/ 0 w 7332467"/>
              <a:gd name="connsiteY0" fmla="*/ 172810 h 287680"/>
              <a:gd name="connsiteX1" fmla="*/ 666750 w 7332467"/>
              <a:gd name="connsiteY1" fmla="*/ 1360 h 287680"/>
              <a:gd name="connsiteX2" fmla="*/ 1143000 w 7332467"/>
              <a:gd name="connsiteY2" fmla="*/ 172810 h 287680"/>
              <a:gd name="connsiteX3" fmla="*/ 1809750 w 7332467"/>
              <a:gd name="connsiteY3" fmla="*/ 1360 h 287680"/>
              <a:gd name="connsiteX4" fmla="*/ 2686050 w 7332467"/>
              <a:gd name="connsiteY4" fmla="*/ 172810 h 287680"/>
              <a:gd name="connsiteX5" fmla="*/ 3429000 w 7332467"/>
              <a:gd name="connsiteY5" fmla="*/ 20410 h 287680"/>
              <a:gd name="connsiteX6" fmla="*/ 4114800 w 7332467"/>
              <a:gd name="connsiteY6" fmla="*/ 172810 h 287680"/>
              <a:gd name="connsiteX7" fmla="*/ 5086350 w 7332467"/>
              <a:gd name="connsiteY7" fmla="*/ 1360 h 287680"/>
              <a:gd name="connsiteX8" fmla="*/ 5772150 w 7332467"/>
              <a:gd name="connsiteY8" fmla="*/ 287110 h 287680"/>
              <a:gd name="connsiteX9" fmla="*/ 6991350 w 7332467"/>
              <a:gd name="connsiteY9" fmla="*/ 77560 h 287680"/>
              <a:gd name="connsiteX10" fmla="*/ 7296150 w 7332467"/>
              <a:gd name="connsiteY10" fmla="*/ 172810 h 287680"/>
              <a:gd name="connsiteX11" fmla="*/ 7315200 w 7332467"/>
              <a:gd name="connsiteY11" fmla="*/ 172810 h 2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2467" h="287680">
                <a:moveTo>
                  <a:pt x="0" y="172810"/>
                </a:moveTo>
                <a:cubicBezTo>
                  <a:pt x="238125" y="87085"/>
                  <a:pt x="476250" y="1360"/>
                  <a:pt x="666750" y="1360"/>
                </a:cubicBezTo>
                <a:cubicBezTo>
                  <a:pt x="857250" y="1360"/>
                  <a:pt x="952500" y="172810"/>
                  <a:pt x="1143000" y="172810"/>
                </a:cubicBezTo>
                <a:cubicBezTo>
                  <a:pt x="1333500" y="172810"/>
                  <a:pt x="1552575" y="1360"/>
                  <a:pt x="1809750" y="1360"/>
                </a:cubicBezTo>
                <a:cubicBezTo>
                  <a:pt x="2066925" y="1360"/>
                  <a:pt x="2416175" y="169635"/>
                  <a:pt x="2686050" y="172810"/>
                </a:cubicBezTo>
                <a:cubicBezTo>
                  <a:pt x="2955925" y="175985"/>
                  <a:pt x="3190875" y="20410"/>
                  <a:pt x="3429000" y="20410"/>
                </a:cubicBezTo>
                <a:cubicBezTo>
                  <a:pt x="3667125" y="20410"/>
                  <a:pt x="3838575" y="175985"/>
                  <a:pt x="4114800" y="172810"/>
                </a:cubicBezTo>
                <a:cubicBezTo>
                  <a:pt x="4391025" y="169635"/>
                  <a:pt x="4810125" y="-17690"/>
                  <a:pt x="5086350" y="1360"/>
                </a:cubicBezTo>
                <a:cubicBezTo>
                  <a:pt x="5362575" y="20410"/>
                  <a:pt x="5454650" y="274410"/>
                  <a:pt x="5772150" y="287110"/>
                </a:cubicBezTo>
                <a:cubicBezTo>
                  <a:pt x="6089650" y="299810"/>
                  <a:pt x="6737350" y="96610"/>
                  <a:pt x="6991350" y="77560"/>
                </a:cubicBezTo>
                <a:cubicBezTo>
                  <a:pt x="7245350" y="58510"/>
                  <a:pt x="7242175" y="156935"/>
                  <a:pt x="7296150" y="172810"/>
                </a:cubicBezTo>
                <a:cubicBezTo>
                  <a:pt x="7350125" y="188685"/>
                  <a:pt x="7332662" y="180747"/>
                  <a:pt x="7315200" y="172810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Vrije vorm 31"/>
          <p:cNvSpPr/>
          <p:nvPr/>
        </p:nvSpPr>
        <p:spPr>
          <a:xfrm>
            <a:off x="395536" y="4221440"/>
            <a:ext cx="7332467" cy="287680"/>
          </a:xfrm>
          <a:custGeom>
            <a:avLst/>
            <a:gdLst>
              <a:gd name="connsiteX0" fmla="*/ 0 w 7332467"/>
              <a:gd name="connsiteY0" fmla="*/ 172810 h 287680"/>
              <a:gd name="connsiteX1" fmla="*/ 666750 w 7332467"/>
              <a:gd name="connsiteY1" fmla="*/ 1360 h 287680"/>
              <a:gd name="connsiteX2" fmla="*/ 1143000 w 7332467"/>
              <a:gd name="connsiteY2" fmla="*/ 172810 h 287680"/>
              <a:gd name="connsiteX3" fmla="*/ 1809750 w 7332467"/>
              <a:gd name="connsiteY3" fmla="*/ 1360 h 287680"/>
              <a:gd name="connsiteX4" fmla="*/ 2686050 w 7332467"/>
              <a:gd name="connsiteY4" fmla="*/ 172810 h 287680"/>
              <a:gd name="connsiteX5" fmla="*/ 3429000 w 7332467"/>
              <a:gd name="connsiteY5" fmla="*/ 20410 h 287680"/>
              <a:gd name="connsiteX6" fmla="*/ 4114800 w 7332467"/>
              <a:gd name="connsiteY6" fmla="*/ 172810 h 287680"/>
              <a:gd name="connsiteX7" fmla="*/ 5086350 w 7332467"/>
              <a:gd name="connsiteY7" fmla="*/ 1360 h 287680"/>
              <a:gd name="connsiteX8" fmla="*/ 5772150 w 7332467"/>
              <a:gd name="connsiteY8" fmla="*/ 287110 h 287680"/>
              <a:gd name="connsiteX9" fmla="*/ 6991350 w 7332467"/>
              <a:gd name="connsiteY9" fmla="*/ 77560 h 287680"/>
              <a:gd name="connsiteX10" fmla="*/ 7296150 w 7332467"/>
              <a:gd name="connsiteY10" fmla="*/ 172810 h 287680"/>
              <a:gd name="connsiteX11" fmla="*/ 7315200 w 7332467"/>
              <a:gd name="connsiteY11" fmla="*/ 172810 h 2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2467" h="287680">
                <a:moveTo>
                  <a:pt x="0" y="172810"/>
                </a:moveTo>
                <a:cubicBezTo>
                  <a:pt x="238125" y="87085"/>
                  <a:pt x="476250" y="1360"/>
                  <a:pt x="666750" y="1360"/>
                </a:cubicBezTo>
                <a:cubicBezTo>
                  <a:pt x="857250" y="1360"/>
                  <a:pt x="952500" y="172810"/>
                  <a:pt x="1143000" y="172810"/>
                </a:cubicBezTo>
                <a:cubicBezTo>
                  <a:pt x="1333500" y="172810"/>
                  <a:pt x="1552575" y="1360"/>
                  <a:pt x="1809750" y="1360"/>
                </a:cubicBezTo>
                <a:cubicBezTo>
                  <a:pt x="2066925" y="1360"/>
                  <a:pt x="2416175" y="169635"/>
                  <a:pt x="2686050" y="172810"/>
                </a:cubicBezTo>
                <a:cubicBezTo>
                  <a:pt x="2955925" y="175985"/>
                  <a:pt x="3190875" y="20410"/>
                  <a:pt x="3429000" y="20410"/>
                </a:cubicBezTo>
                <a:cubicBezTo>
                  <a:pt x="3667125" y="20410"/>
                  <a:pt x="3838575" y="175985"/>
                  <a:pt x="4114800" y="172810"/>
                </a:cubicBezTo>
                <a:cubicBezTo>
                  <a:pt x="4391025" y="169635"/>
                  <a:pt x="4810125" y="-17690"/>
                  <a:pt x="5086350" y="1360"/>
                </a:cubicBezTo>
                <a:cubicBezTo>
                  <a:pt x="5362575" y="20410"/>
                  <a:pt x="5454650" y="274410"/>
                  <a:pt x="5772150" y="287110"/>
                </a:cubicBezTo>
                <a:cubicBezTo>
                  <a:pt x="6089650" y="299810"/>
                  <a:pt x="6737350" y="96610"/>
                  <a:pt x="6991350" y="77560"/>
                </a:cubicBezTo>
                <a:cubicBezTo>
                  <a:pt x="7245350" y="58510"/>
                  <a:pt x="7242175" y="156935"/>
                  <a:pt x="7296150" y="172810"/>
                </a:cubicBezTo>
                <a:cubicBezTo>
                  <a:pt x="7350125" y="188685"/>
                  <a:pt x="7332662" y="180747"/>
                  <a:pt x="7315200" y="172810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Vrije vorm 32"/>
          <p:cNvSpPr/>
          <p:nvPr/>
        </p:nvSpPr>
        <p:spPr>
          <a:xfrm>
            <a:off x="395536" y="4653488"/>
            <a:ext cx="7332467" cy="287680"/>
          </a:xfrm>
          <a:custGeom>
            <a:avLst/>
            <a:gdLst>
              <a:gd name="connsiteX0" fmla="*/ 0 w 7332467"/>
              <a:gd name="connsiteY0" fmla="*/ 172810 h 287680"/>
              <a:gd name="connsiteX1" fmla="*/ 666750 w 7332467"/>
              <a:gd name="connsiteY1" fmla="*/ 1360 h 287680"/>
              <a:gd name="connsiteX2" fmla="*/ 1143000 w 7332467"/>
              <a:gd name="connsiteY2" fmla="*/ 172810 h 287680"/>
              <a:gd name="connsiteX3" fmla="*/ 1809750 w 7332467"/>
              <a:gd name="connsiteY3" fmla="*/ 1360 h 287680"/>
              <a:gd name="connsiteX4" fmla="*/ 2686050 w 7332467"/>
              <a:gd name="connsiteY4" fmla="*/ 172810 h 287680"/>
              <a:gd name="connsiteX5" fmla="*/ 3429000 w 7332467"/>
              <a:gd name="connsiteY5" fmla="*/ 20410 h 287680"/>
              <a:gd name="connsiteX6" fmla="*/ 4114800 w 7332467"/>
              <a:gd name="connsiteY6" fmla="*/ 172810 h 287680"/>
              <a:gd name="connsiteX7" fmla="*/ 5086350 w 7332467"/>
              <a:gd name="connsiteY7" fmla="*/ 1360 h 287680"/>
              <a:gd name="connsiteX8" fmla="*/ 5772150 w 7332467"/>
              <a:gd name="connsiteY8" fmla="*/ 287110 h 287680"/>
              <a:gd name="connsiteX9" fmla="*/ 6991350 w 7332467"/>
              <a:gd name="connsiteY9" fmla="*/ 77560 h 287680"/>
              <a:gd name="connsiteX10" fmla="*/ 7296150 w 7332467"/>
              <a:gd name="connsiteY10" fmla="*/ 172810 h 287680"/>
              <a:gd name="connsiteX11" fmla="*/ 7315200 w 7332467"/>
              <a:gd name="connsiteY11" fmla="*/ 172810 h 2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2467" h="287680">
                <a:moveTo>
                  <a:pt x="0" y="172810"/>
                </a:moveTo>
                <a:cubicBezTo>
                  <a:pt x="238125" y="87085"/>
                  <a:pt x="476250" y="1360"/>
                  <a:pt x="666750" y="1360"/>
                </a:cubicBezTo>
                <a:cubicBezTo>
                  <a:pt x="857250" y="1360"/>
                  <a:pt x="952500" y="172810"/>
                  <a:pt x="1143000" y="172810"/>
                </a:cubicBezTo>
                <a:cubicBezTo>
                  <a:pt x="1333500" y="172810"/>
                  <a:pt x="1552575" y="1360"/>
                  <a:pt x="1809750" y="1360"/>
                </a:cubicBezTo>
                <a:cubicBezTo>
                  <a:pt x="2066925" y="1360"/>
                  <a:pt x="2416175" y="169635"/>
                  <a:pt x="2686050" y="172810"/>
                </a:cubicBezTo>
                <a:cubicBezTo>
                  <a:pt x="2955925" y="175985"/>
                  <a:pt x="3190875" y="20410"/>
                  <a:pt x="3429000" y="20410"/>
                </a:cubicBezTo>
                <a:cubicBezTo>
                  <a:pt x="3667125" y="20410"/>
                  <a:pt x="3838575" y="175985"/>
                  <a:pt x="4114800" y="172810"/>
                </a:cubicBezTo>
                <a:cubicBezTo>
                  <a:pt x="4391025" y="169635"/>
                  <a:pt x="4810125" y="-17690"/>
                  <a:pt x="5086350" y="1360"/>
                </a:cubicBezTo>
                <a:cubicBezTo>
                  <a:pt x="5362575" y="20410"/>
                  <a:pt x="5454650" y="274410"/>
                  <a:pt x="5772150" y="287110"/>
                </a:cubicBezTo>
                <a:cubicBezTo>
                  <a:pt x="6089650" y="299810"/>
                  <a:pt x="6737350" y="96610"/>
                  <a:pt x="6991350" y="77560"/>
                </a:cubicBezTo>
                <a:cubicBezTo>
                  <a:pt x="7245350" y="58510"/>
                  <a:pt x="7242175" y="156935"/>
                  <a:pt x="7296150" y="172810"/>
                </a:cubicBezTo>
                <a:cubicBezTo>
                  <a:pt x="7350125" y="188685"/>
                  <a:pt x="7332662" y="180747"/>
                  <a:pt x="7315200" y="172810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Vrije vorm 33"/>
          <p:cNvSpPr/>
          <p:nvPr/>
        </p:nvSpPr>
        <p:spPr>
          <a:xfrm>
            <a:off x="395536" y="5085536"/>
            <a:ext cx="7332467" cy="287680"/>
          </a:xfrm>
          <a:custGeom>
            <a:avLst/>
            <a:gdLst>
              <a:gd name="connsiteX0" fmla="*/ 0 w 7332467"/>
              <a:gd name="connsiteY0" fmla="*/ 172810 h 287680"/>
              <a:gd name="connsiteX1" fmla="*/ 666750 w 7332467"/>
              <a:gd name="connsiteY1" fmla="*/ 1360 h 287680"/>
              <a:gd name="connsiteX2" fmla="*/ 1143000 w 7332467"/>
              <a:gd name="connsiteY2" fmla="*/ 172810 h 287680"/>
              <a:gd name="connsiteX3" fmla="*/ 1809750 w 7332467"/>
              <a:gd name="connsiteY3" fmla="*/ 1360 h 287680"/>
              <a:gd name="connsiteX4" fmla="*/ 2686050 w 7332467"/>
              <a:gd name="connsiteY4" fmla="*/ 172810 h 287680"/>
              <a:gd name="connsiteX5" fmla="*/ 3429000 w 7332467"/>
              <a:gd name="connsiteY5" fmla="*/ 20410 h 287680"/>
              <a:gd name="connsiteX6" fmla="*/ 4114800 w 7332467"/>
              <a:gd name="connsiteY6" fmla="*/ 172810 h 287680"/>
              <a:gd name="connsiteX7" fmla="*/ 5086350 w 7332467"/>
              <a:gd name="connsiteY7" fmla="*/ 1360 h 287680"/>
              <a:gd name="connsiteX8" fmla="*/ 5772150 w 7332467"/>
              <a:gd name="connsiteY8" fmla="*/ 287110 h 287680"/>
              <a:gd name="connsiteX9" fmla="*/ 6991350 w 7332467"/>
              <a:gd name="connsiteY9" fmla="*/ 77560 h 287680"/>
              <a:gd name="connsiteX10" fmla="*/ 7296150 w 7332467"/>
              <a:gd name="connsiteY10" fmla="*/ 172810 h 287680"/>
              <a:gd name="connsiteX11" fmla="*/ 7315200 w 7332467"/>
              <a:gd name="connsiteY11" fmla="*/ 172810 h 2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2467" h="287680">
                <a:moveTo>
                  <a:pt x="0" y="172810"/>
                </a:moveTo>
                <a:cubicBezTo>
                  <a:pt x="238125" y="87085"/>
                  <a:pt x="476250" y="1360"/>
                  <a:pt x="666750" y="1360"/>
                </a:cubicBezTo>
                <a:cubicBezTo>
                  <a:pt x="857250" y="1360"/>
                  <a:pt x="952500" y="172810"/>
                  <a:pt x="1143000" y="172810"/>
                </a:cubicBezTo>
                <a:cubicBezTo>
                  <a:pt x="1333500" y="172810"/>
                  <a:pt x="1552575" y="1360"/>
                  <a:pt x="1809750" y="1360"/>
                </a:cubicBezTo>
                <a:cubicBezTo>
                  <a:pt x="2066925" y="1360"/>
                  <a:pt x="2416175" y="169635"/>
                  <a:pt x="2686050" y="172810"/>
                </a:cubicBezTo>
                <a:cubicBezTo>
                  <a:pt x="2955925" y="175985"/>
                  <a:pt x="3190875" y="20410"/>
                  <a:pt x="3429000" y="20410"/>
                </a:cubicBezTo>
                <a:cubicBezTo>
                  <a:pt x="3667125" y="20410"/>
                  <a:pt x="3838575" y="175985"/>
                  <a:pt x="4114800" y="172810"/>
                </a:cubicBezTo>
                <a:cubicBezTo>
                  <a:pt x="4391025" y="169635"/>
                  <a:pt x="4810125" y="-17690"/>
                  <a:pt x="5086350" y="1360"/>
                </a:cubicBezTo>
                <a:cubicBezTo>
                  <a:pt x="5362575" y="20410"/>
                  <a:pt x="5454650" y="274410"/>
                  <a:pt x="5772150" y="287110"/>
                </a:cubicBezTo>
                <a:cubicBezTo>
                  <a:pt x="6089650" y="299810"/>
                  <a:pt x="6737350" y="96610"/>
                  <a:pt x="6991350" y="77560"/>
                </a:cubicBezTo>
                <a:cubicBezTo>
                  <a:pt x="7245350" y="58510"/>
                  <a:pt x="7242175" y="156935"/>
                  <a:pt x="7296150" y="172810"/>
                </a:cubicBezTo>
                <a:cubicBezTo>
                  <a:pt x="7350125" y="188685"/>
                  <a:pt x="7332662" y="180747"/>
                  <a:pt x="7315200" y="172810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Vrije vorm 34"/>
          <p:cNvSpPr/>
          <p:nvPr/>
        </p:nvSpPr>
        <p:spPr>
          <a:xfrm>
            <a:off x="395536" y="5517584"/>
            <a:ext cx="7332467" cy="287680"/>
          </a:xfrm>
          <a:custGeom>
            <a:avLst/>
            <a:gdLst>
              <a:gd name="connsiteX0" fmla="*/ 0 w 7332467"/>
              <a:gd name="connsiteY0" fmla="*/ 172810 h 287680"/>
              <a:gd name="connsiteX1" fmla="*/ 666750 w 7332467"/>
              <a:gd name="connsiteY1" fmla="*/ 1360 h 287680"/>
              <a:gd name="connsiteX2" fmla="*/ 1143000 w 7332467"/>
              <a:gd name="connsiteY2" fmla="*/ 172810 h 287680"/>
              <a:gd name="connsiteX3" fmla="*/ 1809750 w 7332467"/>
              <a:gd name="connsiteY3" fmla="*/ 1360 h 287680"/>
              <a:gd name="connsiteX4" fmla="*/ 2686050 w 7332467"/>
              <a:gd name="connsiteY4" fmla="*/ 172810 h 287680"/>
              <a:gd name="connsiteX5" fmla="*/ 3429000 w 7332467"/>
              <a:gd name="connsiteY5" fmla="*/ 20410 h 287680"/>
              <a:gd name="connsiteX6" fmla="*/ 4114800 w 7332467"/>
              <a:gd name="connsiteY6" fmla="*/ 172810 h 287680"/>
              <a:gd name="connsiteX7" fmla="*/ 5086350 w 7332467"/>
              <a:gd name="connsiteY7" fmla="*/ 1360 h 287680"/>
              <a:gd name="connsiteX8" fmla="*/ 5772150 w 7332467"/>
              <a:gd name="connsiteY8" fmla="*/ 287110 h 287680"/>
              <a:gd name="connsiteX9" fmla="*/ 6991350 w 7332467"/>
              <a:gd name="connsiteY9" fmla="*/ 77560 h 287680"/>
              <a:gd name="connsiteX10" fmla="*/ 7296150 w 7332467"/>
              <a:gd name="connsiteY10" fmla="*/ 172810 h 287680"/>
              <a:gd name="connsiteX11" fmla="*/ 7315200 w 7332467"/>
              <a:gd name="connsiteY11" fmla="*/ 172810 h 2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2467" h="287680">
                <a:moveTo>
                  <a:pt x="0" y="172810"/>
                </a:moveTo>
                <a:cubicBezTo>
                  <a:pt x="238125" y="87085"/>
                  <a:pt x="476250" y="1360"/>
                  <a:pt x="666750" y="1360"/>
                </a:cubicBezTo>
                <a:cubicBezTo>
                  <a:pt x="857250" y="1360"/>
                  <a:pt x="952500" y="172810"/>
                  <a:pt x="1143000" y="172810"/>
                </a:cubicBezTo>
                <a:cubicBezTo>
                  <a:pt x="1333500" y="172810"/>
                  <a:pt x="1552575" y="1360"/>
                  <a:pt x="1809750" y="1360"/>
                </a:cubicBezTo>
                <a:cubicBezTo>
                  <a:pt x="2066925" y="1360"/>
                  <a:pt x="2416175" y="169635"/>
                  <a:pt x="2686050" y="172810"/>
                </a:cubicBezTo>
                <a:cubicBezTo>
                  <a:pt x="2955925" y="175985"/>
                  <a:pt x="3190875" y="20410"/>
                  <a:pt x="3429000" y="20410"/>
                </a:cubicBezTo>
                <a:cubicBezTo>
                  <a:pt x="3667125" y="20410"/>
                  <a:pt x="3838575" y="175985"/>
                  <a:pt x="4114800" y="172810"/>
                </a:cubicBezTo>
                <a:cubicBezTo>
                  <a:pt x="4391025" y="169635"/>
                  <a:pt x="4810125" y="-17690"/>
                  <a:pt x="5086350" y="1360"/>
                </a:cubicBezTo>
                <a:cubicBezTo>
                  <a:pt x="5362575" y="20410"/>
                  <a:pt x="5454650" y="274410"/>
                  <a:pt x="5772150" y="287110"/>
                </a:cubicBezTo>
                <a:cubicBezTo>
                  <a:pt x="6089650" y="299810"/>
                  <a:pt x="6737350" y="96610"/>
                  <a:pt x="6991350" y="77560"/>
                </a:cubicBezTo>
                <a:cubicBezTo>
                  <a:pt x="7245350" y="58510"/>
                  <a:pt x="7242175" y="156935"/>
                  <a:pt x="7296150" y="172810"/>
                </a:cubicBezTo>
                <a:cubicBezTo>
                  <a:pt x="7350125" y="188685"/>
                  <a:pt x="7332662" y="180747"/>
                  <a:pt x="7315200" y="172810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251520" y="1268760"/>
            <a:ext cx="686264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4400" dirty="0" smtClean="0">
                <a:solidFill>
                  <a:srgbClr val="FF0000"/>
                </a:solidFill>
              </a:rPr>
              <a:t>KILL YOUR DARLINGS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251520" y="2132856"/>
            <a:ext cx="686264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4400" dirty="0" smtClean="0">
                <a:solidFill>
                  <a:srgbClr val="FF0000"/>
                </a:solidFill>
              </a:rPr>
              <a:t>SAY SOMETHING NEW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96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Foundations built up in the ‘Energy in 2030’ Project</a:t>
            </a:r>
            <a:endParaRPr lang="nb-NO" dirty="0" smtClean="0"/>
          </a:p>
        </p:txBody>
      </p:sp>
      <p:sp>
        <p:nvSpPr>
          <p:cNvPr id="5" name="Vrije vorm 4"/>
          <p:cNvSpPr/>
          <p:nvPr/>
        </p:nvSpPr>
        <p:spPr>
          <a:xfrm>
            <a:off x="400050" y="1657350"/>
            <a:ext cx="6980262" cy="4457700"/>
          </a:xfrm>
          <a:custGeom>
            <a:avLst/>
            <a:gdLst>
              <a:gd name="connsiteX0" fmla="*/ 0 w 5907174"/>
              <a:gd name="connsiteY0" fmla="*/ 4019550 h 4457700"/>
              <a:gd name="connsiteX1" fmla="*/ 57150 w 5907174"/>
              <a:gd name="connsiteY1" fmla="*/ 3924300 h 4457700"/>
              <a:gd name="connsiteX2" fmla="*/ 95250 w 5907174"/>
              <a:gd name="connsiteY2" fmla="*/ 3867150 h 4457700"/>
              <a:gd name="connsiteX3" fmla="*/ 114300 w 5907174"/>
              <a:gd name="connsiteY3" fmla="*/ 3810000 h 4457700"/>
              <a:gd name="connsiteX4" fmla="*/ 171450 w 5907174"/>
              <a:gd name="connsiteY4" fmla="*/ 3771900 h 4457700"/>
              <a:gd name="connsiteX5" fmla="*/ 247650 w 5907174"/>
              <a:gd name="connsiteY5" fmla="*/ 3657600 h 4457700"/>
              <a:gd name="connsiteX6" fmla="*/ 285750 w 5907174"/>
              <a:gd name="connsiteY6" fmla="*/ 3600450 h 4457700"/>
              <a:gd name="connsiteX7" fmla="*/ 304800 w 5907174"/>
              <a:gd name="connsiteY7" fmla="*/ 3543300 h 4457700"/>
              <a:gd name="connsiteX8" fmla="*/ 361950 w 5907174"/>
              <a:gd name="connsiteY8" fmla="*/ 3505200 h 4457700"/>
              <a:gd name="connsiteX9" fmla="*/ 476250 w 5907174"/>
              <a:gd name="connsiteY9" fmla="*/ 3524250 h 4457700"/>
              <a:gd name="connsiteX10" fmla="*/ 609600 w 5907174"/>
              <a:gd name="connsiteY10" fmla="*/ 3486150 h 4457700"/>
              <a:gd name="connsiteX11" fmla="*/ 647700 w 5907174"/>
              <a:gd name="connsiteY11" fmla="*/ 3429000 h 4457700"/>
              <a:gd name="connsiteX12" fmla="*/ 685800 w 5907174"/>
              <a:gd name="connsiteY12" fmla="*/ 3352800 h 4457700"/>
              <a:gd name="connsiteX13" fmla="*/ 742950 w 5907174"/>
              <a:gd name="connsiteY13" fmla="*/ 3295650 h 4457700"/>
              <a:gd name="connsiteX14" fmla="*/ 781050 w 5907174"/>
              <a:gd name="connsiteY14" fmla="*/ 3238500 h 4457700"/>
              <a:gd name="connsiteX15" fmla="*/ 838200 w 5907174"/>
              <a:gd name="connsiteY15" fmla="*/ 3162300 h 4457700"/>
              <a:gd name="connsiteX16" fmla="*/ 895350 w 5907174"/>
              <a:gd name="connsiteY16" fmla="*/ 3105150 h 4457700"/>
              <a:gd name="connsiteX17" fmla="*/ 952500 w 5907174"/>
              <a:gd name="connsiteY17" fmla="*/ 3028950 h 4457700"/>
              <a:gd name="connsiteX18" fmla="*/ 1066800 w 5907174"/>
              <a:gd name="connsiteY18" fmla="*/ 2952750 h 4457700"/>
              <a:gd name="connsiteX19" fmla="*/ 1181100 w 5907174"/>
              <a:gd name="connsiteY19" fmla="*/ 2857500 h 4457700"/>
              <a:gd name="connsiteX20" fmla="*/ 1238250 w 5907174"/>
              <a:gd name="connsiteY20" fmla="*/ 2838450 h 4457700"/>
              <a:gd name="connsiteX21" fmla="*/ 1295400 w 5907174"/>
              <a:gd name="connsiteY21" fmla="*/ 2762250 h 4457700"/>
              <a:gd name="connsiteX22" fmla="*/ 1352550 w 5907174"/>
              <a:gd name="connsiteY22" fmla="*/ 2743200 h 4457700"/>
              <a:gd name="connsiteX23" fmla="*/ 1390650 w 5907174"/>
              <a:gd name="connsiteY23" fmla="*/ 2686050 h 4457700"/>
              <a:gd name="connsiteX24" fmla="*/ 1447800 w 5907174"/>
              <a:gd name="connsiteY24" fmla="*/ 2628900 h 4457700"/>
              <a:gd name="connsiteX25" fmla="*/ 1504950 w 5907174"/>
              <a:gd name="connsiteY25" fmla="*/ 2514600 h 4457700"/>
              <a:gd name="connsiteX26" fmla="*/ 1562100 w 5907174"/>
              <a:gd name="connsiteY26" fmla="*/ 2400300 h 4457700"/>
              <a:gd name="connsiteX27" fmla="*/ 1619250 w 5907174"/>
              <a:gd name="connsiteY27" fmla="*/ 2362200 h 4457700"/>
              <a:gd name="connsiteX28" fmla="*/ 1695450 w 5907174"/>
              <a:gd name="connsiteY28" fmla="*/ 2305050 h 4457700"/>
              <a:gd name="connsiteX29" fmla="*/ 1771650 w 5907174"/>
              <a:gd name="connsiteY29" fmla="*/ 2209800 h 4457700"/>
              <a:gd name="connsiteX30" fmla="*/ 1828800 w 5907174"/>
              <a:gd name="connsiteY30" fmla="*/ 2152650 h 4457700"/>
              <a:gd name="connsiteX31" fmla="*/ 1847850 w 5907174"/>
              <a:gd name="connsiteY31" fmla="*/ 2076450 h 4457700"/>
              <a:gd name="connsiteX32" fmla="*/ 1885950 w 5907174"/>
              <a:gd name="connsiteY32" fmla="*/ 2019300 h 4457700"/>
              <a:gd name="connsiteX33" fmla="*/ 1905000 w 5907174"/>
              <a:gd name="connsiteY33" fmla="*/ 1619250 h 4457700"/>
              <a:gd name="connsiteX34" fmla="*/ 1943100 w 5907174"/>
              <a:gd name="connsiteY34" fmla="*/ 1543050 h 4457700"/>
              <a:gd name="connsiteX35" fmla="*/ 2038350 w 5907174"/>
              <a:gd name="connsiteY35" fmla="*/ 1409700 h 4457700"/>
              <a:gd name="connsiteX36" fmla="*/ 2095500 w 5907174"/>
              <a:gd name="connsiteY36" fmla="*/ 1352550 h 4457700"/>
              <a:gd name="connsiteX37" fmla="*/ 2152650 w 5907174"/>
              <a:gd name="connsiteY37" fmla="*/ 1238250 h 4457700"/>
              <a:gd name="connsiteX38" fmla="*/ 2209800 w 5907174"/>
              <a:gd name="connsiteY38" fmla="*/ 1181100 h 4457700"/>
              <a:gd name="connsiteX39" fmla="*/ 2305050 w 5907174"/>
              <a:gd name="connsiteY39" fmla="*/ 1066800 h 4457700"/>
              <a:gd name="connsiteX40" fmla="*/ 2362200 w 5907174"/>
              <a:gd name="connsiteY40" fmla="*/ 1047750 h 4457700"/>
              <a:gd name="connsiteX41" fmla="*/ 2476500 w 5907174"/>
              <a:gd name="connsiteY41" fmla="*/ 971550 h 4457700"/>
              <a:gd name="connsiteX42" fmla="*/ 2552700 w 5907174"/>
              <a:gd name="connsiteY42" fmla="*/ 876300 h 4457700"/>
              <a:gd name="connsiteX43" fmla="*/ 2667000 w 5907174"/>
              <a:gd name="connsiteY43" fmla="*/ 762000 h 4457700"/>
              <a:gd name="connsiteX44" fmla="*/ 2686050 w 5907174"/>
              <a:gd name="connsiteY44" fmla="*/ 704850 h 4457700"/>
              <a:gd name="connsiteX45" fmla="*/ 2724150 w 5907174"/>
              <a:gd name="connsiteY45" fmla="*/ 647700 h 4457700"/>
              <a:gd name="connsiteX46" fmla="*/ 2800350 w 5907174"/>
              <a:gd name="connsiteY46" fmla="*/ 476250 h 4457700"/>
              <a:gd name="connsiteX47" fmla="*/ 2895600 w 5907174"/>
              <a:gd name="connsiteY47" fmla="*/ 285750 h 4457700"/>
              <a:gd name="connsiteX48" fmla="*/ 2895600 w 5907174"/>
              <a:gd name="connsiteY48" fmla="*/ 285750 h 4457700"/>
              <a:gd name="connsiteX49" fmla="*/ 2914650 w 5907174"/>
              <a:gd name="connsiteY49" fmla="*/ 228600 h 4457700"/>
              <a:gd name="connsiteX50" fmla="*/ 2971800 w 5907174"/>
              <a:gd name="connsiteY50" fmla="*/ 209550 h 4457700"/>
              <a:gd name="connsiteX51" fmla="*/ 3067050 w 5907174"/>
              <a:gd name="connsiteY51" fmla="*/ 95250 h 4457700"/>
              <a:gd name="connsiteX52" fmla="*/ 3105150 w 5907174"/>
              <a:gd name="connsiteY52" fmla="*/ 38100 h 4457700"/>
              <a:gd name="connsiteX53" fmla="*/ 3219450 w 5907174"/>
              <a:gd name="connsiteY53" fmla="*/ 0 h 4457700"/>
              <a:gd name="connsiteX54" fmla="*/ 3295650 w 5907174"/>
              <a:gd name="connsiteY54" fmla="*/ 19050 h 4457700"/>
              <a:gd name="connsiteX55" fmla="*/ 3390900 w 5907174"/>
              <a:gd name="connsiteY55" fmla="*/ 38100 h 4457700"/>
              <a:gd name="connsiteX56" fmla="*/ 3448050 w 5907174"/>
              <a:gd name="connsiteY56" fmla="*/ 152400 h 4457700"/>
              <a:gd name="connsiteX57" fmla="*/ 3467100 w 5907174"/>
              <a:gd name="connsiteY57" fmla="*/ 285750 h 4457700"/>
              <a:gd name="connsiteX58" fmla="*/ 3505200 w 5907174"/>
              <a:gd name="connsiteY58" fmla="*/ 400050 h 4457700"/>
              <a:gd name="connsiteX59" fmla="*/ 3486150 w 5907174"/>
              <a:gd name="connsiteY59" fmla="*/ 552450 h 4457700"/>
              <a:gd name="connsiteX60" fmla="*/ 3467100 w 5907174"/>
              <a:gd name="connsiteY60" fmla="*/ 609600 h 4457700"/>
              <a:gd name="connsiteX61" fmla="*/ 3524250 w 5907174"/>
              <a:gd name="connsiteY61" fmla="*/ 838200 h 4457700"/>
              <a:gd name="connsiteX62" fmla="*/ 3581400 w 5907174"/>
              <a:gd name="connsiteY62" fmla="*/ 857250 h 4457700"/>
              <a:gd name="connsiteX63" fmla="*/ 3638550 w 5907174"/>
              <a:gd name="connsiteY63" fmla="*/ 895350 h 4457700"/>
              <a:gd name="connsiteX64" fmla="*/ 3790950 w 5907174"/>
              <a:gd name="connsiteY64" fmla="*/ 1123950 h 4457700"/>
              <a:gd name="connsiteX65" fmla="*/ 3829050 w 5907174"/>
              <a:gd name="connsiteY65" fmla="*/ 1181100 h 4457700"/>
              <a:gd name="connsiteX66" fmla="*/ 3886200 w 5907174"/>
              <a:gd name="connsiteY66" fmla="*/ 1219200 h 4457700"/>
              <a:gd name="connsiteX67" fmla="*/ 3905250 w 5907174"/>
              <a:gd name="connsiteY67" fmla="*/ 1276350 h 4457700"/>
              <a:gd name="connsiteX68" fmla="*/ 3981450 w 5907174"/>
              <a:gd name="connsiteY68" fmla="*/ 1390650 h 4457700"/>
              <a:gd name="connsiteX69" fmla="*/ 4057650 w 5907174"/>
              <a:gd name="connsiteY69" fmla="*/ 1504950 h 4457700"/>
              <a:gd name="connsiteX70" fmla="*/ 4171950 w 5907174"/>
              <a:gd name="connsiteY70" fmla="*/ 1657350 h 4457700"/>
              <a:gd name="connsiteX71" fmla="*/ 4248150 w 5907174"/>
              <a:gd name="connsiteY71" fmla="*/ 1714500 h 4457700"/>
              <a:gd name="connsiteX72" fmla="*/ 4438650 w 5907174"/>
              <a:gd name="connsiteY72" fmla="*/ 1866900 h 4457700"/>
              <a:gd name="connsiteX73" fmla="*/ 4457700 w 5907174"/>
              <a:gd name="connsiteY73" fmla="*/ 1924050 h 4457700"/>
              <a:gd name="connsiteX74" fmla="*/ 4533900 w 5907174"/>
              <a:gd name="connsiteY74" fmla="*/ 1962150 h 4457700"/>
              <a:gd name="connsiteX75" fmla="*/ 4591050 w 5907174"/>
              <a:gd name="connsiteY75" fmla="*/ 2000250 h 4457700"/>
              <a:gd name="connsiteX76" fmla="*/ 4629150 w 5907174"/>
              <a:gd name="connsiteY76" fmla="*/ 2057400 h 4457700"/>
              <a:gd name="connsiteX77" fmla="*/ 4572000 w 5907174"/>
              <a:gd name="connsiteY77" fmla="*/ 2266950 h 4457700"/>
              <a:gd name="connsiteX78" fmla="*/ 4514850 w 5907174"/>
              <a:gd name="connsiteY78" fmla="*/ 2381250 h 4457700"/>
              <a:gd name="connsiteX79" fmla="*/ 4495800 w 5907174"/>
              <a:gd name="connsiteY79" fmla="*/ 2457450 h 4457700"/>
              <a:gd name="connsiteX80" fmla="*/ 4476750 w 5907174"/>
              <a:gd name="connsiteY80" fmla="*/ 2514600 h 4457700"/>
              <a:gd name="connsiteX81" fmla="*/ 4495800 w 5907174"/>
              <a:gd name="connsiteY81" fmla="*/ 2705100 h 4457700"/>
              <a:gd name="connsiteX82" fmla="*/ 4514850 w 5907174"/>
              <a:gd name="connsiteY82" fmla="*/ 2781300 h 4457700"/>
              <a:gd name="connsiteX83" fmla="*/ 4572000 w 5907174"/>
              <a:gd name="connsiteY83" fmla="*/ 2800350 h 4457700"/>
              <a:gd name="connsiteX84" fmla="*/ 4610100 w 5907174"/>
              <a:gd name="connsiteY84" fmla="*/ 2876550 h 4457700"/>
              <a:gd name="connsiteX85" fmla="*/ 4667250 w 5907174"/>
              <a:gd name="connsiteY85" fmla="*/ 2933700 h 4457700"/>
              <a:gd name="connsiteX86" fmla="*/ 4743450 w 5907174"/>
              <a:gd name="connsiteY86" fmla="*/ 3086100 h 4457700"/>
              <a:gd name="connsiteX87" fmla="*/ 4781550 w 5907174"/>
              <a:gd name="connsiteY87" fmla="*/ 3143250 h 4457700"/>
              <a:gd name="connsiteX88" fmla="*/ 4800600 w 5907174"/>
              <a:gd name="connsiteY88" fmla="*/ 3219450 h 4457700"/>
              <a:gd name="connsiteX89" fmla="*/ 4819650 w 5907174"/>
              <a:gd name="connsiteY89" fmla="*/ 3333750 h 4457700"/>
              <a:gd name="connsiteX90" fmla="*/ 4838700 w 5907174"/>
              <a:gd name="connsiteY90" fmla="*/ 3390900 h 4457700"/>
              <a:gd name="connsiteX91" fmla="*/ 4857750 w 5907174"/>
              <a:gd name="connsiteY91" fmla="*/ 3486150 h 4457700"/>
              <a:gd name="connsiteX92" fmla="*/ 4991100 w 5907174"/>
              <a:gd name="connsiteY92" fmla="*/ 3638550 h 4457700"/>
              <a:gd name="connsiteX93" fmla="*/ 5124450 w 5907174"/>
              <a:gd name="connsiteY93" fmla="*/ 3752850 h 4457700"/>
              <a:gd name="connsiteX94" fmla="*/ 5200650 w 5907174"/>
              <a:gd name="connsiteY94" fmla="*/ 3790950 h 4457700"/>
              <a:gd name="connsiteX95" fmla="*/ 5314950 w 5907174"/>
              <a:gd name="connsiteY95" fmla="*/ 3905250 h 4457700"/>
              <a:gd name="connsiteX96" fmla="*/ 5372100 w 5907174"/>
              <a:gd name="connsiteY96" fmla="*/ 3943350 h 4457700"/>
              <a:gd name="connsiteX97" fmla="*/ 5505450 w 5907174"/>
              <a:gd name="connsiteY97" fmla="*/ 4076700 h 4457700"/>
              <a:gd name="connsiteX98" fmla="*/ 5562600 w 5907174"/>
              <a:gd name="connsiteY98" fmla="*/ 4133850 h 4457700"/>
              <a:gd name="connsiteX99" fmla="*/ 5715000 w 5907174"/>
              <a:gd name="connsiteY99" fmla="*/ 4210050 h 4457700"/>
              <a:gd name="connsiteX100" fmla="*/ 5772150 w 5907174"/>
              <a:gd name="connsiteY100" fmla="*/ 4248150 h 4457700"/>
              <a:gd name="connsiteX101" fmla="*/ 5886450 w 5907174"/>
              <a:gd name="connsiteY101" fmla="*/ 4305300 h 4457700"/>
              <a:gd name="connsiteX102" fmla="*/ 5905500 w 5907174"/>
              <a:gd name="connsiteY102" fmla="*/ 445770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5907174" h="4457700">
                <a:moveTo>
                  <a:pt x="0" y="4019550"/>
                </a:moveTo>
                <a:cubicBezTo>
                  <a:pt x="19050" y="3987800"/>
                  <a:pt x="37526" y="3955698"/>
                  <a:pt x="57150" y="3924300"/>
                </a:cubicBezTo>
                <a:cubicBezTo>
                  <a:pt x="69284" y="3904885"/>
                  <a:pt x="85011" y="3887628"/>
                  <a:pt x="95250" y="3867150"/>
                </a:cubicBezTo>
                <a:cubicBezTo>
                  <a:pt x="104230" y="3849189"/>
                  <a:pt x="101756" y="3825680"/>
                  <a:pt x="114300" y="3810000"/>
                </a:cubicBezTo>
                <a:cubicBezTo>
                  <a:pt x="128603" y="3792122"/>
                  <a:pt x="152400" y="3784600"/>
                  <a:pt x="171450" y="3771900"/>
                </a:cubicBezTo>
                <a:lnTo>
                  <a:pt x="247650" y="3657600"/>
                </a:lnTo>
                <a:cubicBezTo>
                  <a:pt x="260350" y="3638550"/>
                  <a:pt x="278510" y="3622170"/>
                  <a:pt x="285750" y="3600450"/>
                </a:cubicBezTo>
                <a:cubicBezTo>
                  <a:pt x="292100" y="3581400"/>
                  <a:pt x="292256" y="3558980"/>
                  <a:pt x="304800" y="3543300"/>
                </a:cubicBezTo>
                <a:cubicBezTo>
                  <a:pt x="319103" y="3525422"/>
                  <a:pt x="342900" y="3517900"/>
                  <a:pt x="361950" y="3505200"/>
                </a:cubicBezTo>
                <a:cubicBezTo>
                  <a:pt x="400050" y="3511550"/>
                  <a:pt x="437624" y="3524250"/>
                  <a:pt x="476250" y="3524250"/>
                </a:cubicBezTo>
                <a:cubicBezTo>
                  <a:pt x="500170" y="3524250"/>
                  <a:pt x="582650" y="3495133"/>
                  <a:pt x="609600" y="3486150"/>
                </a:cubicBezTo>
                <a:cubicBezTo>
                  <a:pt x="622300" y="3467100"/>
                  <a:pt x="636341" y="3448879"/>
                  <a:pt x="647700" y="3429000"/>
                </a:cubicBezTo>
                <a:cubicBezTo>
                  <a:pt x="661789" y="3404344"/>
                  <a:pt x="669294" y="3375908"/>
                  <a:pt x="685800" y="3352800"/>
                </a:cubicBezTo>
                <a:cubicBezTo>
                  <a:pt x="701459" y="3330877"/>
                  <a:pt x="725703" y="3316346"/>
                  <a:pt x="742950" y="3295650"/>
                </a:cubicBezTo>
                <a:cubicBezTo>
                  <a:pt x="757607" y="3278061"/>
                  <a:pt x="767742" y="3257131"/>
                  <a:pt x="781050" y="3238500"/>
                </a:cubicBezTo>
                <a:cubicBezTo>
                  <a:pt x="799504" y="3212664"/>
                  <a:pt x="817537" y="3186406"/>
                  <a:pt x="838200" y="3162300"/>
                </a:cubicBezTo>
                <a:cubicBezTo>
                  <a:pt x="855733" y="3141845"/>
                  <a:pt x="877817" y="3125605"/>
                  <a:pt x="895350" y="3105150"/>
                </a:cubicBezTo>
                <a:cubicBezTo>
                  <a:pt x="916013" y="3081044"/>
                  <a:pt x="928770" y="3050044"/>
                  <a:pt x="952500" y="3028950"/>
                </a:cubicBezTo>
                <a:cubicBezTo>
                  <a:pt x="986724" y="2998528"/>
                  <a:pt x="1034421" y="2985129"/>
                  <a:pt x="1066800" y="2952750"/>
                </a:cubicBezTo>
                <a:cubicBezTo>
                  <a:pt x="1108931" y="2910619"/>
                  <a:pt x="1128056" y="2884022"/>
                  <a:pt x="1181100" y="2857500"/>
                </a:cubicBezTo>
                <a:cubicBezTo>
                  <a:pt x="1199061" y="2848520"/>
                  <a:pt x="1219200" y="2844800"/>
                  <a:pt x="1238250" y="2838450"/>
                </a:cubicBezTo>
                <a:cubicBezTo>
                  <a:pt x="1257300" y="2813050"/>
                  <a:pt x="1271009" y="2782576"/>
                  <a:pt x="1295400" y="2762250"/>
                </a:cubicBezTo>
                <a:cubicBezTo>
                  <a:pt x="1310826" y="2749395"/>
                  <a:pt x="1336870" y="2755744"/>
                  <a:pt x="1352550" y="2743200"/>
                </a:cubicBezTo>
                <a:cubicBezTo>
                  <a:pt x="1370428" y="2728897"/>
                  <a:pt x="1375993" y="2703639"/>
                  <a:pt x="1390650" y="2686050"/>
                </a:cubicBezTo>
                <a:cubicBezTo>
                  <a:pt x="1407897" y="2665354"/>
                  <a:pt x="1428750" y="2647950"/>
                  <a:pt x="1447800" y="2628900"/>
                </a:cubicBezTo>
                <a:cubicBezTo>
                  <a:pt x="1495683" y="2485252"/>
                  <a:pt x="1431092" y="2662316"/>
                  <a:pt x="1504950" y="2514600"/>
                </a:cubicBezTo>
                <a:cubicBezTo>
                  <a:pt x="1535938" y="2452625"/>
                  <a:pt x="1507505" y="2454895"/>
                  <a:pt x="1562100" y="2400300"/>
                </a:cubicBezTo>
                <a:cubicBezTo>
                  <a:pt x="1578289" y="2384111"/>
                  <a:pt x="1600619" y="2375508"/>
                  <a:pt x="1619250" y="2362200"/>
                </a:cubicBezTo>
                <a:cubicBezTo>
                  <a:pt x="1645086" y="2343746"/>
                  <a:pt x="1672999" y="2327501"/>
                  <a:pt x="1695450" y="2305050"/>
                </a:cubicBezTo>
                <a:cubicBezTo>
                  <a:pt x="1724201" y="2276299"/>
                  <a:pt x="1744875" y="2240400"/>
                  <a:pt x="1771650" y="2209800"/>
                </a:cubicBezTo>
                <a:cubicBezTo>
                  <a:pt x="1789391" y="2189525"/>
                  <a:pt x="1809750" y="2171700"/>
                  <a:pt x="1828800" y="2152650"/>
                </a:cubicBezTo>
                <a:cubicBezTo>
                  <a:pt x="1835150" y="2127250"/>
                  <a:pt x="1837537" y="2100515"/>
                  <a:pt x="1847850" y="2076450"/>
                </a:cubicBezTo>
                <a:cubicBezTo>
                  <a:pt x="1856869" y="2055406"/>
                  <a:pt x="1883110" y="2042018"/>
                  <a:pt x="1885950" y="2019300"/>
                </a:cubicBezTo>
                <a:cubicBezTo>
                  <a:pt x="1902509" y="1886830"/>
                  <a:pt x="1889094" y="1751800"/>
                  <a:pt x="1905000" y="1619250"/>
                </a:cubicBezTo>
                <a:cubicBezTo>
                  <a:pt x="1908383" y="1591054"/>
                  <a:pt x="1929011" y="1567706"/>
                  <a:pt x="1943100" y="1543050"/>
                </a:cubicBezTo>
                <a:cubicBezTo>
                  <a:pt x="1960330" y="1512897"/>
                  <a:pt x="2020827" y="1430143"/>
                  <a:pt x="2038350" y="1409700"/>
                </a:cubicBezTo>
                <a:cubicBezTo>
                  <a:pt x="2055883" y="1389245"/>
                  <a:pt x="2076450" y="1371600"/>
                  <a:pt x="2095500" y="1352550"/>
                </a:cubicBezTo>
                <a:cubicBezTo>
                  <a:pt x="2114593" y="1295272"/>
                  <a:pt x="2111618" y="1287489"/>
                  <a:pt x="2152650" y="1238250"/>
                </a:cubicBezTo>
                <a:cubicBezTo>
                  <a:pt x="2169897" y="1217554"/>
                  <a:pt x="2192553" y="1201796"/>
                  <a:pt x="2209800" y="1181100"/>
                </a:cubicBezTo>
                <a:cubicBezTo>
                  <a:pt x="2253727" y="1128387"/>
                  <a:pt x="2242438" y="1108541"/>
                  <a:pt x="2305050" y="1066800"/>
                </a:cubicBezTo>
                <a:cubicBezTo>
                  <a:pt x="2321758" y="1055661"/>
                  <a:pt x="2344647" y="1057502"/>
                  <a:pt x="2362200" y="1047750"/>
                </a:cubicBezTo>
                <a:cubicBezTo>
                  <a:pt x="2402228" y="1025512"/>
                  <a:pt x="2476500" y="971550"/>
                  <a:pt x="2476500" y="971550"/>
                </a:cubicBezTo>
                <a:cubicBezTo>
                  <a:pt x="2509609" y="872224"/>
                  <a:pt x="2471068" y="948862"/>
                  <a:pt x="2552700" y="876300"/>
                </a:cubicBezTo>
                <a:cubicBezTo>
                  <a:pt x="2592972" y="840503"/>
                  <a:pt x="2667000" y="762000"/>
                  <a:pt x="2667000" y="762000"/>
                </a:cubicBezTo>
                <a:cubicBezTo>
                  <a:pt x="2673350" y="742950"/>
                  <a:pt x="2677070" y="722811"/>
                  <a:pt x="2686050" y="704850"/>
                </a:cubicBezTo>
                <a:cubicBezTo>
                  <a:pt x="2696289" y="684372"/>
                  <a:pt x="2714851" y="668622"/>
                  <a:pt x="2724150" y="647700"/>
                </a:cubicBezTo>
                <a:cubicBezTo>
                  <a:pt x="2814830" y="443669"/>
                  <a:pt x="2714125" y="605588"/>
                  <a:pt x="2800350" y="476250"/>
                </a:cubicBezTo>
                <a:cubicBezTo>
                  <a:pt x="2830506" y="355627"/>
                  <a:pt x="2804877" y="421835"/>
                  <a:pt x="2895600" y="285750"/>
                </a:cubicBezTo>
                <a:lnTo>
                  <a:pt x="2895600" y="285750"/>
                </a:lnTo>
                <a:cubicBezTo>
                  <a:pt x="2901950" y="266700"/>
                  <a:pt x="2900451" y="242799"/>
                  <a:pt x="2914650" y="228600"/>
                </a:cubicBezTo>
                <a:cubicBezTo>
                  <a:pt x="2928849" y="214401"/>
                  <a:pt x="2952750" y="215900"/>
                  <a:pt x="2971800" y="209550"/>
                </a:cubicBezTo>
                <a:cubicBezTo>
                  <a:pt x="3008184" y="100397"/>
                  <a:pt x="2963253" y="199047"/>
                  <a:pt x="3067050" y="95250"/>
                </a:cubicBezTo>
                <a:cubicBezTo>
                  <a:pt x="3083239" y="79061"/>
                  <a:pt x="3085735" y="50234"/>
                  <a:pt x="3105150" y="38100"/>
                </a:cubicBezTo>
                <a:cubicBezTo>
                  <a:pt x="3139206" y="16815"/>
                  <a:pt x="3219450" y="0"/>
                  <a:pt x="3219450" y="0"/>
                </a:cubicBezTo>
                <a:cubicBezTo>
                  <a:pt x="3244850" y="6350"/>
                  <a:pt x="3270092" y="13370"/>
                  <a:pt x="3295650" y="19050"/>
                </a:cubicBezTo>
                <a:cubicBezTo>
                  <a:pt x="3327258" y="26074"/>
                  <a:pt x="3362787" y="22036"/>
                  <a:pt x="3390900" y="38100"/>
                </a:cubicBezTo>
                <a:cubicBezTo>
                  <a:pt x="3421312" y="55478"/>
                  <a:pt x="3438272" y="123066"/>
                  <a:pt x="3448050" y="152400"/>
                </a:cubicBezTo>
                <a:cubicBezTo>
                  <a:pt x="3454400" y="196850"/>
                  <a:pt x="3457004" y="241999"/>
                  <a:pt x="3467100" y="285750"/>
                </a:cubicBezTo>
                <a:cubicBezTo>
                  <a:pt x="3476131" y="324882"/>
                  <a:pt x="3505200" y="400050"/>
                  <a:pt x="3505200" y="400050"/>
                </a:cubicBezTo>
                <a:cubicBezTo>
                  <a:pt x="3498850" y="450850"/>
                  <a:pt x="3495308" y="502080"/>
                  <a:pt x="3486150" y="552450"/>
                </a:cubicBezTo>
                <a:cubicBezTo>
                  <a:pt x="3482558" y="572207"/>
                  <a:pt x="3467100" y="589520"/>
                  <a:pt x="3467100" y="609600"/>
                </a:cubicBezTo>
                <a:cubicBezTo>
                  <a:pt x="3467100" y="663485"/>
                  <a:pt x="3462846" y="789076"/>
                  <a:pt x="3524250" y="838200"/>
                </a:cubicBezTo>
                <a:cubicBezTo>
                  <a:pt x="3539930" y="850744"/>
                  <a:pt x="3563439" y="848270"/>
                  <a:pt x="3581400" y="857250"/>
                </a:cubicBezTo>
                <a:cubicBezTo>
                  <a:pt x="3601878" y="867489"/>
                  <a:pt x="3619500" y="882650"/>
                  <a:pt x="3638550" y="895350"/>
                </a:cubicBezTo>
                <a:lnTo>
                  <a:pt x="3790950" y="1123950"/>
                </a:lnTo>
                <a:cubicBezTo>
                  <a:pt x="3803650" y="1143000"/>
                  <a:pt x="3810000" y="1168400"/>
                  <a:pt x="3829050" y="1181100"/>
                </a:cubicBezTo>
                <a:lnTo>
                  <a:pt x="3886200" y="1219200"/>
                </a:lnTo>
                <a:cubicBezTo>
                  <a:pt x="3892550" y="1238250"/>
                  <a:pt x="3895498" y="1258797"/>
                  <a:pt x="3905250" y="1276350"/>
                </a:cubicBezTo>
                <a:cubicBezTo>
                  <a:pt x="3927488" y="1316378"/>
                  <a:pt x="3966970" y="1347209"/>
                  <a:pt x="3981450" y="1390650"/>
                </a:cubicBezTo>
                <a:cubicBezTo>
                  <a:pt x="4015667" y="1493301"/>
                  <a:pt x="3977382" y="1406845"/>
                  <a:pt x="4057650" y="1504950"/>
                </a:cubicBezTo>
                <a:cubicBezTo>
                  <a:pt x="4097861" y="1554096"/>
                  <a:pt x="4121150" y="1619250"/>
                  <a:pt x="4171950" y="1657350"/>
                </a:cubicBezTo>
                <a:cubicBezTo>
                  <a:pt x="4197350" y="1676400"/>
                  <a:pt x="4224550" y="1693260"/>
                  <a:pt x="4248150" y="1714500"/>
                </a:cubicBezTo>
                <a:cubicBezTo>
                  <a:pt x="4416126" y="1865678"/>
                  <a:pt x="4296551" y="1795850"/>
                  <a:pt x="4438650" y="1866900"/>
                </a:cubicBezTo>
                <a:cubicBezTo>
                  <a:pt x="4445000" y="1885950"/>
                  <a:pt x="4443501" y="1909851"/>
                  <a:pt x="4457700" y="1924050"/>
                </a:cubicBezTo>
                <a:cubicBezTo>
                  <a:pt x="4477780" y="1944130"/>
                  <a:pt x="4509244" y="1948061"/>
                  <a:pt x="4533900" y="1962150"/>
                </a:cubicBezTo>
                <a:cubicBezTo>
                  <a:pt x="4553779" y="1973509"/>
                  <a:pt x="4572000" y="1987550"/>
                  <a:pt x="4591050" y="2000250"/>
                </a:cubicBezTo>
                <a:cubicBezTo>
                  <a:pt x="4603750" y="2019300"/>
                  <a:pt x="4627077" y="2034599"/>
                  <a:pt x="4629150" y="2057400"/>
                </a:cubicBezTo>
                <a:cubicBezTo>
                  <a:pt x="4644972" y="2231442"/>
                  <a:pt x="4621633" y="2167684"/>
                  <a:pt x="4572000" y="2266950"/>
                </a:cubicBezTo>
                <a:cubicBezTo>
                  <a:pt x="4493130" y="2424691"/>
                  <a:pt x="4624039" y="2217466"/>
                  <a:pt x="4514850" y="2381250"/>
                </a:cubicBezTo>
                <a:cubicBezTo>
                  <a:pt x="4508500" y="2406650"/>
                  <a:pt x="4502993" y="2432276"/>
                  <a:pt x="4495800" y="2457450"/>
                </a:cubicBezTo>
                <a:cubicBezTo>
                  <a:pt x="4490283" y="2476758"/>
                  <a:pt x="4476750" y="2494520"/>
                  <a:pt x="4476750" y="2514600"/>
                </a:cubicBezTo>
                <a:cubicBezTo>
                  <a:pt x="4476750" y="2578417"/>
                  <a:pt x="4486775" y="2641925"/>
                  <a:pt x="4495800" y="2705100"/>
                </a:cubicBezTo>
                <a:cubicBezTo>
                  <a:pt x="4499503" y="2731019"/>
                  <a:pt x="4498494" y="2760856"/>
                  <a:pt x="4514850" y="2781300"/>
                </a:cubicBezTo>
                <a:cubicBezTo>
                  <a:pt x="4527394" y="2796980"/>
                  <a:pt x="4552950" y="2794000"/>
                  <a:pt x="4572000" y="2800350"/>
                </a:cubicBezTo>
                <a:cubicBezTo>
                  <a:pt x="4584700" y="2825750"/>
                  <a:pt x="4593594" y="2853442"/>
                  <a:pt x="4610100" y="2876550"/>
                </a:cubicBezTo>
                <a:cubicBezTo>
                  <a:pt x="4625759" y="2898473"/>
                  <a:pt x="4652786" y="2910971"/>
                  <a:pt x="4667250" y="2933700"/>
                </a:cubicBezTo>
                <a:cubicBezTo>
                  <a:pt x="4697742" y="2981617"/>
                  <a:pt x="4711945" y="3038843"/>
                  <a:pt x="4743450" y="3086100"/>
                </a:cubicBezTo>
                <a:lnTo>
                  <a:pt x="4781550" y="3143250"/>
                </a:lnTo>
                <a:cubicBezTo>
                  <a:pt x="4787900" y="3168650"/>
                  <a:pt x="4795465" y="3193777"/>
                  <a:pt x="4800600" y="3219450"/>
                </a:cubicBezTo>
                <a:cubicBezTo>
                  <a:pt x="4808175" y="3257325"/>
                  <a:pt x="4811271" y="3296044"/>
                  <a:pt x="4819650" y="3333750"/>
                </a:cubicBezTo>
                <a:cubicBezTo>
                  <a:pt x="4824006" y="3353352"/>
                  <a:pt x="4833830" y="3371419"/>
                  <a:pt x="4838700" y="3390900"/>
                </a:cubicBezTo>
                <a:cubicBezTo>
                  <a:pt x="4846553" y="3422312"/>
                  <a:pt x="4844352" y="3456673"/>
                  <a:pt x="4857750" y="3486150"/>
                </a:cubicBezTo>
                <a:cubicBezTo>
                  <a:pt x="4924348" y="3632665"/>
                  <a:pt x="4907001" y="3568468"/>
                  <a:pt x="4991100" y="3638550"/>
                </a:cubicBezTo>
                <a:cubicBezTo>
                  <a:pt x="5084614" y="3716478"/>
                  <a:pt x="5010301" y="3681507"/>
                  <a:pt x="5124450" y="3752850"/>
                </a:cubicBezTo>
                <a:cubicBezTo>
                  <a:pt x="5148532" y="3767901"/>
                  <a:pt x="5178475" y="3773210"/>
                  <a:pt x="5200650" y="3790950"/>
                </a:cubicBezTo>
                <a:cubicBezTo>
                  <a:pt x="5242724" y="3824610"/>
                  <a:pt x="5270118" y="3875362"/>
                  <a:pt x="5314950" y="3905250"/>
                </a:cubicBezTo>
                <a:lnTo>
                  <a:pt x="5372100" y="3943350"/>
                </a:lnTo>
                <a:cubicBezTo>
                  <a:pt x="5415205" y="4072666"/>
                  <a:pt x="5352607" y="3923857"/>
                  <a:pt x="5505450" y="4076700"/>
                </a:cubicBezTo>
                <a:cubicBezTo>
                  <a:pt x="5524500" y="4095750"/>
                  <a:pt x="5539871" y="4119386"/>
                  <a:pt x="5562600" y="4133850"/>
                </a:cubicBezTo>
                <a:cubicBezTo>
                  <a:pt x="5610517" y="4164342"/>
                  <a:pt x="5667743" y="4178545"/>
                  <a:pt x="5715000" y="4210050"/>
                </a:cubicBezTo>
                <a:cubicBezTo>
                  <a:pt x="5734050" y="4222750"/>
                  <a:pt x="5751672" y="4237911"/>
                  <a:pt x="5772150" y="4248150"/>
                </a:cubicBezTo>
                <a:cubicBezTo>
                  <a:pt x="5929891" y="4327020"/>
                  <a:pt x="5722666" y="4196111"/>
                  <a:pt x="5886450" y="4305300"/>
                </a:cubicBezTo>
                <a:cubicBezTo>
                  <a:pt x="5915540" y="4392571"/>
                  <a:pt x="5905500" y="4342370"/>
                  <a:pt x="5905500" y="4457700"/>
                </a:cubicBez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 9"/>
          <p:cNvSpPr/>
          <p:nvPr/>
        </p:nvSpPr>
        <p:spPr>
          <a:xfrm>
            <a:off x="285750" y="2170340"/>
            <a:ext cx="7332467" cy="287680"/>
          </a:xfrm>
          <a:custGeom>
            <a:avLst/>
            <a:gdLst>
              <a:gd name="connsiteX0" fmla="*/ 0 w 7332467"/>
              <a:gd name="connsiteY0" fmla="*/ 172810 h 287680"/>
              <a:gd name="connsiteX1" fmla="*/ 666750 w 7332467"/>
              <a:gd name="connsiteY1" fmla="*/ 1360 h 287680"/>
              <a:gd name="connsiteX2" fmla="*/ 1143000 w 7332467"/>
              <a:gd name="connsiteY2" fmla="*/ 172810 h 287680"/>
              <a:gd name="connsiteX3" fmla="*/ 1809750 w 7332467"/>
              <a:gd name="connsiteY3" fmla="*/ 1360 h 287680"/>
              <a:gd name="connsiteX4" fmla="*/ 2686050 w 7332467"/>
              <a:gd name="connsiteY4" fmla="*/ 172810 h 287680"/>
              <a:gd name="connsiteX5" fmla="*/ 3429000 w 7332467"/>
              <a:gd name="connsiteY5" fmla="*/ 20410 h 287680"/>
              <a:gd name="connsiteX6" fmla="*/ 4114800 w 7332467"/>
              <a:gd name="connsiteY6" fmla="*/ 172810 h 287680"/>
              <a:gd name="connsiteX7" fmla="*/ 5086350 w 7332467"/>
              <a:gd name="connsiteY7" fmla="*/ 1360 h 287680"/>
              <a:gd name="connsiteX8" fmla="*/ 5772150 w 7332467"/>
              <a:gd name="connsiteY8" fmla="*/ 287110 h 287680"/>
              <a:gd name="connsiteX9" fmla="*/ 6991350 w 7332467"/>
              <a:gd name="connsiteY9" fmla="*/ 77560 h 287680"/>
              <a:gd name="connsiteX10" fmla="*/ 7296150 w 7332467"/>
              <a:gd name="connsiteY10" fmla="*/ 172810 h 287680"/>
              <a:gd name="connsiteX11" fmla="*/ 7315200 w 7332467"/>
              <a:gd name="connsiteY11" fmla="*/ 172810 h 2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2467" h="287680">
                <a:moveTo>
                  <a:pt x="0" y="172810"/>
                </a:moveTo>
                <a:cubicBezTo>
                  <a:pt x="238125" y="87085"/>
                  <a:pt x="476250" y="1360"/>
                  <a:pt x="666750" y="1360"/>
                </a:cubicBezTo>
                <a:cubicBezTo>
                  <a:pt x="857250" y="1360"/>
                  <a:pt x="952500" y="172810"/>
                  <a:pt x="1143000" y="172810"/>
                </a:cubicBezTo>
                <a:cubicBezTo>
                  <a:pt x="1333500" y="172810"/>
                  <a:pt x="1552575" y="1360"/>
                  <a:pt x="1809750" y="1360"/>
                </a:cubicBezTo>
                <a:cubicBezTo>
                  <a:pt x="2066925" y="1360"/>
                  <a:pt x="2416175" y="169635"/>
                  <a:pt x="2686050" y="172810"/>
                </a:cubicBezTo>
                <a:cubicBezTo>
                  <a:pt x="2955925" y="175985"/>
                  <a:pt x="3190875" y="20410"/>
                  <a:pt x="3429000" y="20410"/>
                </a:cubicBezTo>
                <a:cubicBezTo>
                  <a:pt x="3667125" y="20410"/>
                  <a:pt x="3838575" y="175985"/>
                  <a:pt x="4114800" y="172810"/>
                </a:cubicBezTo>
                <a:cubicBezTo>
                  <a:pt x="4391025" y="169635"/>
                  <a:pt x="4810125" y="-17690"/>
                  <a:pt x="5086350" y="1360"/>
                </a:cubicBezTo>
                <a:cubicBezTo>
                  <a:pt x="5362575" y="20410"/>
                  <a:pt x="5454650" y="274410"/>
                  <a:pt x="5772150" y="287110"/>
                </a:cubicBezTo>
                <a:cubicBezTo>
                  <a:pt x="6089650" y="299810"/>
                  <a:pt x="6737350" y="96610"/>
                  <a:pt x="6991350" y="77560"/>
                </a:cubicBezTo>
                <a:cubicBezTo>
                  <a:pt x="7245350" y="58510"/>
                  <a:pt x="7242175" y="156935"/>
                  <a:pt x="7296150" y="172810"/>
                </a:cubicBezTo>
                <a:cubicBezTo>
                  <a:pt x="7350125" y="188685"/>
                  <a:pt x="7332662" y="180747"/>
                  <a:pt x="7315200" y="172810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Vrije vorm 27"/>
          <p:cNvSpPr/>
          <p:nvPr/>
        </p:nvSpPr>
        <p:spPr>
          <a:xfrm>
            <a:off x="395536" y="2493248"/>
            <a:ext cx="7332467" cy="287680"/>
          </a:xfrm>
          <a:custGeom>
            <a:avLst/>
            <a:gdLst>
              <a:gd name="connsiteX0" fmla="*/ 0 w 7332467"/>
              <a:gd name="connsiteY0" fmla="*/ 172810 h 287680"/>
              <a:gd name="connsiteX1" fmla="*/ 666750 w 7332467"/>
              <a:gd name="connsiteY1" fmla="*/ 1360 h 287680"/>
              <a:gd name="connsiteX2" fmla="*/ 1143000 w 7332467"/>
              <a:gd name="connsiteY2" fmla="*/ 172810 h 287680"/>
              <a:gd name="connsiteX3" fmla="*/ 1809750 w 7332467"/>
              <a:gd name="connsiteY3" fmla="*/ 1360 h 287680"/>
              <a:gd name="connsiteX4" fmla="*/ 2686050 w 7332467"/>
              <a:gd name="connsiteY4" fmla="*/ 172810 h 287680"/>
              <a:gd name="connsiteX5" fmla="*/ 3429000 w 7332467"/>
              <a:gd name="connsiteY5" fmla="*/ 20410 h 287680"/>
              <a:gd name="connsiteX6" fmla="*/ 4114800 w 7332467"/>
              <a:gd name="connsiteY6" fmla="*/ 172810 h 287680"/>
              <a:gd name="connsiteX7" fmla="*/ 5086350 w 7332467"/>
              <a:gd name="connsiteY7" fmla="*/ 1360 h 287680"/>
              <a:gd name="connsiteX8" fmla="*/ 5772150 w 7332467"/>
              <a:gd name="connsiteY8" fmla="*/ 287110 h 287680"/>
              <a:gd name="connsiteX9" fmla="*/ 6991350 w 7332467"/>
              <a:gd name="connsiteY9" fmla="*/ 77560 h 287680"/>
              <a:gd name="connsiteX10" fmla="*/ 7296150 w 7332467"/>
              <a:gd name="connsiteY10" fmla="*/ 172810 h 287680"/>
              <a:gd name="connsiteX11" fmla="*/ 7315200 w 7332467"/>
              <a:gd name="connsiteY11" fmla="*/ 172810 h 2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2467" h="287680">
                <a:moveTo>
                  <a:pt x="0" y="172810"/>
                </a:moveTo>
                <a:cubicBezTo>
                  <a:pt x="238125" y="87085"/>
                  <a:pt x="476250" y="1360"/>
                  <a:pt x="666750" y="1360"/>
                </a:cubicBezTo>
                <a:cubicBezTo>
                  <a:pt x="857250" y="1360"/>
                  <a:pt x="952500" y="172810"/>
                  <a:pt x="1143000" y="172810"/>
                </a:cubicBezTo>
                <a:cubicBezTo>
                  <a:pt x="1333500" y="172810"/>
                  <a:pt x="1552575" y="1360"/>
                  <a:pt x="1809750" y="1360"/>
                </a:cubicBezTo>
                <a:cubicBezTo>
                  <a:pt x="2066925" y="1360"/>
                  <a:pt x="2416175" y="169635"/>
                  <a:pt x="2686050" y="172810"/>
                </a:cubicBezTo>
                <a:cubicBezTo>
                  <a:pt x="2955925" y="175985"/>
                  <a:pt x="3190875" y="20410"/>
                  <a:pt x="3429000" y="20410"/>
                </a:cubicBezTo>
                <a:cubicBezTo>
                  <a:pt x="3667125" y="20410"/>
                  <a:pt x="3838575" y="175985"/>
                  <a:pt x="4114800" y="172810"/>
                </a:cubicBezTo>
                <a:cubicBezTo>
                  <a:pt x="4391025" y="169635"/>
                  <a:pt x="4810125" y="-17690"/>
                  <a:pt x="5086350" y="1360"/>
                </a:cubicBezTo>
                <a:cubicBezTo>
                  <a:pt x="5362575" y="20410"/>
                  <a:pt x="5454650" y="274410"/>
                  <a:pt x="5772150" y="287110"/>
                </a:cubicBezTo>
                <a:cubicBezTo>
                  <a:pt x="6089650" y="299810"/>
                  <a:pt x="6737350" y="96610"/>
                  <a:pt x="6991350" y="77560"/>
                </a:cubicBezTo>
                <a:cubicBezTo>
                  <a:pt x="7245350" y="58510"/>
                  <a:pt x="7242175" y="156935"/>
                  <a:pt x="7296150" y="172810"/>
                </a:cubicBezTo>
                <a:cubicBezTo>
                  <a:pt x="7350125" y="188685"/>
                  <a:pt x="7332662" y="180747"/>
                  <a:pt x="7315200" y="172810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Vrije vorm 28"/>
          <p:cNvSpPr/>
          <p:nvPr/>
        </p:nvSpPr>
        <p:spPr>
          <a:xfrm>
            <a:off x="395536" y="2925296"/>
            <a:ext cx="7332467" cy="287680"/>
          </a:xfrm>
          <a:custGeom>
            <a:avLst/>
            <a:gdLst>
              <a:gd name="connsiteX0" fmla="*/ 0 w 7332467"/>
              <a:gd name="connsiteY0" fmla="*/ 172810 h 287680"/>
              <a:gd name="connsiteX1" fmla="*/ 666750 w 7332467"/>
              <a:gd name="connsiteY1" fmla="*/ 1360 h 287680"/>
              <a:gd name="connsiteX2" fmla="*/ 1143000 w 7332467"/>
              <a:gd name="connsiteY2" fmla="*/ 172810 h 287680"/>
              <a:gd name="connsiteX3" fmla="*/ 1809750 w 7332467"/>
              <a:gd name="connsiteY3" fmla="*/ 1360 h 287680"/>
              <a:gd name="connsiteX4" fmla="*/ 2686050 w 7332467"/>
              <a:gd name="connsiteY4" fmla="*/ 172810 h 287680"/>
              <a:gd name="connsiteX5" fmla="*/ 3429000 w 7332467"/>
              <a:gd name="connsiteY5" fmla="*/ 20410 h 287680"/>
              <a:gd name="connsiteX6" fmla="*/ 4114800 w 7332467"/>
              <a:gd name="connsiteY6" fmla="*/ 172810 h 287680"/>
              <a:gd name="connsiteX7" fmla="*/ 5086350 w 7332467"/>
              <a:gd name="connsiteY7" fmla="*/ 1360 h 287680"/>
              <a:gd name="connsiteX8" fmla="*/ 5772150 w 7332467"/>
              <a:gd name="connsiteY8" fmla="*/ 287110 h 287680"/>
              <a:gd name="connsiteX9" fmla="*/ 6991350 w 7332467"/>
              <a:gd name="connsiteY9" fmla="*/ 77560 h 287680"/>
              <a:gd name="connsiteX10" fmla="*/ 7296150 w 7332467"/>
              <a:gd name="connsiteY10" fmla="*/ 172810 h 287680"/>
              <a:gd name="connsiteX11" fmla="*/ 7315200 w 7332467"/>
              <a:gd name="connsiteY11" fmla="*/ 172810 h 2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2467" h="287680">
                <a:moveTo>
                  <a:pt x="0" y="172810"/>
                </a:moveTo>
                <a:cubicBezTo>
                  <a:pt x="238125" y="87085"/>
                  <a:pt x="476250" y="1360"/>
                  <a:pt x="666750" y="1360"/>
                </a:cubicBezTo>
                <a:cubicBezTo>
                  <a:pt x="857250" y="1360"/>
                  <a:pt x="952500" y="172810"/>
                  <a:pt x="1143000" y="172810"/>
                </a:cubicBezTo>
                <a:cubicBezTo>
                  <a:pt x="1333500" y="172810"/>
                  <a:pt x="1552575" y="1360"/>
                  <a:pt x="1809750" y="1360"/>
                </a:cubicBezTo>
                <a:cubicBezTo>
                  <a:pt x="2066925" y="1360"/>
                  <a:pt x="2416175" y="169635"/>
                  <a:pt x="2686050" y="172810"/>
                </a:cubicBezTo>
                <a:cubicBezTo>
                  <a:pt x="2955925" y="175985"/>
                  <a:pt x="3190875" y="20410"/>
                  <a:pt x="3429000" y="20410"/>
                </a:cubicBezTo>
                <a:cubicBezTo>
                  <a:pt x="3667125" y="20410"/>
                  <a:pt x="3838575" y="175985"/>
                  <a:pt x="4114800" y="172810"/>
                </a:cubicBezTo>
                <a:cubicBezTo>
                  <a:pt x="4391025" y="169635"/>
                  <a:pt x="4810125" y="-17690"/>
                  <a:pt x="5086350" y="1360"/>
                </a:cubicBezTo>
                <a:cubicBezTo>
                  <a:pt x="5362575" y="20410"/>
                  <a:pt x="5454650" y="274410"/>
                  <a:pt x="5772150" y="287110"/>
                </a:cubicBezTo>
                <a:cubicBezTo>
                  <a:pt x="6089650" y="299810"/>
                  <a:pt x="6737350" y="96610"/>
                  <a:pt x="6991350" y="77560"/>
                </a:cubicBezTo>
                <a:cubicBezTo>
                  <a:pt x="7245350" y="58510"/>
                  <a:pt x="7242175" y="156935"/>
                  <a:pt x="7296150" y="172810"/>
                </a:cubicBezTo>
                <a:cubicBezTo>
                  <a:pt x="7350125" y="188685"/>
                  <a:pt x="7332662" y="180747"/>
                  <a:pt x="7315200" y="172810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Vrije vorm 29"/>
          <p:cNvSpPr/>
          <p:nvPr/>
        </p:nvSpPr>
        <p:spPr>
          <a:xfrm>
            <a:off x="395536" y="3357344"/>
            <a:ext cx="7332467" cy="287680"/>
          </a:xfrm>
          <a:custGeom>
            <a:avLst/>
            <a:gdLst>
              <a:gd name="connsiteX0" fmla="*/ 0 w 7332467"/>
              <a:gd name="connsiteY0" fmla="*/ 172810 h 287680"/>
              <a:gd name="connsiteX1" fmla="*/ 666750 w 7332467"/>
              <a:gd name="connsiteY1" fmla="*/ 1360 h 287680"/>
              <a:gd name="connsiteX2" fmla="*/ 1143000 w 7332467"/>
              <a:gd name="connsiteY2" fmla="*/ 172810 h 287680"/>
              <a:gd name="connsiteX3" fmla="*/ 1809750 w 7332467"/>
              <a:gd name="connsiteY3" fmla="*/ 1360 h 287680"/>
              <a:gd name="connsiteX4" fmla="*/ 2686050 w 7332467"/>
              <a:gd name="connsiteY4" fmla="*/ 172810 h 287680"/>
              <a:gd name="connsiteX5" fmla="*/ 3429000 w 7332467"/>
              <a:gd name="connsiteY5" fmla="*/ 20410 h 287680"/>
              <a:gd name="connsiteX6" fmla="*/ 4114800 w 7332467"/>
              <a:gd name="connsiteY6" fmla="*/ 172810 h 287680"/>
              <a:gd name="connsiteX7" fmla="*/ 5086350 w 7332467"/>
              <a:gd name="connsiteY7" fmla="*/ 1360 h 287680"/>
              <a:gd name="connsiteX8" fmla="*/ 5772150 w 7332467"/>
              <a:gd name="connsiteY8" fmla="*/ 287110 h 287680"/>
              <a:gd name="connsiteX9" fmla="*/ 6991350 w 7332467"/>
              <a:gd name="connsiteY9" fmla="*/ 77560 h 287680"/>
              <a:gd name="connsiteX10" fmla="*/ 7296150 w 7332467"/>
              <a:gd name="connsiteY10" fmla="*/ 172810 h 287680"/>
              <a:gd name="connsiteX11" fmla="*/ 7315200 w 7332467"/>
              <a:gd name="connsiteY11" fmla="*/ 172810 h 2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2467" h="287680">
                <a:moveTo>
                  <a:pt x="0" y="172810"/>
                </a:moveTo>
                <a:cubicBezTo>
                  <a:pt x="238125" y="87085"/>
                  <a:pt x="476250" y="1360"/>
                  <a:pt x="666750" y="1360"/>
                </a:cubicBezTo>
                <a:cubicBezTo>
                  <a:pt x="857250" y="1360"/>
                  <a:pt x="952500" y="172810"/>
                  <a:pt x="1143000" y="172810"/>
                </a:cubicBezTo>
                <a:cubicBezTo>
                  <a:pt x="1333500" y="172810"/>
                  <a:pt x="1552575" y="1360"/>
                  <a:pt x="1809750" y="1360"/>
                </a:cubicBezTo>
                <a:cubicBezTo>
                  <a:pt x="2066925" y="1360"/>
                  <a:pt x="2416175" y="169635"/>
                  <a:pt x="2686050" y="172810"/>
                </a:cubicBezTo>
                <a:cubicBezTo>
                  <a:pt x="2955925" y="175985"/>
                  <a:pt x="3190875" y="20410"/>
                  <a:pt x="3429000" y="20410"/>
                </a:cubicBezTo>
                <a:cubicBezTo>
                  <a:pt x="3667125" y="20410"/>
                  <a:pt x="3838575" y="175985"/>
                  <a:pt x="4114800" y="172810"/>
                </a:cubicBezTo>
                <a:cubicBezTo>
                  <a:pt x="4391025" y="169635"/>
                  <a:pt x="4810125" y="-17690"/>
                  <a:pt x="5086350" y="1360"/>
                </a:cubicBezTo>
                <a:cubicBezTo>
                  <a:pt x="5362575" y="20410"/>
                  <a:pt x="5454650" y="274410"/>
                  <a:pt x="5772150" y="287110"/>
                </a:cubicBezTo>
                <a:cubicBezTo>
                  <a:pt x="6089650" y="299810"/>
                  <a:pt x="6737350" y="96610"/>
                  <a:pt x="6991350" y="77560"/>
                </a:cubicBezTo>
                <a:cubicBezTo>
                  <a:pt x="7245350" y="58510"/>
                  <a:pt x="7242175" y="156935"/>
                  <a:pt x="7296150" y="172810"/>
                </a:cubicBezTo>
                <a:cubicBezTo>
                  <a:pt x="7350125" y="188685"/>
                  <a:pt x="7332662" y="180747"/>
                  <a:pt x="7315200" y="172810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Vrije vorm 30"/>
          <p:cNvSpPr/>
          <p:nvPr/>
        </p:nvSpPr>
        <p:spPr>
          <a:xfrm>
            <a:off x="395536" y="3789392"/>
            <a:ext cx="7332467" cy="287680"/>
          </a:xfrm>
          <a:custGeom>
            <a:avLst/>
            <a:gdLst>
              <a:gd name="connsiteX0" fmla="*/ 0 w 7332467"/>
              <a:gd name="connsiteY0" fmla="*/ 172810 h 287680"/>
              <a:gd name="connsiteX1" fmla="*/ 666750 w 7332467"/>
              <a:gd name="connsiteY1" fmla="*/ 1360 h 287680"/>
              <a:gd name="connsiteX2" fmla="*/ 1143000 w 7332467"/>
              <a:gd name="connsiteY2" fmla="*/ 172810 h 287680"/>
              <a:gd name="connsiteX3" fmla="*/ 1809750 w 7332467"/>
              <a:gd name="connsiteY3" fmla="*/ 1360 h 287680"/>
              <a:gd name="connsiteX4" fmla="*/ 2686050 w 7332467"/>
              <a:gd name="connsiteY4" fmla="*/ 172810 h 287680"/>
              <a:gd name="connsiteX5" fmla="*/ 3429000 w 7332467"/>
              <a:gd name="connsiteY5" fmla="*/ 20410 h 287680"/>
              <a:gd name="connsiteX6" fmla="*/ 4114800 w 7332467"/>
              <a:gd name="connsiteY6" fmla="*/ 172810 h 287680"/>
              <a:gd name="connsiteX7" fmla="*/ 5086350 w 7332467"/>
              <a:gd name="connsiteY7" fmla="*/ 1360 h 287680"/>
              <a:gd name="connsiteX8" fmla="*/ 5772150 w 7332467"/>
              <a:gd name="connsiteY8" fmla="*/ 287110 h 287680"/>
              <a:gd name="connsiteX9" fmla="*/ 6991350 w 7332467"/>
              <a:gd name="connsiteY9" fmla="*/ 77560 h 287680"/>
              <a:gd name="connsiteX10" fmla="*/ 7296150 w 7332467"/>
              <a:gd name="connsiteY10" fmla="*/ 172810 h 287680"/>
              <a:gd name="connsiteX11" fmla="*/ 7315200 w 7332467"/>
              <a:gd name="connsiteY11" fmla="*/ 172810 h 2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2467" h="287680">
                <a:moveTo>
                  <a:pt x="0" y="172810"/>
                </a:moveTo>
                <a:cubicBezTo>
                  <a:pt x="238125" y="87085"/>
                  <a:pt x="476250" y="1360"/>
                  <a:pt x="666750" y="1360"/>
                </a:cubicBezTo>
                <a:cubicBezTo>
                  <a:pt x="857250" y="1360"/>
                  <a:pt x="952500" y="172810"/>
                  <a:pt x="1143000" y="172810"/>
                </a:cubicBezTo>
                <a:cubicBezTo>
                  <a:pt x="1333500" y="172810"/>
                  <a:pt x="1552575" y="1360"/>
                  <a:pt x="1809750" y="1360"/>
                </a:cubicBezTo>
                <a:cubicBezTo>
                  <a:pt x="2066925" y="1360"/>
                  <a:pt x="2416175" y="169635"/>
                  <a:pt x="2686050" y="172810"/>
                </a:cubicBezTo>
                <a:cubicBezTo>
                  <a:pt x="2955925" y="175985"/>
                  <a:pt x="3190875" y="20410"/>
                  <a:pt x="3429000" y="20410"/>
                </a:cubicBezTo>
                <a:cubicBezTo>
                  <a:pt x="3667125" y="20410"/>
                  <a:pt x="3838575" y="175985"/>
                  <a:pt x="4114800" y="172810"/>
                </a:cubicBezTo>
                <a:cubicBezTo>
                  <a:pt x="4391025" y="169635"/>
                  <a:pt x="4810125" y="-17690"/>
                  <a:pt x="5086350" y="1360"/>
                </a:cubicBezTo>
                <a:cubicBezTo>
                  <a:pt x="5362575" y="20410"/>
                  <a:pt x="5454650" y="274410"/>
                  <a:pt x="5772150" y="287110"/>
                </a:cubicBezTo>
                <a:cubicBezTo>
                  <a:pt x="6089650" y="299810"/>
                  <a:pt x="6737350" y="96610"/>
                  <a:pt x="6991350" y="77560"/>
                </a:cubicBezTo>
                <a:cubicBezTo>
                  <a:pt x="7245350" y="58510"/>
                  <a:pt x="7242175" y="156935"/>
                  <a:pt x="7296150" y="172810"/>
                </a:cubicBezTo>
                <a:cubicBezTo>
                  <a:pt x="7350125" y="188685"/>
                  <a:pt x="7332662" y="180747"/>
                  <a:pt x="7315200" y="172810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Vrije vorm 31"/>
          <p:cNvSpPr/>
          <p:nvPr/>
        </p:nvSpPr>
        <p:spPr>
          <a:xfrm>
            <a:off x="395536" y="4221440"/>
            <a:ext cx="7332467" cy="287680"/>
          </a:xfrm>
          <a:custGeom>
            <a:avLst/>
            <a:gdLst>
              <a:gd name="connsiteX0" fmla="*/ 0 w 7332467"/>
              <a:gd name="connsiteY0" fmla="*/ 172810 h 287680"/>
              <a:gd name="connsiteX1" fmla="*/ 666750 w 7332467"/>
              <a:gd name="connsiteY1" fmla="*/ 1360 h 287680"/>
              <a:gd name="connsiteX2" fmla="*/ 1143000 w 7332467"/>
              <a:gd name="connsiteY2" fmla="*/ 172810 h 287680"/>
              <a:gd name="connsiteX3" fmla="*/ 1809750 w 7332467"/>
              <a:gd name="connsiteY3" fmla="*/ 1360 h 287680"/>
              <a:gd name="connsiteX4" fmla="*/ 2686050 w 7332467"/>
              <a:gd name="connsiteY4" fmla="*/ 172810 h 287680"/>
              <a:gd name="connsiteX5" fmla="*/ 3429000 w 7332467"/>
              <a:gd name="connsiteY5" fmla="*/ 20410 h 287680"/>
              <a:gd name="connsiteX6" fmla="*/ 4114800 w 7332467"/>
              <a:gd name="connsiteY6" fmla="*/ 172810 h 287680"/>
              <a:gd name="connsiteX7" fmla="*/ 5086350 w 7332467"/>
              <a:gd name="connsiteY7" fmla="*/ 1360 h 287680"/>
              <a:gd name="connsiteX8" fmla="*/ 5772150 w 7332467"/>
              <a:gd name="connsiteY8" fmla="*/ 287110 h 287680"/>
              <a:gd name="connsiteX9" fmla="*/ 6991350 w 7332467"/>
              <a:gd name="connsiteY9" fmla="*/ 77560 h 287680"/>
              <a:gd name="connsiteX10" fmla="*/ 7296150 w 7332467"/>
              <a:gd name="connsiteY10" fmla="*/ 172810 h 287680"/>
              <a:gd name="connsiteX11" fmla="*/ 7315200 w 7332467"/>
              <a:gd name="connsiteY11" fmla="*/ 172810 h 2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2467" h="287680">
                <a:moveTo>
                  <a:pt x="0" y="172810"/>
                </a:moveTo>
                <a:cubicBezTo>
                  <a:pt x="238125" y="87085"/>
                  <a:pt x="476250" y="1360"/>
                  <a:pt x="666750" y="1360"/>
                </a:cubicBezTo>
                <a:cubicBezTo>
                  <a:pt x="857250" y="1360"/>
                  <a:pt x="952500" y="172810"/>
                  <a:pt x="1143000" y="172810"/>
                </a:cubicBezTo>
                <a:cubicBezTo>
                  <a:pt x="1333500" y="172810"/>
                  <a:pt x="1552575" y="1360"/>
                  <a:pt x="1809750" y="1360"/>
                </a:cubicBezTo>
                <a:cubicBezTo>
                  <a:pt x="2066925" y="1360"/>
                  <a:pt x="2416175" y="169635"/>
                  <a:pt x="2686050" y="172810"/>
                </a:cubicBezTo>
                <a:cubicBezTo>
                  <a:pt x="2955925" y="175985"/>
                  <a:pt x="3190875" y="20410"/>
                  <a:pt x="3429000" y="20410"/>
                </a:cubicBezTo>
                <a:cubicBezTo>
                  <a:pt x="3667125" y="20410"/>
                  <a:pt x="3838575" y="175985"/>
                  <a:pt x="4114800" y="172810"/>
                </a:cubicBezTo>
                <a:cubicBezTo>
                  <a:pt x="4391025" y="169635"/>
                  <a:pt x="4810125" y="-17690"/>
                  <a:pt x="5086350" y="1360"/>
                </a:cubicBezTo>
                <a:cubicBezTo>
                  <a:pt x="5362575" y="20410"/>
                  <a:pt x="5454650" y="274410"/>
                  <a:pt x="5772150" y="287110"/>
                </a:cubicBezTo>
                <a:cubicBezTo>
                  <a:pt x="6089650" y="299810"/>
                  <a:pt x="6737350" y="96610"/>
                  <a:pt x="6991350" y="77560"/>
                </a:cubicBezTo>
                <a:cubicBezTo>
                  <a:pt x="7245350" y="58510"/>
                  <a:pt x="7242175" y="156935"/>
                  <a:pt x="7296150" y="172810"/>
                </a:cubicBezTo>
                <a:cubicBezTo>
                  <a:pt x="7350125" y="188685"/>
                  <a:pt x="7332662" y="180747"/>
                  <a:pt x="7315200" y="172810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Vrije vorm 32"/>
          <p:cNvSpPr/>
          <p:nvPr/>
        </p:nvSpPr>
        <p:spPr>
          <a:xfrm>
            <a:off x="395536" y="4653488"/>
            <a:ext cx="7332467" cy="287680"/>
          </a:xfrm>
          <a:custGeom>
            <a:avLst/>
            <a:gdLst>
              <a:gd name="connsiteX0" fmla="*/ 0 w 7332467"/>
              <a:gd name="connsiteY0" fmla="*/ 172810 h 287680"/>
              <a:gd name="connsiteX1" fmla="*/ 666750 w 7332467"/>
              <a:gd name="connsiteY1" fmla="*/ 1360 h 287680"/>
              <a:gd name="connsiteX2" fmla="*/ 1143000 w 7332467"/>
              <a:gd name="connsiteY2" fmla="*/ 172810 h 287680"/>
              <a:gd name="connsiteX3" fmla="*/ 1809750 w 7332467"/>
              <a:gd name="connsiteY3" fmla="*/ 1360 h 287680"/>
              <a:gd name="connsiteX4" fmla="*/ 2686050 w 7332467"/>
              <a:gd name="connsiteY4" fmla="*/ 172810 h 287680"/>
              <a:gd name="connsiteX5" fmla="*/ 3429000 w 7332467"/>
              <a:gd name="connsiteY5" fmla="*/ 20410 h 287680"/>
              <a:gd name="connsiteX6" fmla="*/ 4114800 w 7332467"/>
              <a:gd name="connsiteY6" fmla="*/ 172810 h 287680"/>
              <a:gd name="connsiteX7" fmla="*/ 5086350 w 7332467"/>
              <a:gd name="connsiteY7" fmla="*/ 1360 h 287680"/>
              <a:gd name="connsiteX8" fmla="*/ 5772150 w 7332467"/>
              <a:gd name="connsiteY8" fmla="*/ 287110 h 287680"/>
              <a:gd name="connsiteX9" fmla="*/ 6991350 w 7332467"/>
              <a:gd name="connsiteY9" fmla="*/ 77560 h 287680"/>
              <a:gd name="connsiteX10" fmla="*/ 7296150 w 7332467"/>
              <a:gd name="connsiteY10" fmla="*/ 172810 h 287680"/>
              <a:gd name="connsiteX11" fmla="*/ 7315200 w 7332467"/>
              <a:gd name="connsiteY11" fmla="*/ 172810 h 2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2467" h="287680">
                <a:moveTo>
                  <a:pt x="0" y="172810"/>
                </a:moveTo>
                <a:cubicBezTo>
                  <a:pt x="238125" y="87085"/>
                  <a:pt x="476250" y="1360"/>
                  <a:pt x="666750" y="1360"/>
                </a:cubicBezTo>
                <a:cubicBezTo>
                  <a:pt x="857250" y="1360"/>
                  <a:pt x="952500" y="172810"/>
                  <a:pt x="1143000" y="172810"/>
                </a:cubicBezTo>
                <a:cubicBezTo>
                  <a:pt x="1333500" y="172810"/>
                  <a:pt x="1552575" y="1360"/>
                  <a:pt x="1809750" y="1360"/>
                </a:cubicBezTo>
                <a:cubicBezTo>
                  <a:pt x="2066925" y="1360"/>
                  <a:pt x="2416175" y="169635"/>
                  <a:pt x="2686050" y="172810"/>
                </a:cubicBezTo>
                <a:cubicBezTo>
                  <a:pt x="2955925" y="175985"/>
                  <a:pt x="3190875" y="20410"/>
                  <a:pt x="3429000" y="20410"/>
                </a:cubicBezTo>
                <a:cubicBezTo>
                  <a:pt x="3667125" y="20410"/>
                  <a:pt x="3838575" y="175985"/>
                  <a:pt x="4114800" y="172810"/>
                </a:cubicBezTo>
                <a:cubicBezTo>
                  <a:pt x="4391025" y="169635"/>
                  <a:pt x="4810125" y="-17690"/>
                  <a:pt x="5086350" y="1360"/>
                </a:cubicBezTo>
                <a:cubicBezTo>
                  <a:pt x="5362575" y="20410"/>
                  <a:pt x="5454650" y="274410"/>
                  <a:pt x="5772150" y="287110"/>
                </a:cubicBezTo>
                <a:cubicBezTo>
                  <a:pt x="6089650" y="299810"/>
                  <a:pt x="6737350" y="96610"/>
                  <a:pt x="6991350" y="77560"/>
                </a:cubicBezTo>
                <a:cubicBezTo>
                  <a:pt x="7245350" y="58510"/>
                  <a:pt x="7242175" y="156935"/>
                  <a:pt x="7296150" y="172810"/>
                </a:cubicBezTo>
                <a:cubicBezTo>
                  <a:pt x="7350125" y="188685"/>
                  <a:pt x="7332662" y="180747"/>
                  <a:pt x="7315200" y="172810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Vrije vorm 33"/>
          <p:cNvSpPr/>
          <p:nvPr/>
        </p:nvSpPr>
        <p:spPr>
          <a:xfrm>
            <a:off x="395536" y="5085536"/>
            <a:ext cx="7332467" cy="287680"/>
          </a:xfrm>
          <a:custGeom>
            <a:avLst/>
            <a:gdLst>
              <a:gd name="connsiteX0" fmla="*/ 0 w 7332467"/>
              <a:gd name="connsiteY0" fmla="*/ 172810 h 287680"/>
              <a:gd name="connsiteX1" fmla="*/ 666750 w 7332467"/>
              <a:gd name="connsiteY1" fmla="*/ 1360 h 287680"/>
              <a:gd name="connsiteX2" fmla="*/ 1143000 w 7332467"/>
              <a:gd name="connsiteY2" fmla="*/ 172810 h 287680"/>
              <a:gd name="connsiteX3" fmla="*/ 1809750 w 7332467"/>
              <a:gd name="connsiteY3" fmla="*/ 1360 h 287680"/>
              <a:gd name="connsiteX4" fmla="*/ 2686050 w 7332467"/>
              <a:gd name="connsiteY4" fmla="*/ 172810 h 287680"/>
              <a:gd name="connsiteX5" fmla="*/ 3429000 w 7332467"/>
              <a:gd name="connsiteY5" fmla="*/ 20410 h 287680"/>
              <a:gd name="connsiteX6" fmla="*/ 4114800 w 7332467"/>
              <a:gd name="connsiteY6" fmla="*/ 172810 h 287680"/>
              <a:gd name="connsiteX7" fmla="*/ 5086350 w 7332467"/>
              <a:gd name="connsiteY7" fmla="*/ 1360 h 287680"/>
              <a:gd name="connsiteX8" fmla="*/ 5772150 w 7332467"/>
              <a:gd name="connsiteY8" fmla="*/ 287110 h 287680"/>
              <a:gd name="connsiteX9" fmla="*/ 6991350 w 7332467"/>
              <a:gd name="connsiteY9" fmla="*/ 77560 h 287680"/>
              <a:gd name="connsiteX10" fmla="*/ 7296150 w 7332467"/>
              <a:gd name="connsiteY10" fmla="*/ 172810 h 287680"/>
              <a:gd name="connsiteX11" fmla="*/ 7315200 w 7332467"/>
              <a:gd name="connsiteY11" fmla="*/ 172810 h 2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2467" h="287680">
                <a:moveTo>
                  <a:pt x="0" y="172810"/>
                </a:moveTo>
                <a:cubicBezTo>
                  <a:pt x="238125" y="87085"/>
                  <a:pt x="476250" y="1360"/>
                  <a:pt x="666750" y="1360"/>
                </a:cubicBezTo>
                <a:cubicBezTo>
                  <a:pt x="857250" y="1360"/>
                  <a:pt x="952500" y="172810"/>
                  <a:pt x="1143000" y="172810"/>
                </a:cubicBezTo>
                <a:cubicBezTo>
                  <a:pt x="1333500" y="172810"/>
                  <a:pt x="1552575" y="1360"/>
                  <a:pt x="1809750" y="1360"/>
                </a:cubicBezTo>
                <a:cubicBezTo>
                  <a:pt x="2066925" y="1360"/>
                  <a:pt x="2416175" y="169635"/>
                  <a:pt x="2686050" y="172810"/>
                </a:cubicBezTo>
                <a:cubicBezTo>
                  <a:pt x="2955925" y="175985"/>
                  <a:pt x="3190875" y="20410"/>
                  <a:pt x="3429000" y="20410"/>
                </a:cubicBezTo>
                <a:cubicBezTo>
                  <a:pt x="3667125" y="20410"/>
                  <a:pt x="3838575" y="175985"/>
                  <a:pt x="4114800" y="172810"/>
                </a:cubicBezTo>
                <a:cubicBezTo>
                  <a:pt x="4391025" y="169635"/>
                  <a:pt x="4810125" y="-17690"/>
                  <a:pt x="5086350" y="1360"/>
                </a:cubicBezTo>
                <a:cubicBezTo>
                  <a:pt x="5362575" y="20410"/>
                  <a:pt x="5454650" y="274410"/>
                  <a:pt x="5772150" y="287110"/>
                </a:cubicBezTo>
                <a:cubicBezTo>
                  <a:pt x="6089650" y="299810"/>
                  <a:pt x="6737350" y="96610"/>
                  <a:pt x="6991350" y="77560"/>
                </a:cubicBezTo>
                <a:cubicBezTo>
                  <a:pt x="7245350" y="58510"/>
                  <a:pt x="7242175" y="156935"/>
                  <a:pt x="7296150" y="172810"/>
                </a:cubicBezTo>
                <a:cubicBezTo>
                  <a:pt x="7350125" y="188685"/>
                  <a:pt x="7332662" y="180747"/>
                  <a:pt x="7315200" y="172810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Vrije vorm 34"/>
          <p:cNvSpPr/>
          <p:nvPr/>
        </p:nvSpPr>
        <p:spPr>
          <a:xfrm>
            <a:off x="395536" y="5517584"/>
            <a:ext cx="7332467" cy="287680"/>
          </a:xfrm>
          <a:custGeom>
            <a:avLst/>
            <a:gdLst>
              <a:gd name="connsiteX0" fmla="*/ 0 w 7332467"/>
              <a:gd name="connsiteY0" fmla="*/ 172810 h 287680"/>
              <a:gd name="connsiteX1" fmla="*/ 666750 w 7332467"/>
              <a:gd name="connsiteY1" fmla="*/ 1360 h 287680"/>
              <a:gd name="connsiteX2" fmla="*/ 1143000 w 7332467"/>
              <a:gd name="connsiteY2" fmla="*/ 172810 h 287680"/>
              <a:gd name="connsiteX3" fmla="*/ 1809750 w 7332467"/>
              <a:gd name="connsiteY3" fmla="*/ 1360 h 287680"/>
              <a:gd name="connsiteX4" fmla="*/ 2686050 w 7332467"/>
              <a:gd name="connsiteY4" fmla="*/ 172810 h 287680"/>
              <a:gd name="connsiteX5" fmla="*/ 3429000 w 7332467"/>
              <a:gd name="connsiteY5" fmla="*/ 20410 h 287680"/>
              <a:gd name="connsiteX6" fmla="*/ 4114800 w 7332467"/>
              <a:gd name="connsiteY6" fmla="*/ 172810 h 287680"/>
              <a:gd name="connsiteX7" fmla="*/ 5086350 w 7332467"/>
              <a:gd name="connsiteY7" fmla="*/ 1360 h 287680"/>
              <a:gd name="connsiteX8" fmla="*/ 5772150 w 7332467"/>
              <a:gd name="connsiteY8" fmla="*/ 287110 h 287680"/>
              <a:gd name="connsiteX9" fmla="*/ 6991350 w 7332467"/>
              <a:gd name="connsiteY9" fmla="*/ 77560 h 287680"/>
              <a:gd name="connsiteX10" fmla="*/ 7296150 w 7332467"/>
              <a:gd name="connsiteY10" fmla="*/ 172810 h 287680"/>
              <a:gd name="connsiteX11" fmla="*/ 7315200 w 7332467"/>
              <a:gd name="connsiteY11" fmla="*/ 172810 h 2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2467" h="287680">
                <a:moveTo>
                  <a:pt x="0" y="172810"/>
                </a:moveTo>
                <a:cubicBezTo>
                  <a:pt x="238125" y="87085"/>
                  <a:pt x="476250" y="1360"/>
                  <a:pt x="666750" y="1360"/>
                </a:cubicBezTo>
                <a:cubicBezTo>
                  <a:pt x="857250" y="1360"/>
                  <a:pt x="952500" y="172810"/>
                  <a:pt x="1143000" y="172810"/>
                </a:cubicBezTo>
                <a:cubicBezTo>
                  <a:pt x="1333500" y="172810"/>
                  <a:pt x="1552575" y="1360"/>
                  <a:pt x="1809750" y="1360"/>
                </a:cubicBezTo>
                <a:cubicBezTo>
                  <a:pt x="2066925" y="1360"/>
                  <a:pt x="2416175" y="169635"/>
                  <a:pt x="2686050" y="172810"/>
                </a:cubicBezTo>
                <a:cubicBezTo>
                  <a:pt x="2955925" y="175985"/>
                  <a:pt x="3190875" y="20410"/>
                  <a:pt x="3429000" y="20410"/>
                </a:cubicBezTo>
                <a:cubicBezTo>
                  <a:pt x="3667125" y="20410"/>
                  <a:pt x="3838575" y="175985"/>
                  <a:pt x="4114800" y="172810"/>
                </a:cubicBezTo>
                <a:cubicBezTo>
                  <a:pt x="4391025" y="169635"/>
                  <a:pt x="4810125" y="-17690"/>
                  <a:pt x="5086350" y="1360"/>
                </a:cubicBezTo>
                <a:cubicBezTo>
                  <a:pt x="5362575" y="20410"/>
                  <a:pt x="5454650" y="274410"/>
                  <a:pt x="5772150" y="287110"/>
                </a:cubicBezTo>
                <a:cubicBezTo>
                  <a:pt x="6089650" y="299810"/>
                  <a:pt x="6737350" y="96610"/>
                  <a:pt x="6991350" y="77560"/>
                </a:cubicBezTo>
                <a:cubicBezTo>
                  <a:pt x="7245350" y="58510"/>
                  <a:pt x="7242175" y="156935"/>
                  <a:pt x="7296150" y="172810"/>
                </a:cubicBezTo>
                <a:cubicBezTo>
                  <a:pt x="7350125" y="188685"/>
                  <a:pt x="7332662" y="180747"/>
                  <a:pt x="7315200" y="172810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251520" y="1268760"/>
            <a:ext cx="686264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4400" dirty="0" smtClean="0">
                <a:solidFill>
                  <a:srgbClr val="FF0000"/>
                </a:solidFill>
              </a:rPr>
              <a:t>KILL YOUR DARLINGS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251520" y="2132856"/>
            <a:ext cx="686264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4400" dirty="0" smtClean="0">
                <a:solidFill>
                  <a:srgbClr val="FF0000"/>
                </a:solidFill>
              </a:rPr>
              <a:t>SAY SOMETHING NEW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251520" y="2996952"/>
            <a:ext cx="842493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4400" dirty="0" smtClean="0">
                <a:solidFill>
                  <a:srgbClr val="FF0000"/>
                </a:solidFill>
              </a:rPr>
              <a:t>SAY STH. </a:t>
            </a:r>
            <a:r>
              <a:rPr lang="nl-NL" sz="4400" dirty="0" smtClean="0">
                <a:solidFill>
                  <a:srgbClr val="FF0000"/>
                </a:solidFill>
              </a:rPr>
              <a:t>CONTESTWORTHY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45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895600" y="2852738"/>
            <a:ext cx="6248400" cy="1008062"/>
          </a:xfrm>
        </p:spPr>
        <p:txBody>
          <a:bodyPr/>
          <a:lstStyle/>
          <a:p>
            <a:pPr eaLnBrk="1" hangingPunct="1"/>
            <a:r>
              <a:rPr lang="nb-NO" dirty="0" smtClean="0"/>
              <a:t>TA with Impact = Communication</a:t>
            </a:r>
            <a:r>
              <a:rPr lang="nb-NO" baseline="30000" dirty="0" smtClean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Foundations built up in the ‘Energy in 2030’ Project</a:t>
            </a:r>
            <a:endParaRPr lang="nb-NO" dirty="0" smtClean="0"/>
          </a:p>
        </p:txBody>
      </p:sp>
      <p:sp>
        <p:nvSpPr>
          <p:cNvPr id="5" name="Vrije vorm 4"/>
          <p:cNvSpPr/>
          <p:nvPr/>
        </p:nvSpPr>
        <p:spPr>
          <a:xfrm>
            <a:off x="400050" y="1657350"/>
            <a:ext cx="6980262" cy="4457700"/>
          </a:xfrm>
          <a:custGeom>
            <a:avLst/>
            <a:gdLst>
              <a:gd name="connsiteX0" fmla="*/ 0 w 5907174"/>
              <a:gd name="connsiteY0" fmla="*/ 4019550 h 4457700"/>
              <a:gd name="connsiteX1" fmla="*/ 57150 w 5907174"/>
              <a:gd name="connsiteY1" fmla="*/ 3924300 h 4457700"/>
              <a:gd name="connsiteX2" fmla="*/ 95250 w 5907174"/>
              <a:gd name="connsiteY2" fmla="*/ 3867150 h 4457700"/>
              <a:gd name="connsiteX3" fmla="*/ 114300 w 5907174"/>
              <a:gd name="connsiteY3" fmla="*/ 3810000 h 4457700"/>
              <a:gd name="connsiteX4" fmla="*/ 171450 w 5907174"/>
              <a:gd name="connsiteY4" fmla="*/ 3771900 h 4457700"/>
              <a:gd name="connsiteX5" fmla="*/ 247650 w 5907174"/>
              <a:gd name="connsiteY5" fmla="*/ 3657600 h 4457700"/>
              <a:gd name="connsiteX6" fmla="*/ 285750 w 5907174"/>
              <a:gd name="connsiteY6" fmla="*/ 3600450 h 4457700"/>
              <a:gd name="connsiteX7" fmla="*/ 304800 w 5907174"/>
              <a:gd name="connsiteY7" fmla="*/ 3543300 h 4457700"/>
              <a:gd name="connsiteX8" fmla="*/ 361950 w 5907174"/>
              <a:gd name="connsiteY8" fmla="*/ 3505200 h 4457700"/>
              <a:gd name="connsiteX9" fmla="*/ 476250 w 5907174"/>
              <a:gd name="connsiteY9" fmla="*/ 3524250 h 4457700"/>
              <a:gd name="connsiteX10" fmla="*/ 609600 w 5907174"/>
              <a:gd name="connsiteY10" fmla="*/ 3486150 h 4457700"/>
              <a:gd name="connsiteX11" fmla="*/ 647700 w 5907174"/>
              <a:gd name="connsiteY11" fmla="*/ 3429000 h 4457700"/>
              <a:gd name="connsiteX12" fmla="*/ 685800 w 5907174"/>
              <a:gd name="connsiteY12" fmla="*/ 3352800 h 4457700"/>
              <a:gd name="connsiteX13" fmla="*/ 742950 w 5907174"/>
              <a:gd name="connsiteY13" fmla="*/ 3295650 h 4457700"/>
              <a:gd name="connsiteX14" fmla="*/ 781050 w 5907174"/>
              <a:gd name="connsiteY14" fmla="*/ 3238500 h 4457700"/>
              <a:gd name="connsiteX15" fmla="*/ 838200 w 5907174"/>
              <a:gd name="connsiteY15" fmla="*/ 3162300 h 4457700"/>
              <a:gd name="connsiteX16" fmla="*/ 895350 w 5907174"/>
              <a:gd name="connsiteY16" fmla="*/ 3105150 h 4457700"/>
              <a:gd name="connsiteX17" fmla="*/ 952500 w 5907174"/>
              <a:gd name="connsiteY17" fmla="*/ 3028950 h 4457700"/>
              <a:gd name="connsiteX18" fmla="*/ 1066800 w 5907174"/>
              <a:gd name="connsiteY18" fmla="*/ 2952750 h 4457700"/>
              <a:gd name="connsiteX19" fmla="*/ 1181100 w 5907174"/>
              <a:gd name="connsiteY19" fmla="*/ 2857500 h 4457700"/>
              <a:gd name="connsiteX20" fmla="*/ 1238250 w 5907174"/>
              <a:gd name="connsiteY20" fmla="*/ 2838450 h 4457700"/>
              <a:gd name="connsiteX21" fmla="*/ 1295400 w 5907174"/>
              <a:gd name="connsiteY21" fmla="*/ 2762250 h 4457700"/>
              <a:gd name="connsiteX22" fmla="*/ 1352550 w 5907174"/>
              <a:gd name="connsiteY22" fmla="*/ 2743200 h 4457700"/>
              <a:gd name="connsiteX23" fmla="*/ 1390650 w 5907174"/>
              <a:gd name="connsiteY23" fmla="*/ 2686050 h 4457700"/>
              <a:gd name="connsiteX24" fmla="*/ 1447800 w 5907174"/>
              <a:gd name="connsiteY24" fmla="*/ 2628900 h 4457700"/>
              <a:gd name="connsiteX25" fmla="*/ 1504950 w 5907174"/>
              <a:gd name="connsiteY25" fmla="*/ 2514600 h 4457700"/>
              <a:gd name="connsiteX26" fmla="*/ 1562100 w 5907174"/>
              <a:gd name="connsiteY26" fmla="*/ 2400300 h 4457700"/>
              <a:gd name="connsiteX27" fmla="*/ 1619250 w 5907174"/>
              <a:gd name="connsiteY27" fmla="*/ 2362200 h 4457700"/>
              <a:gd name="connsiteX28" fmla="*/ 1695450 w 5907174"/>
              <a:gd name="connsiteY28" fmla="*/ 2305050 h 4457700"/>
              <a:gd name="connsiteX29" fmla="*/ 1771650 w 5907174"/>
              <a:gd name="connsiteY29" fmla="*/ 2209800 h 4457700"/>
              <a:gd name="connsiteX30" fmla="*/ 1828800 w 5907174"/>
              <a:gd name="connsiteY30" fmla="*/ 2152650 h 4457700"/>
              <a:gd name="connsiteX31" fmla="*/ 1847850 w 5907174"/>
              <a:gd name="connsiteY31" fmla="*/ 2076450 h 4457700"/>
              <a:gd name="connsiteX32" fmla="*/ 1885950 w 5907174"/>
              <a:gd name="connsiteY32" fmla="*/ 2019300 h 4457700"/>
              <a:gd name="connsiteX33" fmla="*/ 1905000 w 5907174"/>
              <a:gd name="connsiteY33" fmla="*/ 1619250 h 4457700"/>
              <a:gd name="connsiteX34" fmla="*/ 1943100 w 5907174"/>
              <a:gd name="connsiteY34" fmla="*/ 1543050 h 4457700"/>
              <a:gd name="connsiteX35" fmla="*/ 2038350 w 5907174"/>
              <a:gd name="connsiteY35" fmla="*/ 1409700 h 4457700"/>
              <a:gd name="connsiteX36" fmla="*/ 2095500 w 5907174"/>
              <a:gd name="connsiteY36" fmla="*/ 1352550 h 4457700"/>
              <a:gd name="connsiteX37" fmla="*/ 2152650 w 5907174"/>
              <a:gd name="connsiteY37" fmla="*/ 1238250 h 4457700"/>
              <a:gd name="connsiteX38" fmla="*/ 2209800 w 5907174"/>
              <a:gd name="connsiteY38" fmla="*/ 1181100 h 4457700"/>
              <a:gd name="connsiteX39" fmla="*/ 2305050 w 5907174"/>
              <a:gd name="connsiteY39" fmla="*/ 1066800 h 4457700"/>
              <a:gd name="connsiteX40" fmla="*/ 2362200 w 5907174"/>
              <a:gd name="connsiteY40" fmla="*/ 1047750 h 4457700"/>
              <a:gd name="connsiteX41" fmla="*/ 2476500 w 5907174"/>
              <a:gd name="connsiteY41" fmla="*/ 971550 h 4457700"/>
              <a:gd name="connsiteX42" fmla="*/ 2552700 w 5907174"/>
              <a:gd name="connsiteY42" fmla="*/ 876300 h 4457700"/>
              <a:gd name="connsiteX43" fmla="*/ 2667000 w 5907174"/>
              <a:gd name="connsiteY43" fmla="*/ 762000 h 4457700"/>
              <a:gd name="connsiteX44" fmla="*/ 2686050 w 5907174"/>
              <a:gd name="connsiteY44" fmla="*/ 704850 h 4457700"/>
              <a:gd name="connsiteX45" fmla="*/ 2724150 w 5907174"/>
              <a:gd name="connsiteY45" fmla="*/ 647700 h 4457700"/>
              <a:gd name="connsiteX46" fmla="*/ 2800350 w 5907174"/>
              <a:gd name="connsiteY46" fmla="*/ 476250 h 4457700"/>
              <a:gd name="connsiteX47" fmla="*/ 2895600 w 5907174"/>
              <a:gd name="connsiteY47" fmla="*/ 285750 h 4457700"/>
              <a:gd name="connsiteX48" fmla="*/ 2895600 w 5907174"/>
              <a:gd name="connsiteY48" fmla="*/ 285750 h 4457700"/>
              <a:gd name="connsiteX49" fmla="*/ 2914650 w 5907174"/>
              <a:gd name="connsiteY49" fmla="*/ 228600 h 4457700"/>
              <a:gd name="connsiteX50" fmla="*/ 2971800 w 5907174"/>
              <a:gd name="connsiteY50" fmla="*/ 209550 h 4457700"/>
              <a:gd name="connsiteX51" fmla="*/ 3067050 w 5907174"/>
              <a:gd name="connsiteY51" fmla="*/ 95250 h 4457700"/>
              <a:gd name="connsiteX52" fmla="*/ 3105150 w 5907174"/>
              <a:gd name="connsiteY52" fmla="*/ 38100 h 4457700"/>
              <a:gd name="connsiteX53" fmla="*/ 3219450 w 5907174"/>
              <a:gd name="connsiteY53" fmla="*/ 0 h 4457700"/>
              <a:gd name="connsiteX54" fmla="*/ 3295650 w 5907174"/>
              <a:gd name="connsiteY54" fmla="*/ 19050 h 4457700"/>
              <a:gd name="connsiteX55" fmla="*/ 3390900 w 5907174"/>
              <a:gd name="connsiteY55" fmla="*/ 38100 h 4457700"/>
              <a:gd name="connsiteX56" fmla="*/ 3448050 w 5907174"/>
              <a:gd name="connsiteY56" fmla="*/ 152400 h 4457700"/>
              <a:gd name="connsiteX57" fmla="*/ 3467100 w 5907174"/>
              <a:gd name="connsiteY57" fmla="*/ 285750 h 4457700"/>
              <a:gd name="connsiteX58" fmla="*/ 3505200 w 5907174"/>
              <a:gd name="connsiteY58" fmla="*/ 400050 h 4457700"/>
              <a:gd name="connsiteX59" fmla="*/ 3486150 w 5907174"/>
              <a:gd name="connsiteY59" fmla="*/ 552450 h 4457700"/>
              <a:gd name="connsiteX60" fmla="*/ 3467100 w 5907174"/>
              <a:gd name="connsiteY60" fmla="*/ 609600 h 4457700"/>
              <a:gd name="connsiteX61" fmla="*/ 3524250 w 5907174"/>
              <a:gd name="connsiteY61" fmla="*/ 838200 h 4457700"/>
              <a:gd name="connsiteX62" fmla="*/ 3581400 w 5907174"/>
              <a:gd name="connsiteY62" fmla="*/ 857250 h 4457700"/>
              <a:gd name="connsiteX63" fmla="*/ 3638550 w 5907174"/>
              <a:gd name="connsiteY63" fmla="*/ 895350 h 4457700"/>
              <a:gd name="connsiteX64" fmla="*/ 3790950 w 5907174"/>
              <a:gd name="connsiteY64" fmla="*/ 1123950 h 4457700"/>
              <a:gd name="connsiteX65" fmla="*/ 3829050 w 5907174"/>
              <a:gd name="connsiteY65" fmla="*/ 1181100 h 4457700"/>
              <a:gd name="connsiteX66" fmla="*/ 3886200 w 5907174"/>
              <a:gd name="connsiteY66" fmla="*/ 1219200 h 4457700"/>
              <a:gd name="connsiteX67" fmla="*/ 3905250 w 5907174"/>
              <a:gd name="connsiteY67" fmla="*/ 1276350 h 4457700"/>
              <a:gd name="connsiteX68" fmla="*/ 3981450 w 5907174"/>
              <a:gd name="connsiteY68" fmla="*/ 1390650 h 4457700"/>
              <a:gd name="connsiteX69" fmla="*/ 4057650 w 5907174"/>
              <a:gd name="connsiteY69" fmla="*/ 1504950 h 4457700"/>
              <a:gd name="connsiteX70" fmla="*/ 4171950 w 5907174"/>
              <a:gd name="connsiteY70" fmla="*/ 1657350 h 4457700"/>
              <a:gd name="connsiteX71" fmla="*/ 4248150 w 5907174"/>
              <a:gd name="connsiteY71" fmla="*/ 1714500 h 4457700"/>
              <a:gd name="connsiteX72" fmla="*/ 4438650 w 5907174"/>
              <a:gd name="connsiteY72" fmla="*/ 1866900 h 4457700"/>
              <a:gd name="connsiteX73" fmla="*/ 4457700 w 5907174"/>
              <a:gd name="connsiteY73" fmla="*/ 1924050 h 4457700"/>
              <a:gd name="connsiteX74" fmla="*/ 4533900 w 5907174"/>
              <a:gd name="connsiteY74" fmla="*/ 1962150 h 4457700"/>
              <a:gd name="connsiteX75" fmla="*/ 4591050 w 5907174"/>
              <a:gd name="connsiteY75" fmla="*/ 2000250 h 4457700"/>
              <a:gd name="connsiteX76" fmla="*/ 4629150 w 5907174"/>
              <a:gd name="connsiteY76" fmla="*/ 2057400 h 4457700"/>
              <a:gd name="connsiteX77" fmla="*/ 4572000 w 5907174"/>
              <a:gd name="connsiteY77" fmla="*/ 2266950 h 4457700"/>
              <a:gd name="connsiteX78" fmla="*/ 4514850 w 5907174"/>
              <a:gd name="connsiteY78" fmla="*/ 2381250 h 4457700"/>
              <a:gd name="connsiteX79" fmla="*/ 4495800 w 5907174"/>
              <a:gd name="connsiteY79" fmla="*/ 2457450 h 4457700"/>
              <a:gd name="connsiteX80" fmla="*/ 4476750 w 5907174"/>
              <a:gd name="connsiteY80" fmla="*/ 2514600 h 4457700"/>
              <a:gd name="connsiteX81" fmla="*/ 4495800 w 5907174"/>
              <a:gd name="connsiteY81" fmla="*/ 2705100 h 4457700"/>
              <a:gd name="connsiteX82" fmla="*/ 4514850 w 5907174"/>
              <a:gd name="connsiteY82" fmla="*/ 2781300 h 4457700"/>
              <a:gd name="connsiteX83" fmla="*/ 4572000 w 5907174"/>
              <a:gd name="connsiteY83" fmla="*/ 2800350 h 4457700"/>
              <a:gd name="connsiteX84" fmla="*/ 4610100 w 5907174"/>
              <a:gd name="connsiteY84" fmla="*/ 2876550 h 4457700"/>
              <a:gd name="connsiteX85" fmla="*/ 4667250 w 5907174"/>
              <a:gd name="connsiteY85" fmla="*/ 2933700 h 4457700"/>
              <a:gd name="connsiteX86" fmla="*/ 4743450 w 5907174"/>
              <a:gd name="connsiteY86" fmla="*/ 3086100 h 4457700"/>
              <a:gd name="connsiteX87" fmla="*/ 4781550 w 5907174"/>
              <a:gd name="connsiteY87" fmla="*/ 3143250 h 4457700"/>
              <a:gd name="connsiteX88" fmla="*/ 4800600 w 5907174"/>
              <a:gd name="connsiteY88" fmla="*/ 3219450 h 4457700"/>
              <a:gd name="connsiteX89" fmla="*/ 4819650 w 5907174"/>
              <a:gd name="connsiteY89" fmla="*/ 3333750 h 4457700"/>
              <a:gd name="connsiteX90" fmla="*/ 4838700 w 5907174"/>
              <a:gd name="connsiteY90" fmla="*/ 3390900 h 4457700"/>
              <a:gd name="connsiteX91" fmla="*/ 4857750 w 5907174"/>
              <a:gd name="connsiteY91" fmla="*/ 3486150 h 4457700"/>
              <a:gd name="connsiteX92" fmla="*/ 4991100 w 5907174"/>
              <a:gd name="connsiteY92" fmla="*/ 3638550 h 4457700"/>
              <a:gd name="connsiteX93" fmla="*/ 5124450 w 5907174"/>
              <a:gd name="connsiteY93" fmla="*/ 3752850 h 4457700"/>
              <a:gd name="connsiteX94" fmla="*/ 5200650 w 5907174"/>
              <a:gd name="connsiteY94" fmla="*/ 3790950 h 4457700"/>
              <a:gd name="connsiteX95" fmla="*/ 5314950 w 5907174"/>
              <a:gd name="connsiteY95" fmla="*/ 3905250 h 4457700"/>
              <a:gd name="connsiteX96" fmla="*/ 5372100 w 5907174"/>
              <a:gd name="connsiteY96" fmla="*/ 3943350 h 4457700"/>
              <a:gd name="connsiteX97" fmla="*/ 5505450 w 5907174"/>
              <a:gd name="connsiteY97" fmla="*/ 4076700 h 4457700"/>
              <a:gd name="connsiteX98" fmla="*/ 5562600 w 5907174"/>
              <a:gd name="connsiteY98" fmla="*/ 4133850 h 4457700"/>
              <a:gd name="connsiteX99" fmla="*/ 5715000 w 5907174"/>
              <a:gd name="connsiteY99" fmla="*/ 4210050 h 4457700"/>
              <a:gd name="connsiteX100" fmla="*/ 5772150 w 5907174"/>
              <a:gd name="connsiteY100" fmla="*/ 4248150 h 4457700"/>
              <a:gd name="connsiteX101" fmla="*/ 5886450 w 5907174"/>
              <a:gd name="connsiteY101" fmla="*/ 4305300 h 4457700"/>
              <a:gd name="connsiteX102" fmla="*/ 5905500 w 5907174"/>
              <a:gd name="connsiteY102" fmla="*/ 445770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5907174" h="4457700">
                <a:moveTo>
                  <a:pt x="0" y="4019550"/>
                </a:moveTo>
                <a:cubicBezTo>
                  <a:pt x="19050" y="3987800"/>
                  <a:pt x="37526" y="3955698"/>
                  <a:pt x="57150" y="3924300"/>
                </a:cubicBezTo>
                <a:cubicBezTo>
                  <a:pt x="69284" y="3904885"/>
                  <a:pt x="85011" y="3887628"/>
                  <a:pt x="95250" y="3867150"/>
                </a:cubicBezTo>
                <a:cubicBezTo>
                  <a:pt x="104230" y="3849189"/>
                  <a:pt x="101756" y="3825680"/>
                  <a:pt x="114300" y="3810000"/>
                </a:cubicBezTo>
                <a:cubicBezTo>
                  <a:pt x="128603" y="3792122"/>
                  <a:pt x="152400" y="3784600"/>
                  <a:pt x="171450" y="3771900"/>
                </a:cubicBezTo>
                <a:lnTo>
                  <a:pt x="247650" y="3657600"/>
                </a:lnTo>
                <a:cubicBezTo>
                  <a:pt x="260350" y="3638550"/>
                  <a:pt x="278510" y="3622170"/>
                  <a:pt x="285750" y="3600450"/>
                </a:cubicBezTo>
                <a:cubicBezTo>
                  <a:pt x="292100" y="3581400"/>
                  <a:pt x="292256" y="3558980"/>
                  <a:pt x="304800" y="3543300"/>
                </a:cubicBezTo>
                <a:cubicBezTo>
                  <a:pt x="319103" y="3525422"/>
                  <a:pt x="342900" y="3517900"/>
                  <a:pt x="361950" y="3505200"/>
                </a:cubicBezTo>
                <a:cubicBezTo>
                  <a:pt x="400050" y="3511550"/>
                  <a:pt x="437624" y="3524250"/>
                  <a:pt x="476250" y="3524250"/>
                </a:cubicBezTo>
                <a:cubicBezTo>
                  <a:pt x="500170" y="3524250"/>
                  <a:pt x="582650" y="3495133"/>
                  <a:pt x="609600" y="3486150"/>
                </a:cubicBezTo>
                <a:cubicBezTo>
                  <a:pt x="622300" y="3467100"/>
                  <a:pt x="636341" y="3448879"/>
                  <a:pt x="647700" y="3429000"/>
                </a:cubicBezTo>
                <a:cubicBezTo>
                  <a:pt x="661789" y="3404344"/>
                  <a:pt x="669294" y="3375908"/>
                  <a:pt x="685800" y="3352800"/>
                </a:cubicBezTo>
                <a:cubicBezTo>
                  <a:pt x="701459" y="3330877"/>
                  <a:pt x="725703" y="3316346"/>
                  <a:pt x="742950" y="3295650"/>
                </a:cubicBezTo>
                <a:cubicBezTo>
                  <a:pt x="757607" y="3278061"/>
                  <a:pt x="767742" y="3257131"/>
                  <a:pt x="781050" y="3238500"/>
                </a:cubicBezTo>
                <a:cubicBezTo>
                  <a:pt x="799504" y="3212664"/>
                  <a:pt x="817537" y="3186406"/>
                  <a:pt x="838200" y="3162300"/>
                </a:cubicBezTo>
                <a:cubicBezTo>
                  <a:pt x="855733" y="3141845"/>
                  <a:pt x="877817" y="3125605"/>
                  <a:pt x="895350" y="3105150"/>
                </a:cubicBezTo>
                <a:cubicBezTo>
                  <a:pt x="916013" y="3081044"/>
                  <a:pt x="928770" y="3050044"/>
                  <a:pt x="952500" y="3028950"/>
                </a:cubicBezTo>
                <a:cubicBezTo>
                  <a:pt x="986724" y="2998528"/>
                  <a:pt x="1034421" y="2985129"/>
                  <a:pt x="1066800" y="2952750"/>
                </a:cubicBezTo>
                <a:cubicBezTo>
                  <a:pt x="1108931" y="2910619"/>
                  <a:pt x="1128056" y="2884022"/>
                  <a:pt x="1181100" y="2857500"/>
                </a:cubicBezTo>
                <a:cubicBezTo>
                  <a:pt x="1199061" y="2848520"/>
                  <a:pt x="1219200" y="2844800"/>
                  <a:pt x="1238250" y="2838450"/>
                </a:cubicBezTo>
                <a:cubicBezTo>
                  <a:pt x="1257300" y="2813050"/>
                  <a:pt x="1271009" y="2782576"/>
                  <a:pt x="1295400" y="2762250"/>
                </a:cubicBezTo>
                <a:cubicBezTo>
                  <a:pt x="1310826" y="2749395"/>
                  <a:pt x="1336870" y="2755744"/>
                  <a:pt x="1352550" y="2743200"/>
                </a:cubicBezTo>
                <a:cubicBezTo>
                  <a:pt x="1370428" y="2728897"/>
                  <a:pt x="1375993" y="2703639"/>
                  <a:pt x="1390650" y="2686050"/>
                </a:cubicBezTo>
                <a:cubicBezTo>
                  <a:pt x="1407897" y="2665354"/>
                  <a:pt x="1428750" y="2647950"/>
                  <a:pt x="1447800" y="2628900"/>
                </a:cubicBezTo>
                <a:cubicBezTo>
                  <a:pt x="1495683" y="2485252"/>
                  <a:pt x="1431092" y="2662316"/>
                  <a:pt x="1504950" y="2514600"/>
                </a:cubicBezTo>
                <a:cubicBezTo>
                  <a:pt x="1535938" y="2452625"/>
                  <a:pt x="1507505" y="2454895"/>
                  <a:pt x="1562100" y="2400300"/>
                </a:cubicBezTo>
                <a:cubicBezTo>
                  <a:pt x="1578289" y="2384111"/>
                  <a:pt x="1600619" y="2375508"/>
                  <a:pt x="1619250" y="2362200"/>
                </a:cubicBezTo>
                <a:cubicBezTo>
                  <a:pt x="1645086" y="2343746"/>
                  <a:pt x="1672999" y="2327501"/>
                  <a:pt x="1695450" y="2305050"/>
                </a:cubicBezTo>
                <a:cubicBezTo>
                  <a:pt x="1724201" y="2276299"/>
                  <a:pt x="1744875" y="2240400"/>
                  <a:pt x="1771650" y="2209800"/>
                </a:cubicBezTo>
                <a:cubicBezTo>
                  <a:pt x="1789391" y="2189525"/>
                  <a:pt x="1809750" y="2171700"/>
                  <a:pt x="1828800" y="2152650"/>
                </a:cubicBezTo>
                <a:cubicBezTo>
                  <a:pt x="1835150" y="2127250"/>
                  <a:pt x="1837537" y="2100515"/>
                  <a:pt x="1847850" y="2076450"/>
                </a:cubicBezTo>
                <a:cubicBezTo>
                  <a:pt x="1856869" y="2055406"/>
                  <a:pt x="1883110" y="2042018"/>
                  <a:pt x="1885950" y="2019300"/>
                </a:cubicBezTo>
                <a:cubicBezTo>
                  <a:pt x="1902509" y="1886830"/>
                  <a:pt x="1889094" y="1751800"/>
                  <a:pt x="1905000" y="1619250"/>
                </a:cubicBezTo>
                <a:cubicBezTo>
                  <a:pt x="1908383" y="1591054"/>
                  <a:pt x="1929011" y="1567706"/>
                  <a:pt x="1943100" y="1543050"/>
                </a:cubicBezTo>
                <a:cubicBezTo>
                  <a:pt x="1960330" y="1512897"/>
                  <a:pt x="2020827" y="1430143"/>
                  <a:pt x="2038350" y="1409700"/>
                </a:cubicBezTo>
                <a:cubicBezTo>
                  <a:pt x="2055883" y="1389245"/>
                  <a:pt x="2076450" y="1371600"/>
                  <a:pt x="2095500" y="1352550"/>
                </a:cubicBezTo>
                <a:cubicBezTo>
                  <a:pt x="2114593" y="1295272"/>
                  <a:pt x="2111618" y="1287489"/>
                  <a:pt x="2152650" y="1238250"/>
                </a:cubicBezTo>
                <a:cubicBezTo>
                  <a:pt x="2169897" y="1217554"/>
                  <a:pt x="2192553" y="1201796"/>
                  <a:pt x="2209800" y="1181100"/>
                </a:cubicBezTo>
                <a:cubicBezTo>
                  <a:pt x="2253727" y="1128387"/>
                  <a:pt x="2242438" y="1108541"/>
                  <a:pt x="2305050" y="1066800"/>
                </a:cubicBezTo>
                <a:cubicBezTo>
                  <a:pt x="2321758" y="1055661"/>
                  <a:pt x="2344647" y="1057502"/>
                  <a:pt x="2362200" y="1047750"/>
                </a:cubicBezTo>
                <a:cubicBezTo>
                  <a:pt x="2402228" y="1025512"/>
                  <a:pt x="2476500" y="971550"/>
                  <a:pt x="2476500" y="971550"/>
                </a:cubicBezTo>
                <a:cubicBezTo>
                  <a:pt x="2509609" y="872224"/>
                  <a:pt x="2471068" y="948862"/>
                  <a:pt x="2552700" y="876300"/>
                </a:cubicBezTo>
                <a:cubicBezTo>
                  <a:pt x="2592972" y="840503"/>
                  <a:pt x="2667000" y="762000"/>
                  <a:pt x="2667000" y="762000"/>
                </a:cubicBezTo>
                <a:cubicBezTo>
                  <a:pt x="2673350" y="742950"/>
                  <a:pt x="2677070" y="722811"/>
                  <a:pt x="2686050" y="704850"/>
                </a:cubicBezTo>
                <a:cubicBezTo>
                  <a:pt x="2696289" y="684372"/>
                  <a:pt x="2714851" y="668622"/>
                  <a:pt x="2724150" y="647700"/>
                </a:cubicBezTo>
                <a:cubicBezTo>
                  <a:pt x="2814830" y="443669"/>
                  <a:pt x="2714125" y="605588"/>
                  <a:pt x="2800350" y="476250"/>
                </a:cubicBezTo>
                <a:cubicBezTo>
                  <a:pt x="2830506" y="355627"/>
                  <a:pt x="2804877" y="421835"/>
                  <a:pt x="2895600" y="285750"/>
                </a:cubicBezTo>
                <a:lnTo>
                  <a:pt x="2895600" y="285750"/>
                </a:lnTo>
                <a:cubicBezTo>
                  <a:pt x="2901950" y="266700"/>
                  <a:pt x="2900451" y="242799"/>
                  <a:pt x="2914650" y="228600"/>
                </a:cubicBezTo>
                <a:cubicBezTo>
                  <a:pt x="2928849" y="214401"/>
                  <a:pt x="2952750" y="215900"/>
                  <a:pt x="2971800" y="209550"/>
                </a:cubicBezTo>
                <a:cubicBezTo>
                  <a:pt x="3008184" y="100397"/>
                  <a:pt x="2963253" y="199047"/>
                  <a:pt x="3067050" y="95250"/>
                </a:cubicBezTo>
                <a:cubicBezTo>
                  <a:pt x="3083239" y="79061"/>
                  <a:pt x="3085735" y="50234"/>
                  <a:pt x="3105150" y="38100"/>
                </a:cubicBezTo>
                <a:cubicBezTo>
                  <a:pt x="3139206" y="16815"/>
                  <a:pt x="3219450" y="0"/>
                  <a:pt x="3219450" y="0"/>
                </a:cubicBezTo>
                <a:cubicBezTo>
                  <a:pt x="3244850" y="6350"/>
                  <a:pt x="3270092" y="13370"/>
                  <a:pt x="3295650" y="19050"/>
                </a:cubicBezTo>
                <a:cubicBezTo>
                  <a:pt x="3327258" y="26074"/>
                  <a:pt x="3362787" y="22036"/>
                  <a:pt x="3390900" y="38100"/>
                </a:cubicBezTo>
                <a:cubicBezTo>
                  <a:pt x="3421312" y="55478"/>
                  <a:pt x="3438272" y="123066"/>
                  <a:pt x="3448050" y="152400"/>
                </a:cubicBezTo>
                <a:cubicBezTo>
                  <a:pt x="3454400" y="196850"/>
                  <a:pt x="3457004" y="241999"/>
                  <a:pt x="3467100" y="285750"/>
                </a:cubicBezTo>
                <a:cubicBezTo>
                  <a:pt x="3476131" y="324882"/>
                  <a:pt x="3505200" y="400050"/>
                  <a:pt x="3505200" y="400050"/>
                </a:cubicBezTo>
                <a:cubicBezTo>
                  <a:pt x="3498850" y="450850"/>
                  <a:pt x="3495308" y="502080"/>
                  <a:pt x="3486150" y="552450"/>
                </a:cubicBezTo>
                <a:cubicBezTo>
                  <a:pt x="3482558" y="572207"/>
                  <a:pt x="3467100" y="589520"/>
                  <a:pt x="3467100" y="609600"/>
                </a:cubicBezTo>
                <a:cubicBezTo>
                  <a:pt x="3467100" y="663485"/>
                  <a:pt x="3462846" y="789076"/>
                  <a:pt x="3524250" y="838200"/>
                </a:cubicBezTo>
                <a:cubicBezTo>
                  <a:pt x="3539930" y="850744"/>
                  <a:pt x="3563439" y="848270"/>
                  <a:pt x="3581400" y="857250"/>
                </a:cubicBezTo>
                <a:cubicBezTo>
                  <a:pt x="3601878" y="867489"/>
                  <a:pt x="3619500" y="882650"/>
                  <a:pt x="3638550" y="895350"/>
                </a:cubicBezTo>
                <a:lnTo>
                  <a:pt x="3790950" y="1123950"/>
                </a:lnTo>
                <a:cubicBezTo>
                  <a:pt x="3803650" y="1143000"/>
                  <a:pt x="3810000" y="1168400"/>
                  <a:pt x="3829050" y="1181100"/>
                </a:cubicBezTo>
                <a:lnTo>
                  <a:pt x="3886200" y="1219200"/>
                </a:lnTo>
                <a:cubicBezTo>
                  <a:pt x="3892550" y="1238250"/>
                  <a:pt x="3895498" y="1258797"/>
                  <a:pt x="3905250" y="1276350"/>
                </a:cubicBezTo>
                <a:cubicBezTo>
                  <a:pt x="3927488" y="1316378"/>
                  <a:pt x="3966970" y="1347209"/>
                  <a:pt x="3981450" y="1390650"/>
                </a:cubicBezTo>
                <a:cubicBezTo>
                  <a:pt x="4015667" y="1493301"/>
                  <a:pt x="3977382" y="1406845"/>
                  <a:pt x="4057650" y="1504950"/>
                </a:cubicBezTo>
                <a:cubicBezTo>
                  <a:pt x="4097861" y="1554096"/>
                  <a:pt x="4121150" y="1619250"/>
                  <a:pt x="4171950" y="1657350"/>
                </a:cubicBezTo>
                <a:cubicBezTo>
                  <a:pt x="4197350" y="1676400"/>
                  <a:pt x="4224550" y="1693260"/>
                  <a:pt x="4248150" y="1714500"/>
                </a:cubicBezTo>
                <a:cubicBezTo>
                  <a:pt x="4416126" y="1865678"/>
                  <a:pt x="4296551" y="1795850"/>
                  <a:pt x="4438650" y="1866900"/>
                </a:cubicBezTo>
                <a:cubicBezTo>
                  <a:pt x="4445000" y="1885950"/>
                  <a:pt x="4443501" y="1909851"/>
                  <a:pt x="4457700" y="1924050"/>
                </a:cubicBezTo>
                <a:cubicBezTo>
                  <a:pt x="4477780" y="1944130"/>
                  <a:pt x="4509244" y="1948061"/>
                  <a:pt x="4533900" y="1962150"/>
                </a:cubicBezTo>
                <a:cubicBezTo>
                  <a:pt x="4553779" y="1973509"/>
                  <a:pt x="4572000" y="1987550"/>
                  <a:pt x="4591050" y="2000250"/>
                </a:cubicBezTo>
                <a:cubicBezTo>
                  <a:pt x="4603750" y="2019300"/>
                  <a:pt x="4627077" y="2034599"/>
                  <a:pt x="4629150" y="2057400"/>
                </a:cubicBezTo>
                <a:cubicBezTo>
                  <a:pt x="4644972" y="2231442"/>
                  <a:pt x="4621633" y="2167684"/>
                  <a:pt x="4572000" y="2266950"/>
                </a:cubicBezTo>
                <a:cubicBezTo>
                  <a:pt x="4493130" y="2424691"/>
                  <a:pt x="4624039" y="2217466"/>
                  <a:pt x="4514850" y="2381250"/>
                </a:cubicBezTo>
                <a:cubicBezTo>
                  <a:pt x="4508500" y="2406650"/>
                  <a:pt x="4502993" y="2432276"/>
                  <a:pt x="4495800" y="2457450"/>
                </a:cubicBezTo>
                <a:cubicBezTo>
                  <a:pt x="4490283" y="2476758"/>
                  <a:pt x="4476750" y="2494520"/>
                  <a:pt x="4476750" y="2514600"/>
                </a:cubicBezTo>
                <a:cubicBezTo>
                  <a:pt x="4476750" y="2578417"/>
                  <a:pt x="4486775" y="2641925"/>
                  <a:pt x="4495800" y="2705100"/>
                </a:cubicBezTo>
                <a:cubicBezTo>
                  <a:pt x="4499503" y="2731019"/>
                  <a:pt x="4498494" y="2760856"/>
                  <a:pt x="4514850" y="2781300"/>
                </a:cubicBezTo>
                <a:cubicBezTo>
                  <a:pt x="4527394" y="2796980"/>
                  <a:pt x="4552950" y="2794000"/>
                  <a:pt x="4572000" y="2800350"/>
                </a:cubicBezTo>
                <a:cubicBezTo>
                  <a:pt x="4584700" y="2825750"/>
                  <a:pt x="4593594" y="2853442"/>
                  <a:pt x="4610100" y="2876550"/>
                </a:cubicBezTo>
                <a:cubicBezTo>
                  <a:pt x="4625759" y="2898473"/>
                  <a:pt x="4652786" y="2910971"/>
                  <a:pt x="4667250" y="2933700"/>
                </a:cubicBezTo>
                <a:cubicBezTo>
                  <a:pt x="4697742" y="2981617"/>
                  <a:pt x="4711945" y="3038843"/>
                  <a:pt x="4743450" y="3086100"/>
                </a:cubicBezTo>
                <a:lnTo>
                  <a:pt x="4781550" y="3143250"/>
                </a:lnTo>
                <a:cubicBezTo>
                  <a:pt x="4787900" y="3168650"/>
                  <a:pt x="4795465" y="3193777"/>
                  <a:pt x="4800600" y="3219450"/>
                </a:cubicBezTo>
                <a:cubicBezTo>
                  <a:pt x="4808175" y="3257325"/>
                  <a:pt x="4811271" y="3296044"/>
                  <a:pt x="4819650" y="3333750"/>
                </a:cubicBezTo>
                <a:cubicBezTo>
                  <a:pt x="4824006" y="3353352"/>
                  <a:pt x="4833830" y="3371419"/>
                  <a:pt x="4838700" y="3390900"/>
                </a:cubicBezTo>
                <a:cubicBezTo>
                  <a:pt x="4846553" y="3422312"/>
                  <a:pt x="4844352" y="3456673"/>
                  <a:pt x="4857750" y="3486150"/>
                </a:cubicBezTo>
                <a:cubicBezTo>
                  <a:pt x="4924348" y="3632665"/>
                  <a:pt x="4907001" y="3568468"/>
                  <a:pt x="4991100" y="3638550"/>
                </a:cubicBezTo>
                <a:cubicBezTo>
                  <a:pt x="5084614" y="3716478"/>
                  <a:pt x="5010301" y="3681507"/>
                  <a:pt x="5124450" y="3752850"/>
                </a:cubicBezTo>
                <a:cubicBezTo>
                  <a:pt x="5148532" y="3767901"/>
                  <a:pt x="5178475" y="3773210"/>
                  <a:pt x="5200650" y="3790950"/>
                </a:cubicBezTo>
                <a:cubicBezTo>
                  <a:pt x="5242724" y="3824610"/>
                  <a:pt x="5270118" y="3875362"/>
                  <a:pt x="5314950" y="3905250"/>
                </a:cubicBezTo>
                <a:lnTo>
                  <a:pt x="5372100" y="3943350"/>
                </a:lnTo>
                <a:cubicBezTo>
                  <a:pt x="5415205" y="4072666"/>
                  <a:pt x="5352607" y="3923857"/>
                  <a:pt x="5505450" y="4076700"/>
                </a:cubicBezTo>
                <a:cubicBezTo>
                  <a:pt x="5524500" y="4095750"/>
                  <a:pt x="5539871" y="4119386"/>
                  <a:pt x="5562600" y="4133850"/>
                </a:cubicBezTo>
                <a:cubicBezTo>
                  <a:pt x="5610517" y="4164342"/>
                  <a:pt x="5667743" y="4178545"/>
                  <a:pt x="5715000" y="4210050"/>
                </a:cubicBezTo>
                <a:cubicBezTo>
                  <a:pt x="5734050" y="4222750"/>
                  <a:pt x="5751672" y="4237911"/>
                  <a:pt x="5772150" y="4248150"/>
                </a:cubicBezTo>
                <a:cubicBezTo>
                  <a:pt x="5929891" y="4327020"/>
                  <a:pt x="5722666" y="4196111"/>
                  <a:pt x="5886450" y="4305300"/>
                </a:cubicBezTo>
                <a:cubicBezTo>
                  <a:pt x="5915540" y="4392571"/>
                  <a:pt x="5905500" y="4342370"/>
                  <a:pt x="5905500" y="4457700"/>
                </a:cubicBez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 9"/>
          <p:cNvSpPr/>
          <p:nvPr/>
        </p:nvSpPr>
        <p:spPr>
          <a:xfrm>
            <a:off x="285750" y="2170340"/>
            <a:ext cx="7332467" cy="287680"/>
          </a:xfrm>
          <a:custGeom>
            <a:avLst/>
            <a:gdLst>
              <a:gd name="connsiteX0" fmla="*/ 0 w 7332467"/>
              <a:gd name="connsiteY0" fmla="*/ 172810 h 287680"/>
              <a:gd name="connsiteX1" fmla="*/ 666750 w 7332467"/>
              <a:gd name="connsiteY1" fmla="*/ 1360 h 287680"/>
              <a:gd name="connsiteX2" fmla="*/ 1143000 w 7332467"/>
              <a:gd name="connsiteY2" fmla="*/ 172810 h 287680"/>
              <a:gd name="connsiteX3" fmla="*/ 1809750 w 7332467"/>
              <a:gd name="connsiteY3" fmla="*/ 1360 h 287680"/>
              <a:gd name="connsiteX4" fmla="*/ 2686050 w 7332467"/>
              <a:gd name="connsiteY4" fmla="*/ 172810 h 287680"/>
              <a:gd name="connsiteX5" fmla="*/ 3429000 w 7332467"/>
              <a:gd name="connsiteY5" fmla="*/ 20410 h 287680"/>
              <a:gd name="connsiteX6" fmla="*/ 4114800 w 7332467"/>
              <a:gd name="connsiteY6" fmla="*/ 172810 h 287680"/>
              <a:gd name="connsiteX7" fmla="*/ 5086350 w 7332467"/>
              <a:gd name="connsiteY7" fmla="*/ 1360 h 287680"/>
              <a:gd name="connsiteX8" fmla="*/ 5772150 w 7332467"/>
              <a:gd name="connsiteY8" fmla="*/ 287110 h 287680"/>
              <a:gd name="connsiteX9" fmla="*/ 6991350 w 7332467"/>
              <a:gd name="connsiteY9" fmla="*/ 77560 h 287680"/>
              <a:gd name="connsiteX10" fmla="*/ 7296150 w 7332467"/>
              <a:gd name="connsiteY10" fmla="*/ 172810 h 287680"/>
              <a:gd name="connsiteX11" fmla="*/ 7315200 w 7332467"/>
              <a:gd name="connsiteY11" fmla="*/ 172810 h 2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2467" h="287680">
                <a:moveTo>
                  <a:pt x="0" y="172810"/>
                </a:moveTo>
                <a:cubicBezTo>
                  <a:pt x="238125" y="87085"/>
                  <a:pt x="476250" y="1360"/>
                  <a:pt x="666750" y="1360"/>
                </a:cubicBezTo>
                <a:cubicBezTo>
                  <a:pt x="857250" y="1360"/>
                  <a:pt x="952500" y="172810"/>
                  <a:pt x="1143000" y="172810"/>
                </a:cubicBezTo>
                <a:cubicBezTo>
                  <a:pt x="1333500" y="172810"/>
                  <a:pt x="1552575" y="1360"/>
                  <a:pt x="1809750" y="1360"/>
                </a:cubicBezTo>
                <a:cubicBezTo>
                  <a:pt x="2066925" y="1360"/>
                  <a:pt x="2416175" y="169635"/>
                  <a:pt x="2686050" y="172810"/>
                </a:cubicBezTo>
                <a:cubicBezTo>
                  <a:pt x="2955925" y="175985"/>
                  <a:pt x="3190875" y="20410"/>
                  <a:pt x="3429000" y="20410"/>
                </a:cubicBezTo>
                <a:cubicBezTo>
                  <a:pt x="3667125" y="20410"/>
                  <a:pt x="3838575" y="175985"/>
                  <a:pt x="4114800" y="172810"/>
                </a:cubicBezTo>
                <a:cubicBezTo>
                  <a:pt x="4391025" y="169635"/>
                  <a:pt x="4810125" y="-17690"/>
                  <a:pt x="5086350" y="1360"/>
                </a:cubicBezTo>
                <a:cubicBezTo>
                  <a:pt x="5362575" y="20410"/>
                  <a:pt x="5454650" y="274410"/>
                  <a:pt x="5772150" y="287110"/>
                </a:cubicBezTo>
                <a:cubicBezTo>
                  <a:pt x="6089650" y="299810"/>
                  <a:pt x="6737350" y="96610"/>
                  <a:pt x="6991350" y="77560"/>
                </a:cubicBezTo>
                <a:cubicBezTo>
                  <a:pt x="7245350" y="58510"/>
                  <a:pt x="7242175" y="156935"/>
                  <a:pt x="7296150" y="172810"/>
                </a:cubicBezTo>
                <a:cubicBezTo>
                  <a:pt x="7350125" y="188685"/>
                  <a:pt x="7332662" y="180747"/>
                  <a:pt x="7315200" y="172810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Vrije vorm 27"/>
          <p:cNvSpPr/>
          <p:nvPr/>
        </p:nvSpPr>
        <p:spPr>
          <a:xfrm>
            <a:off x="395536" y="2493248"/>
            <a:ext cx="7332467" cy="287680"/>
          </a:xfrm>
          <a:custGeom>
            <a:avLst/>
            <a:gdLst>
              <a:gd name="connsiteX0" fmla="*/ 0 w 7332467"/>
              <a:gd name="connsiteY0" fmla="*/ 172810 h 287680"/>
              <a:gd name="connsiteX1" fmla="*/ 666750 w 7332467"/>
              <a:gd name="connsiteY1" fmla="*/ 1360 h 287680"/>
              <a:gd name="connsiteX2" fmla="*/ 1143000 w 7332467"/>
              <a:gd name="connsiteY2" fmla="*/ 172810 h 287680"/>
              <a:gd name="connsiteX3" fmla="*/ 1809750 w 7332467"/>
              <a:gd name="connsiteY3" fmla="*/ 1360 h 287680"/>
              <a:gd name="connsiteX4" fmla="*/ 2686050 w 7332467"/>
              <a:gd name="connsiteY4" fmla="*/ 172810 h 287680"/>
              <a:gd name="connsiteX5" fmla="*/ 3429000 w 7332467"/>
              <a:gd name="connsiteY5" fmla="*/ 20410 h 287680"/>
              <a:gd name="connsiteX6" fmla="*/ 4114800 w 7332467"/>
              <a:gd name="connsiteY6" fmla="*/ 172810 h 287680"/>
              <a:gd name="connsiteX7" fmla="*/ 5086350 w 7332467"/>
              <a:gd name="connsiteY7" fmla="*/ 1360 h 287680"/>
              <a:gd name="connsiteX8" fmla="*/ 5772150 w 7332467"/>
              <a:gd name="connsiteY8" fmla="*/ 287110 h 287680"/>
              <a:gd name="connsiteX9" fmla="*/ 6991350 w 7332467"/>
              <a:gd name="connsiteY9" fmla="*/ 77560 h 287680"/>
              <a:gd name="connsiteX10" fmla="*/ 7296150 w 7332467"/>
              <a:gd name="connsiteY10" fmla="*/ 172810 h 287680"/>
              <a:gd name="connsiteX11" fmla="*/ 7315200 w 7332467"/>
              <a:gd name="connsiteY11" fmla="*/ 172810 h 2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2467" h="287680">
                <a:moveTo>
                  <a:pt x="0" y="172810"/>
                </a:moveTo>
                <a:cubicBezTo>
                  <a:pt x="238125" y="87085"/>
                  <a:pt x="476250" y="1360"/>
                  <a:pt x="666750" y="1360"/>
                </a:cubicBezTo>
                <a:cubicBezTo>
                  <a:pt x="857250" y="1360"/>
                  <a:pt x="952500" y="172810"/>
                  <a:pt x="1143000" y="172810"/>
                </a:cubicBezTo>
                <a:cubicBezTo>
                  <a:pt x="1333500" y="172810"/>
                  <a:pt x="1552575" y="1360"/>
                  <a:pt x="1809750" y="1360"/>
                </a:cubicBezTo>
                <a:cubicBezTo>
                  <a:pt x="2066925" y="1360"/>
                  <a:pt x="2416175" y="169635"/>
                  <a:pt x="2686050" y="172810"/>
                </a:cubicBezTo>
                <a:cubicBezTo>
                  <a:pt x="2955925" y="175985"/>
                  <a:pt x="3190875" y="20410"/>
                  <a:pt x="3429000" y="20410"/>
                </a:cubicBezTo>
                <a:cubicBezTo>
                  <a:pt x="3667125" y="20410"/>
                  <a:pt x="3838575" y="175985"/>
                  <a:pt x="4114800" y="172810"/>
                </a:cubicBezTo>
                <a:cubicBezTo>
                  <a:pt x="4391025" y="169635"/>
                  <a:pt x="4810125" y="-17690"/>
                  <a:pt x="5086350" y="1360"/>
                </a:cubicBezTo>
                <a:cubicBezTo>
                  <a:pt x="5362575" y="20410"/>
                  <a:pt x="5454650" y="274410"/>
                  <a:pt x="5772150" y="287110"/>
                </a:cubicBezTo>
                <a:cubicBezTo>
                  <a:pt x="6089650" y="299810"/>
                  <a:pt x="6737350" y="96610"/>
                  <a:pt x="6991350" y="77560"/>
                </a:cubicBezTo>
                <a:cubicBezTo>
                  <a:pt x="7245350" y="58510"/>
                  <a:pt x="7242175" y="156935"/>
                  <a:pt x="7296150" y="172810"/>
                </a:cubicBezTo>
                <a:cubicBezTo>
                  <a:pt x="7350125" y="188685"/>
                  <a:pt x="7332662" y="180747"/>
                  <a:pt x="7315200" y="172810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Vrije vorm 28"/>
          <p:cNvSpPr/>
          <p:nvPr/>
        </p:nvSpPr>
        <p:spPr>
          <a:xfrm>
            <a:off x="395536" y="2925296"/>
            <a:ext cx="7332467" cy="287680"/>
          </a:xfrm>
          <a:custGeom>
            <a:avLst/>
            <a:gdLst>
              <a:gd name="connsiteX0" fmla="*/ 0 w 7332467"/>
              <a:gd name="connsiteY0" fmla="*/ 172810 h 287680"/>
              <a:gd name="connsiteX1" fmla="*/ 666750 w 7332467"/>
              <a:gd name="connsiteY1" fmla="*/ 1360 h 287680"/>
              <a:gd name="connsiteX2" fmla="*/ 1143000 w 7332467"/>
              <a:gd name="connsiteY2" fmla="*/ 172810 h 287680"/>
              <a:gd name="connsiteX3" fmla="*/ 1809750 w 7332467"/>
              <a:gd name="connsiteY3" fmla="*/ 1360 h 287680"/>
              <a:gd name="connsiteX4" fmla="*/ 2686050 w 7332467"/>
              <a:gd name="connsiteY4" fmla="*/ 172810 h 287680"/>
              <a:gd name="connsiteX5" fmla="*/ 3429000 w 7332467"/>
              <a:gd name="connsiteY5" fmla="*/ 20410 h 287680"/>
              <a:gd name="connsiteX6" fmla="*/ 4114800 w 7332467"/>
              <a:gd name="connsiteY6" fmla="*/ 172810 h 287680"/>
              <a:gd name="connsiteX7" fmla="*/ 5086350 w 7332467"/>
              <a:gd name="connsiteY7" fmla="*/ 1360 h 287680"/>
              <a:gd name="connsiteX8" fmla="*/ 5772150 w 7332467"/>
              <a:gd name="connsiteY8" fmla="*/ 287110 h 287680"/>
              <a:gd name="connsiteX9" fmla="*/ 6991350 w 7332467"/>
              <a:gd name="connsiteY9" fmla="*/ 77560 h 287680"/>
              <a:gd name="connsiteX10" fmla="*/ 7296150 w 7332467"/>
              <a:gd name="connsiteY10" fmla="*/ 172810 h 287680"/>
              <a:gd name="connsiteX11" fmla="*/ 7315200 w 7332467"/>
              <a:gd name="connsiteY11" fmla="*/ 172810 h 2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2467" h="287680">
                <a:moveTo>
                  <a:pt x="0" y="172810"/>
                </a:moveTo>
                <a:cubicBezTo>
                  <a:pt x="238125" y="87085"/>
                  <a:pt x="476250" y="1360"/>
                  <a:pt x="666750" y="1360"/>
                </a:cubicBezTo>
                <a:cubicBezTo>
                  <a:pt x="857250" y="1360"/>
                  <a:pt x="952500" y="172810"/>
                  <a:pt x="1143000" y="172810"/>
                </a:cubicBezTo>
                <a:cubicBezTo>
                  <a:pt x="1333500" y="172810"/>
                  <a:pt x="1552575" y="1360"/>
                  <a:pt x="1809750" y="1360"/>
                </a:cubicBezTo>
                <a:cubicBezTo>
                  <a:pt x="2066925" y="1360"/>
                  <a:pt x="2416175" y="169635"/>
                  <a:pt x="2686050" y="172810"/>
                </a:cubicBezTo>
                <a:cubicBezTo>
                  <a:pt x="2955925" y="175985"/>
                  <a:pt x="3190875" y="20410"/>
                  <a:pt x="3429000" y="20410"/>
                </a:cubicBezTo>
                <a:cubicBezTo>
                  <a:pt x="3667125" y="20410"/>
                  <a:pt x="3838575" y="175985"/>
                  <a:pt x="4114800" y="172810"/>
                </a:cubicBezTo>
                <a:cubicBezTo>
                  <a:pt x="4391025" y="169635"/>
                  <a:pt x="4810125" y="-17690"/>
                  <a:pt x="5086350" y="1360"/>
                </a:cubicBezTo>
                <a:cubicBezTo>
                  <a:pt x="5362575" y="20410"/>
                  <a:pt x="5454650" y="274410"/>
                  <a:pt x="5772150" y="287110"/>
                </a:cubicBezTo>
                <a:cubicBezTo>
                  <a:pt x="6089650" y="299810"/>
                  <a:pt x="6737350" y="96610"/>
                  <a:pt x="6991350" y="77560"/>
                </a:cubicBezTo>
                <a:cubicBezTo>
                  <a:pt x="7245350" y="58510"/>
                  <a:pt x="7242175" y="156935"/>
                  <a:pt x="7296150" y="172810"/>
                </a:cubicBezTo>
                <a:cubicBezTo>
                  <a:pt x="7350125" y="188685"/>
                  <a:pt x="7332662" y="180747"/>
                  <a:pt x="7315200" y="172810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Vrije vorm 29"/>
          <p:cNvSpPr/>
          <p:nvPr/>
        </p:nvSpPr>
        <p:spPr>
          <a:xfrm>
            <a:off x="395536" y="3357344"/>
            <a:ext cx="7332467" cy="287680"/>
          </a:xfrm>
          <a:custGeom>
            <a:avLst/>
            <a:gdLst>
              <a:gd name="connsiteX0" fmla="*/ 0 w 7332467"/>
              <a:gd name="connsiteY0" fmla="*/ 172810 h 287680"/>
              <a:gd name="connsiteX1" fmla="*/ 666750 w 7332467"/>
              <a:gd name="connsiteY1" fmla="*/ 1360 h 287680"/>
              <a:gd name="connsiteX2" fmla="*/ 1143000 w 7332467"/>
              <a:gd name="connsiteY2" fmla="*/ 172810 h 287680"/>
              <a:gd name="connsiteX3" fmla="*/ 1809750 w 7332467"/>
              <a:gd name="connsiteY3" fmla="*/ 1360 h 287680"/>
              <a:gd name="connsiteX4" fmla="*/ 2686050 w 7332467"/>
              <a:gd name="connsiteY4" fmla="*/ 172810 h 287680"/>
              <a:gd name="connsiteX5" fmla="*/ 3429000 w 7332467"/>
              <a:gd name="connsiteY5" fmla="*/ 20410 h 287680"/>
              <a:gd name="connsiteX6" fmla="*/ 4114800 w 7332467"/>
              <a:gd name="connsiteY6" fmla="*/ 172810 h 287680"/>
              <a:gd name="connsiteX7" fmla="*/ 5086350 w 7332467"/>
              <a:gd name="connsiteY7" fmla="*/ 1360 h 287680"/>
              <a:gd name="connsiteX8" fmla="*/ 5772150 w 7332467"/>
              <a:gd name="connsiteY8" fmla="*/ 287110 h 287680"/>
              <a:gd name="connsiteX9" fmla="*/ 6991350 w 7332467"/>
              <a:gd name="connsiteY9" fmla="*/ 77560 h 287680"/>
              <a:gd name="connsiteX10" fmla="*/ 7296150 w 7332467"/>
              <a:gd name="connsiteY10" fmla="*/ 172810 h 287680"/>
              <a:gd name="connsiteX11" fmla="*/ 7315200 w 7332467"/>
              <a:gd name="connsiteY11" fmla="*/ 172810 h 2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2467" h="287680">
                <a:moveTo>
                  <a:pt x="0" y="172810"/>
                </a:moveTo>
                <a:cubicBezTo>
                  <a:pt x="238125" y="87085"/>
                  <a:pt x="476250" y="1360"/>
                  <a:pt x="666750" y="1360"/>
                </a:cubicBezTo>
                <a:cubicBezTo>
                  <a:pt x="857250" y="1360"/>
                  <a:pt x="952500" y="172810"/>
                  <a:pt x="1143000" y="172810"/>
                </a:cubicBezTo>
                <a:cubicBezTo>
                  <a:pt x="1333500" y="172810"/>
                  <a:pt x="1552575" y="1360"/>
                  <a:pt x="1809750" y="1360"/>
                </a:cubicBezTo>
                <a:cubicBezTo>
                  <a:pt x="2066925" y="1360"/>
                  <a:pt x="2416175" y="169635"/>
                  <a:pt x="2686050" y="172810"/>
                </a:cubicBezTo>
                <a:cubicBezTo>
                  <a:pt x="2955925" y="175985"/>
                  <a:pt x="3190875" y="20410"/>
                  <a:pt x="3429000" y="20410"/>
                </a:cubicBezTo>
                <a:cubicBezTo>
                  <a:pt x="3667125" y="20410"/>
                  <a:pt x="3838575" y="175985"/>
                  <a:pt x="4114800" y="172810"/>
                </a:cubicBezTo>
                <a:cubicBezTo>
                  <a:pt x="4391025" y="169635"/>
                  <a:pt x="4810125" y="-17690"/>
                  <a:pt x="5086350" y="1360"/>
                </a:cubicBezTo>
                <a:cubicBezTo>
                  <a:pt x="5362575" y="20410"/>
                  <a:pt x="5454650" y="274410"/>
                  <a:pt x="5772150" y="287110"/>
                </a:cubicBezTo>
                <a:cubicBezTo>
                  <a:pt x="6089650" y="299810"/>
                  <a:pt x="6737350" y="96610"/>
                  <a:pt x="6991350" y="77560"/>
                </a:cubicBezTo>
                <a:cubicBezTo>
                  <a:pt x="7245350" y="58510"/>
                  <a:pt x="7242175" y="156935"/>
                  <a:pt x="7296150" y="172810"/>
                </a:cubicBezTo>
                <a:cubicBezTo>
                  <a:pt x="7350125" y="188685"/>
                  <a:pt x="7332662" y="180747"/>
                  <a:pt x="7315200" y="172810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Vrije vorm 30"/>
          <p:cNvSpPr/>
          <p:nvPr/>
        </p:nvSpPr>
        <p:spPr>
          <a:xfrm>
            <a:off x="395536" y="3789392"/>
            <a:ext cx="7332467" cy="287680"/>
          </a:xfrm>
          <a:custGeom>
            <a:avLst/>
            <a:gdLst>
              <a:gd name="connsiteX0" fmla="*/ 0 w 7332467"/>
              <a:gd name="connsiteY0" fmla="*/ 172810 h 287680"/>
              <a:gd name="connsiteX1" fmla="*/ 666750 w 7332467"/>
              <a:gd name="connsiteY1" fmla="*/ 1360 h 287680"/>
              <a:gd name="connsiteX2" fmla="*/ 1143000 w 7332467"/>
              <a:gd name="connsiteY2" fmla="*/ 172810 h 287680"/>
              <a:gd name="connsiteX3" fmla="*/ 1809750 w 7332467"/>
              <a:gd name="connsiteY3" fmla="*/ 1360 h 287680"/>
              <a:gd name="connsiteX4" fmla="*/ 2686050 w 7332467"/>
              <a:gd name="connsiteY4" fmla="*/ 172810 h 287680"/>
              <a:gd name="connsiteX5" fmla="*/ 3429000 w 7332467"/>
              <a:gd name="connsiteY5" fmla="*/ 20410 h 287680"/>
              <a:gd name="connsiteX6" fmla="*/ 4114800 w 7332467"/>
              <a:gd name="connsiteY6" fmla="*/ 172810 h 287680"/>
              <a:gd name="connsiteX7" fmla="*/ 5086350 w 7332467"/>
              <a:gd name="connsiteY7" fmla="*/ 1360 h 287680"/>
              <a:gd name="connsiteX8" fmla="*/ 5772150 w 7332467"/>
              <a:gd name="connsiteY8" fmla="*/ 287110 h 287680"/>
              <a:gd name="connsiteX9" fmla="*/ 6991350 w 7332467"/>
              <a:gd name="connsiteY9" fmla="*/ 77560 h 287680"/>
              <a:gd name="connsiteX10" fmla="*/ 7296150 w 7332467"/>
              <a:gd name="connsiteY10" fmla="*/ 172810 h 287680"/>
              <a:gd name="connsiteX11" fmla="*/ 7315200 w 7332467"/>
              <a:gd name="connsiteY11" fmla="*/ 172810 h 2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2467" h="287680">
                <a:moveTo>
                  <a:pt x="0" y="172810"/>
                </a:moveTo>
                <a:cubicBezTo>
                  <a:pt x="238125" y="87085"/>
                  <a:pt x="476250" y="1360"/>
                  <a:pt x="666750" y="1360"/>
                </a:cubicBezTo>
                <a:cubicBezTo>
                  <a:pt x="857250" y="1360"/>
                  <a:pt x="952500" y="172810"/>
                  <a:pt x="1143000" y="172810"/>
                </a:cubicBezTo>
                <a:cubicBezTo>
                  <a:pt x="1333500" y="172810"/>
                  <a:pt x="1552575" y="1360"/>
                  <a:pt x="1809750" y="1360"/>
                </a:cubicBezTo>
                <a:cubicBezTo>
                  <a:pt x="2066925" y="1360"/>
                  <a:pt x="2416175" y="169635"/>
                  <a:pt x="2686050" y="172810"/>
                </a:cubicBezTo>
                <a:cubicBezTo>
                  <a:pt x="2955925" y="175985"/>
                  <a:pt x="3190875" y="20410"/>
                  <a:pt x="3429000" y="20410"/>
                </a:cubicBezTo>
                <a:cubicBezTo>
                  <a:pt x="3667125" y="20410"/>
                  <a:pt x="3838575" y="175985"/>
                  <a:pt x="4114800" y="172810"/>
                </a:cubicBezTo>
                <a:cubicBezTo>
                  <a:pt x="4391025" y="169635"/>
                  <a:pt x="4810125" y="-17690"/>
                  <a:pt x="5086350" y="1360"/>
                </a:cubicBezTo>
                <a:cubicBezTo>
                  <a:pt x="5362575" y="20410"/>
                  <a:pt x="5454650" y="274410"/>
                  <a:pt x="5772150" y="287110"/>
                </a:cubicBezTo>
                <a:cubicBezTo>
                  <a:pt x="6089650" y="299810"/>
                  <a:pt x="6737350" y="96610"/>
                  <a:pt x="6991350" y="77560"/>
                </a:cubicBezTo>
                <a:cubicBezTo>
                  <a:pt x="7245350" y="58510"/>
                  <a:pt x="7242175" y="156935"/>
                  <a:pt x="7296150" y="172810"/>
                </a:cubicBezTo>
                <a:cubicBezTo>
                  <a:pt x="7350125" y="188685"/>
                  <a:pt x="7332662" y="180747"/>
                  <a:pt x="7315200" y="172810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Vrije vorm 31"/>
          <p:cNvSpPr/>
          <p:nvPr/>
        </p:nvSpPr>
        <p:spPr>
          <a:xfrm>
            <a:off x="395536" y="4221440"/>
            <a:ext cx="7332467" cy="287680"/>
          </a:xfrm>
          <a:custGeom>
            <a:avLst/>
            <a:gdLst>
              <a:gd name="connsiteX0" fmla="*/ 0 w 7332467"/>
              <a:gd name="connsiteY0" fmla="*/ 172810 h 287680"/>
              <a:gd name="connsiteX1" fmla="*/ 666750 w 7332467"/>
              <a:gd name="connsiteY1" fmla="*/ 1360 h 287680"/>
              <a:gd name="connsiteX2" fmla="*/ 1143000 w 7332467"/>
              <a:gd name="connsiteY2" fmla="*/ 172810 h 287680"/>
              <a:gd name="connsiteX3" fmla="*/ 1809750 w 7332467"/>
              <a:gd name="connsiteY3" fmla="*/ 1360 h 287680"/>
              <a:gd name="connsiteX4" fmla="*/ 2686050 w 7332467"/>
              <a:gd name="connsiteY4" fmla="*/ 172810 h 287680"/>
              <a:gd name="connsiteX5" fmla="*/ 3429000 w 7332467"/>
              <a:gd name="connsiteY5" fmla="*/ 20410 h 287680"/>
              <a:gd name="connsiteX6" fmla="*/ 4114800 w 7332467"/>
              <a:gd name="connsiteY6" fmla="*/ 172810 h 287680"/>
              <a:gd name="connsiteX7" fmla="*/ 5086350 w 7332467"/>
              <a:gd name="connsiteY7" fmla="*/ 1360 h 287680"/>
              <a:gd name="connsiteX8" fmla="*/ 5772150 w 7332467"/>
              <a:gd name="connsiteY8" fmla="*/ 287110 h 287680"/>
              <a:gd name="connsiteX9" fmla="*/ 6991350 w 7332467"/>
              <a:gd name="connsiteY9" fmla="*/ 77560 h 287680"/>
              <a:gd name="connsiteX10" fmla="*/ 7296150 w 7332467"/>
              <a:gd name="connsiteY10" fmla="*/ 172810 h 287680"/>
              <a:gd name="connsiteX11" fmla="*/ 7315200 w 7332467"/>
              <a:gd name="connsiteY11" fmla="*/ 172810 h 2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2467" h="287680">
                <a:moveTo>
                  <a:pt x="0" y="172810"/>
                </a:moveTo>
                <a:cubicBezTo>
                  <a:pt x="238125" y="87085"/>
                  <a:pt x="476250" y="1360"/>
                  <a:pt x="666750" y="1360"/>
                </a:cubicBezTo>
                <a:cubicBezTo>
                  <a:pt x="857250" y="1360"/>
                  <a:pt x="952500" y="172810"/>
                  <a:pt x="1143000" y="172810"/>
                </a:cubicBezTo>
                <a:cubicBezTo>
                  <a:pt x="1333500" y="172810"/>
                  <a:pt x="1552575" y="1360"/>
                  <a:pt x="1809750" y="1360"/>
                </a:cubicBezTo>
                <a:cubicBezTo>
                  <a:pt x="2066925" y="1360"/>
                  <a:pt x="2416175" y="169635"/>
                  <a:pt x="2686050" y="172810"/>
                </a:cubicBezTo>
                <a:cubicBezTo>
                  <a:pt x="2955925" y="175985"/>
                  <a:pt x="3190875" y="20410"/>
                  <a:pt x="3429000" y="20410"/>
                </a:cubicBezTo>
                <a:cubicBezTo>
                  <a:pt x="3667125" y="20410"/>
                  <a:pt x="3838575" y="175985"/>
                  <a:pt x="4114800" y="172810"/>
                </a:cubicBezTo>
                <a:cubicBezTo>
                  <a:pt x="4391025" y="169635"/>
                  <a:pt x="4810125" y="-17690"/>
                  <a:pt x="5086350" y="1360"/>
                </a:cubicBezTo>
                <a:cubicBezTo>
                  <a:pt x="5362575" y="20410"/>
                  <a:pt x="5454650" y="274410"/>
                  <a:pt x="5772150" y="287110"/>
                </a:cubicBezTo>
                <a:cubicBezTo>
                  <a:pt x="6089650" y="299810"/>
                  <a:pt x="6737350" y="96610"/>
                  <a:pt x="6991350" y="77560"/>
                </a:cubicBezTo>
                <a:cubicBezTo>
                  <a:pt x="7245350" y="58510"/>
                  <a:pt x="7242175" y="156935"/>
                  <a:pt x="7296150" y="172810"/>
                </a:cubicBezTo>
                <a:cubicBezTo>
                  <a:pt x="7350125" y="188685"/>
                  <a:pt x="7332662" y="180747"/>
                  <a:pt x="7315200" y="172810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Vrije vorm 32"/>
          <p:cNvSpPr/>
          <p:nvPr/>
        </p:nvSpPr>
        <p:spPr>
          <a:xfrm>
            <a:off x="395536" y="4653488"/>
            <a:ext cx="7332467" cy="287680"/>
          </a:xfrm>
          <a:custGeom>
            <a:avLst/>
            <a:gdLst>
              <a:gd name="connsiteX0" fmla="*/ 0 w 7332467"/>
              <a:gd name="connsiteY0" fmla="*/ 172810 h 287680"/>
              <a:gd name="connsiteX1" fmla="*/ 666750 w 7332467"/>
              <a:gd name="connsiteY1" fmla="*/ 1360 h 287680"/>
              <a:gd name="connsiteX2" fmla="*/ 1143000 w 7332467"/>
              <a:gd name="connsiteY2" fmla="*/ 172810 h 287680"/>
              <a:gd name="connsiteX3" fmla="*/ 1809750 w 7332467"/>
              <a:gd name="connsiteY3" fmla="*/ 1360 h 287680"/>
              <a:gd name="connsiteX4" fmla="*/ 2686050 w 7332467"/>
              <a:gd name="connsiteY4" fmla="*/ 172810 h 287680"/>
              <a:gd name="connsiteX5" fmla="*/ 3429000 w 7332467"/>
              <a:gd name="connsiteY5" fmla="*/ 20410 h 287680"/>
              <a:gd name="connsiteX6" fmla="*/ 4114800 w 7332467"/>
              <a:gd name="connsiteY6" fmla="*/ 172810 h 287680"/>
              <a:gd name="connsiteX7" fmla="*/ 5086350 w 7332467"/>
              <a:gd name="connsiteY7" fmla="*/ 1360 h 287680"/>
              <a:gd name="connsiteX8" fmla="*/ 5772150 w 7332467"/>
              <a:gd name="connsiteY8" fmla="*/ 287110 h 287680"/>
              <a:gd name="connsiteX9" fmla="*/ 6991350 w 7332467"/>
              <a:gd name="connsiteY9" fmla="*/ 77560 h 287680"/>
              <a:gd name="connsiteX10" fmla="*/ 7296150 w 7332467"/>
              <a:gd name="connsiteY10" fmla="*/ 172810 h 287680"/>
              <a:gd name="connsiteX11" fmla="*/ 7315200 w 7332467"/>
              <a:gd name="connsiteY11" fmla="*/ 172810 h 2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2467" h="287680">
                <a:moveTo>
                  <a:pt x="0" y="172810"/>
                </a:moveTo>
                <a:cubicBezTo>
                  <a:pt x="238125" y="87085"/>
                  <a:pt x="476250" y="1360"/>
                  <a:pt x="666750" y="1360"/>
                </a:cubicBezTo>
                <a:cubicBezTo>
                  <a:pt x="857250" y="1360"/>
                  <a:pt x="952500" y="172810"/>
                  <a:pt x="1143000" y="172810"/>
                </a:cubicBezTo>
                <a:cubicBezTo>
                  <a:pt x="1333500" y="172810"/>
                  <a:pt x="1552575" y="1360"/>
                  <a:pt x="1809750" y="1360"/>
                </a:cubicBezTo>
                <a:cubicBezTo>
                  <a:pt x="2066925" y="1360"/>
                  <a:pt x="2416175" y="169635"/>
                  <a:pt x="2686050" y="172810"/>
                </a:cubicBezTo>
                <a:cubicBezTo>
                  <a:pt x="2955925" y="175985"/>
                  <a:pt x="3190875" y="20410"/>
                  <a:pt x="3429000" y="20410"/>
                </a:cubicBezTo>
                <a:cubicBezTo>
                  <a:pt x="3667125" y="20410"/>
                  <a:pt x="3838575" y="175985"/>
                  <a:pt x="4114800" y="172810"/>
                </a:cubicBezTo>
                <a:cubicBezTo>
                  <a:pt x="4391025" y="169635"/>
                  <a:pt x="4810125" y="-17690"/>
                  <a:pt x="5086350" y="1360"/>
                </a:cubicBezTo>
                <a:cubicBezTo>
                  <a:pt x="5362575" y="20410"/>
                  <a:pt x="5454650" y="274410"/>
                  <a:pt x="5772150" y="287110"/>
                </a:cubicBezTo>
                <a:cubicBezTo>
                  <a:pt x="6089650" y="299810"/>
                  <a:pt x="6737350" y="96610"/>
                  <a:pt x="6991350" y="77560"/>
                </a:cubicBezTo>
                <a:cubicBezTo>
                  <a:pt x="7245350" y="58510"/>
                  <a:pt x="7242175" y="156935"/>
                  <a:pt x="7296150" y="172810"/>
                </a:cubicBezTo>
                <a:cubicBezTo>
                  <a:pt x="7350125" y="188685"/>
                  <a:pt x="7332662" y="180747"/>
                  <a:pt x="7315200" y="172810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Vrije vorm 33"/>
          <p:cNvSpPr/>
          <p:nvPr/>
        </p:nvSpPr>
        <p:spPr>
          <a:xfrm>
            <a:off x="395536" y="5085536"/>
            <a:ext cx="7332467" cy="287680"/>
          </a:xfrm>
          <a:custGeom>
            <a:avLst/>
            <a:gdLst>
              <a:gd name="connsiteX0" fmla="*/ 0 w 7332467"/>
              <a:gd name="connsiteY0" fmla="*/ 172810 h 287680"/>
              <a:gd name="connsiteX1" fmla="*/ 666750 w 7332467"/>
              <a:gd name="connsiteY1" fmla="*/ 1360 h 287680"/>
              <a:gd name="connsiteX2" fmla="*/ 1143000 w 7332467"/>
              <a:gd name="connsiteY2" fmla="*/ 172810 h 287680"/>
              <a:gd name="connsiteX3" fmla="*/ 1809750 w 7332467"/>
              <a:gd name="connsiteY3" fmla="*/ 1360 h 287680"/>
              <a:gd name="connsiteX4" fmla="*/ 2686050 w 7332467"/>
              <a:gd name="connsiteY4" fmla="*/ 172810 h 287680"/>
              <a:gd name="connsiteX5" fmla="*/ 3429000 w 7332467"/>
              <a:gd name="connsiteY5" fmla="*/ 20410 h 287680"/>
              <a:gd name="connsiteX6" fmla="*/ 4114800 w 7332467"/>
              <a:gd name="connsiteY6" fmla="*/ 172810 h 287680"/>
              <a:gd name="connsiteX7" fmla="*/ 5086350 w 7332467"/>
              <a:gd name="connsiteY7" fmla="*/ 1360 h 287680"/>
              <a:gd name="connsiteX8" fmla="*/ 5772150 w 7332467"/>
              <a:gd name="connsiteY8" fmla="*/ 287110 h 287680"/>
              <a:gd name="connsiteX9" fmla="*/ 6991350 w 7332467"/>
              <a:gd name="connsiteY9" fmla="*/ 77560 h 287680"/>
              <a:gd name="connsiteX10" fmla="*/ 7296150 w 7332467"/>
              <a:gd name="connsiteY10" fmla="*/ 172810 h 287680"/>
              <a:gd name="connsiteX11" fmla="*/ 7315200 w 7332467"/>
              <a:gd name="connsiteY11" fmla="*/ 172810 h 2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2467" h="287680">
                <a:moveTo>
                  <a:pt x="0" y="172810"/>
                </a:moveTo>
                <a:cubicBezTo>
                  <a:pt x="238125" y="87085"/>
                  <a:pt x="476250" y="1360"/>
                  <a:pt x="666750" y="1360"/>
                </a:cubicBezTo>
                <a:cubicBezTo>
                  <a:pt x="857250" y="1360"/>
                  <a:pt x="952500" y="172810"/>
                  <a:pt x="1143000" y="172810"/>
                </a:cubicBezTo>
                <a:cubicBezTo>
                  <a:pt x="1333500" y="172810"/>
                  <a:pt x="1552575" y="1360"/>
                  <a:pt x="1809750" y="1360"/>
                </a:cubicBezTo>
                <a:cubicBezTo>
                  <a:pt x="2066925" y="1360"/>
                  <a:pt x="2416175" y="169635"/>
                  <a:pt x="2686050" y="172810"/>
                </a:cubicBezTo>
                <a:cubicBezTo>
                  <a:pt x="2955925" y="175985"/>
                  <a:pt x="3190875" y="20410"/>
                  <a:pt x="3429000" y="20410"/>
                </a:cubicBezTo>
                <a:cubicBezTo>
                  <a:pt x="3667125" y="20410"/>
                  <a:pt x="3838575" y="175985"/>
                  <a:pt x="4114800" y="172810"/>
                </a:cubicBezTo>
                <a:cubicBezTo>
                  <a:pt x="4391025" y="169635"/>
                  <a:pt x="4810125" y="-17690"/>
                  <a:pt x="5086350" y="1360"/>
                </a:cubicBezTo>
                <a:cubicBezTo>
                  <a:pt x="5362575" y="20410"/>
                  <a:pt x="5454650" y="274410"/>
                  <a:pt x="5772150" y="287110"/>
                </a:cubicBezTo>
                <a:cubicBezTo>
                  <a:pt x="6089650" y="299810"/>
                  <a:pt x="6737350" y="96610"/>
                  <a:pt x="6991350" y="77560"/>
                </a:cubicBezTo>
                <a:cubicBezTo>
                  <a:pt x="7245350" y="58510"/>
                  <a:pt x="7242175" y="156935"/>
                  <a:pt x="7296150" y="172810"/>
                </a:cubicBezTo>
                <a:cubicBezTo>
                  <a:pt x="7350125" y="188685"/>
                  <a:pt x="7332662" y="180747"/>
                  <a:pt x="7315200" y="172810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Vrije vorm 34"/>
          <p:cNvSpPr/>
          <p:nvPr/>
        </p:nvSpPr>
        <p:spPr>
          <a:xfrm>
            <a:off x="395536" y="5517584"/>
            <a:ext cx="7332467" cy="287680"/>
          </a:xfrm>
          <a:custGeom>
            <a:avLst/>
            <a:gdLst>
              <a:gd name="connsiteX0" fmla="*/ 0 w 7332467"/>
              <a:gd name="connsiteY0" fmla="*/ 172810 h 287680"/>
              <a:gd name="connsiteX1" fmla="*/ 666750 w 7332467"/>
              <a:gd name="connsiteY1" fmla="*/ 1360 h 287680"/>
              <a:gd name="connsiteX2" fmla="*/ 1143000 w 7332467"/>
              <a:gd name="connsiteY2" fmla="*/ 172810 h 287680"/>
              <a:gd name="connsiteX3" fmla="*/ 1809750 w 7332467"/>
              <a:gd name="connsiteY3" fmla="*/ 1360 h 287680"/>
              <a:gd name="connsiteX4" fmla="*/ 2686050 w 7332467"/>
              <a:gd name="connsiteY4" fmla="*/ 172810 h 287680"/>
              <a:gd name="connsiteX5" fmla="*/ 3429000 w 7332467"/>
              <a:gd name="connsiteY5" fmla="*/ 20410 h 287680"/>
              <a:gd name="connsiteX6" fmla="*/ 4114800 w 7332467"/>
              <a:gd name="connsiteY6" fmla="*/ 172810 h 287680"/>
              <a:gd name="connsiteX7" fmla="*/ 5086350 w 7332467"/>
              <a:gd name="connsiteY7" fmla="*/ 1360 h 287680"/>
              <a:gd name="connsiteX8" fmla="*/ 5772150 w 7332467"/>
              <a:gd name="connsiteY8" fmla="*/ 287110 h 287680"/>
              <a:gd name="connsiteX9" fmla="*/ 6991350 w 7332467"/>
              <a:gd name="connsiteY9" fmla="*/ 77560 h 287680"/>
              <a:gd name="connsiteX10" fmla="*/ 7296150 w 7332467"/>
              <a:gd name="connsiteY10" fmla="*/ 172810 h 287680"/>
              <a:gd name="connsiteX11" fmla="*/ 7315200 w 7332467"/>
              <a:gd name="connsiteY11" fmla="*/ 172810 h 2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2467" h="287680">
                <a:moveTo>
                  <a:pt x="0" y="172810"/>
                </a:moveTo>
                <a:cubicBezTo>
                  <a:pt x="238125" y="87085"/>
                  <a:pt x="476250" y="1360"/>
                  <a:pt x="666750" y="1360"/>
                </a:cubicBezTo>
                <a:cubicBezTo>
                  <a:pt x="857250" y="1360"/>
                  <a:pt x="952500" y="172810"/>
                  <a:pt x="1143000" y="172810"/>
                </a:cubicBezTo>
                <a:cubicBezTo>
                  <a:pt x="1333500" y="172810"/>
                  <a:pt x="1552575" y="1360"/>
                  <a:pt x="1809750" y="1360"/>
                </a:cubicBezTo>
                <a:cubicBezTo>
                  <a:pt x="2066925" y="1360"/>
                  <a:pt x="2416175" y="169635"/>
                  <a:pt x="2686050" y="172810"/>
                </a:cubicBezTo>
                <a:cubicBezTo>
                  <a:pt x="2955925" y="175985"/>
                  <a:pt x="3190875" y="20410"/>
                  <a:pt x="3429000" y="20410"/>
                </a:cubicBezTo>
                <a:cubicBezTo>
                  <a:pt x="3667125" y="20410"/>
                  <a:pt x="3838575" y="175985"/>
                  <a:pt x="4114800" y="172810"/>
                </a:cubicBezTo>
                <a:cubicBezTo>
                  <a:pt x="4391025" y="169635"/>
                  <a:pt x="4810125" y="-17690"/>
                  <a:pt x="5086350" y="1360"/>
                </a:cubicBezTo>
                <a:cubicBezTo>
                  <a:pt x="5362575" y="20410"/>
                  <a:pt x="5454650" y="274410"/>
                  <a:pt x="5772150" y="287110"/>
                </a:cubicBezTo>
                <a:cubicBezTo>
                  <a:pt x="6089650" y="299810"/>
                  <a:pt x="6737350" y="96610"/>
                  <a:pt x="6991350" y="77560"/>
                </a:cubicBezTo>
                <a:cubicBezTo>
                  <a:pt x="7245350" y="58510"/>
                  <a:pt x="7242175" y="156935"/>
                  <a:pt x="7296150" y="172810"/>
                </a:cubicBezTo>
                <a:cubicBezTo>
                  <a:pt x="7350125" y="188685"/>
                  <a:pt x="7332662" y="180747"/>
                  <a:pt x="7315200" y="172810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251520" y="1268760"/>
            <a:ext cx="686264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4400" dirty="0" smtClean="0">
                <a:solidFill>
                  <a:srgbClr val="FF0000"/>
                </a:solidFill>
              </a:rPr>
              <a:t>KILL YOUR DARLINGS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251520" y="2132856"/>
            <a:ext cx="686264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4400" dirty="0" smtClean="0">
                <a:solidFill>
                  <a:srgbClr val="FF0000"/>
                </a:solidFill>
              </a:rPr>
              <a:t>SAY SOMETHING NEW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251520" y="3933056"/>
            <a:ext cx="842493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4400" dirty="0" smtClean="0">
                <a:solidFill>
                  <a:srgbClr val="FF0000"/>
                </a:solidFill>
              </a:rPr>
              <a:t>DON’T FEAR CONTROVERSY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251520" y="2996952"/>
            <a:ext cx="842493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4400" dirty="0" smtClean="0">
                <a:solidFill>
                  <a:srgbClr val="FF0000"/>
                </a:solidFill>
              </a:rPr>
              <a:t>SAY STH. </a:t>
            </a:r>
            <a:r>
              <a:rPr lang="nl-NL" sz="4400" dirty="0" smtClean="0">
                <a:solidFill>
                  <a:srgbClr val="FF0000"/>
                </a:solidFill>
              </a:rPr>
              <a:t>CONTESTWORTHY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04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Foundations built up in the ‘Energy in 2030’ Project</a:t>
            </a:r>
            <a:endParaRPr lang="nb-NO" dirty="0" smtClean="0"/>
          </a:p>
        </p:txBody>
      </p:sp>
      <p:sp>
        <p:nvSpPr>
          <p:cNvPr id="5" name="Vrije vorm 4"/>
          <p:cNvSpPr/>
          <p:nvPr/>
        </p:nvSpPr>
        <p:spPr>
          <a:xfrm>
            <a:off x="400050" y="1657350"/>
            <a:ext cx="6980262" cy="4457700"/>
          </a:xfrm>
          <a:custGeom>
            <a:avLst/>
            <a:gdLst>
              <a:gd name="connsiteX0" fmla="*/ 0 w 5907174"/>
              <a:gd name="connsiteY0" fmla="*/ 4019550 h 4457700"/>
              <a:gd name="connsiteX1" fmla="*/ 57150 w 5907174"/>
              <a:gd name="connsiteY1" fmla="*/ 3924300 h 4457700"/>
              <a:gd name="connsiteX2" fmla="*/ 95250 w 5907174"/>
              <a:gd name="connsiteY2" fmla="*/ 3867150 h 4457700"/>
              <a:gd name="connsiteX3" fmla="*/ 114300 w 5907174"/>
              <a:gd name="connsiteY3" fmla="*/ 3810000 h 4457700"/>
              <a:gd name="connsiteX4" fmla="*/ 171450 w 5907174"/>
              <a:gd name="connsiteY4" fmla="*/ 3771900 h 4457700"/>
              <a:gd name="connsiteX5" fmla="*/ 247650 w 5907174"/>
              <a:gd name="connsiteY5" fmla="*/ 3657600 h 4457700"/>
              <a:gd name="connsiteX6" fmla="*/ 285750 w 5907174"/>
              <a:gd name="connsiteY6" fmla="*/ 3600450 h 4457700"/>
              <a:gd name="connsiteX7" fmla="*/ 304800 w 5907174"/>
              <a:gd name="connsiteY7" fmla="*/ 3543300 h 4457700"/>
              <a:gd name="connsiteX8" fmla="*/ 361950 w 5907174"/>
              <a:gd name="connsiteY8" fmla="*/ 3505200 h 4457700"/>
              <a:gd name="connsiteX9" fmla="*/ 476250 w 5907174"/>
              <a:gd name="connsiteY9" fmla="*/ 3524250 h 4457700"/>
              <a:gd name="connsiteX10" fmla="*/ 609600 w 5907174"/>
              <a:gd name="connsiteY10" fmla="*/ 3486150 h 4457700"/>
              <a:gd name="connsiteX11" fmla="*/ 647700 w 5907174"/>
              <a:gd name="connsiteY11" fmla="*/ 3429000 h 4457700"/>
              <a:gd name="connsiteX12" fmla="*/ 685800 w 5907174"/>
              <a:gd name="connsiteY12" fmla="*/ 3352800 h 4457700"/>
              <a:gd name="connsiteX13" fmla="*/ 742950 w 5907174"/>
              <a:gd name="connsiteY13" fmla="*/ 3295650 h 4457700"/>
              <a:gd name="connsiteX14" fmla="*/ 781050 w 5907174"/>
              <a:gd name="connsiteY14" fmla="*/ 3238500 h 4457700"/>
              <a:gd name="connsiteX15" fmla="*/ 838200 w 5907174"/>
              <a:gd name="connsiteY15" fmla="*/ 3162300 h 4457700"/>
              <a:gd name="connsiteX16" fmla="*/ 895350 w 5907174"/>
              <a:gd name="connsiteY16" fmla="*/ 3105150 h 4457700"/>
              <a:gd name="connsiteX17" fmla="*/ 952500 w 5907174"/>
              <a:gd name="connsiteY17" fmla="*/ 3028950 h 4457700"/>
              <a:gd name="connsiteX18" fmla="*/ 1066800 w 5907174"/>
              <a:gd name="connsiteY18" fmla="*/ 2952750 h 4457700"/>
              <a:gd name="connsiteX19" fmla="*/ 1181100 w 5907174"/>
              <a:gd name="connsiteY19" fmla="*/ 2857500 h 4457700"/>
              <a:gd name="connsiteX20" fmla="*/ 1238250 w 5907174"/>
              <a:gd name="connsiteY20" fmla="*/ 2838450 h 4457700"/>
              <a:gd name="connsiteX21" fmla="*/ 1295400 w 5907174"/>
              <a:gd name="connsiteY21" fmla="*/ 2762250 h 4457700"/>
              <a:gd name="connsiteX22" fmla="*/ 1352550 w 5907174"/>
              <a:gd name="connsiteY22" fmla="*/ 2743200 h 4457700"/>
              <a:gd name="connsiteX23" fmla="*/ 1390650 w 5907174"/>
              <a:gd name="connsiteY23" fmla="*/ 2686050 h 4457700"/>
              <a:gd name="connsiteX24" fmla="*/ 1447800 w 5907174"/>
              <a:gd name="connsiteY24" fmla="*/ 2628900 h 4457700"/>
              <a:gd name="connsiteX25" fmla="*/ 1504950 w 5907174"/>
              <a:gd name="connsiteY25" fmla="*/ 2514600 h 4457700"/>
              <a:gd name="connsiteX26" fmla="*/ 1562100 w 5907174"/>
              <a:gd name="connsiteY26" fmla="*/ 2400300 h 4457700"/>
              <a:gd name="connsiteX27" fmla="*/ 1619250 w 5907174"/>
              <a:gd name="connsiteY27" fmla="*/ 2362200 h 4457700"/>
              <a:gd name="connsiteX28" fmla="*/ 1695450 w 5907174"/>
              <a:gd name="connsiteY28" fmla="*/ 2305050 h 4457700"/>
              <a:gd name="connsiteX29" fmla="*/ 1771650 w 5907174"/>
              <a:gd name="connsiteY29" fmla="*/ 2209800 h 4457700"/>
              <a:gd name="connsiteX30" fmla="*/ 1828800 w 5907174"/>
              <a:gd name="connsiteY30" fmla="*/ 2152650 h 4457700"/>
              <a:gd name="connsiteX31" fmla="*/ 1847850 w 5907174"/>
              <a:gd name="connsiteY31" fmla="*/ 2076450 h 4457700"/>
              <a:gd name="connsiteX32" fmla="*/ 1885950 w 5907174"/>
              <a:gd name="connsiteY32" fmla="*/ 2019300 h 4457700"/>
              <a:gd name="connsiteX33" fmla="*/ 1905000 w 5907174"/>
              <a:gd name="connsiteY33" fmla="*/ 1619250 h 4457700"/>
              <a:gd name="connsiteX34" fmla="*/ 1943100 w 5907174"/>
              <a:gd name="connsiteY34" fmla="*/ 1543050 h 4457700"/>
              <a:gd name="connsiteX35" fmla="*/ 2038350 w 5907174"/>
              <a:gd name="connsiteY35" fmla="*/ 1409700 h 4457700"/>
              <a:gd name="connsiteX36" fmla="*/ 2095500 w 5907174"/>
              <a:gd name="connsiteY36" fmla="*/ 1352550 h 4457700"/>
              <a:gd name="connsiteX37" fmla="*/ 2152650 w 5907174"/>
              <a:gd name="connsiteY37" fmla="*/ 1238250 h 4457700"/>
              <a:gd name="connsiteX38" fmla="*/ 2209800 w 5907174"/>
              <a:gd name="connsiteY38" fmla="*/ 1181100 h 4457700"/>
              <a:gd name="connsiteX39" fmla="*/ 2305050 w 5907174"/>
              <a:gd name="connsiteY39" fmla="*/ 1066800 h 4457700"/>
              <a:gd name="connsiteX40" fmla="*/ 2362200 w 5907174"/>
              <a:gd name="connsiteY40" fmla="*/ 1047750 h 4457700"/>
              <a:gd name="connsiteX41" fmla="*/ 2476500 w 5907174"/>
              <a:gd name="connsiteY41" fmla="*/ 971550 h 4457700"/>
              <a:gd name="connsiteX42" fmla="*/ 2552700 w 5907174"/>
              <a:gd name="connsiteY42" fmla="*/ 876300 h 4457700"/>
              <a:gd name="connsiteX43" fmla="*/ 2667000 w 5907174"/>
              <a:gd name="connsiteY43" fmla="*/ 762000 h 4457700"/>
              <a:gd name="connsiteX44" fmla="*/ 2686050 w 5907174"/>
              <a:gd name="connsiteY44" fmla="*/ 704850 h 4457700"/>
              <a:gd name="connsiteX45" fmla="*/ 2724150 w 5907174"/>
              <a:gd name="connsiteY45" fmla="*/ 647700 h 4457700"/>
              <a:gd name="connsiteX46" fmla="*/ 2800350 w 5907174"/>
              <a:gd name="connsiteY46" fmla="*/ 476250 h 4457700"/>
              <a:gd name="connsiteX47" fmla="*/ 2895600 w 5907174"/>
              <a:gd name="connsiteY47" fmla="*/ 285750 h 4457700"/>
              <a:gd name="connsiteX48" fmla="*/ 2895600 w 5907174"/>
              <a:gd name="connsiteY48" fmla="*/ 285750 h 4457700"/>
              <a:gd name="connsiteX49" fmla="*/ 2914650 w 5907174"/>
              <a:gd name="connsiteY49" fmla="*/ 228600 h 4457700"/>
              <a:gd name="connsiteX50" fmla="*/ 2971800 w 5907174"/>
              <a:gd name="connsiteY50" fmla="*/ 209550 h 4457700"/>
              <a:gd name="connsiteX51" fmla="*/ 3067050 w 5907174"/>
              <a:gd name="connsiteY51" fmla="*/ 95250 h 4457700"/>
              <a:gd name="connsiteX52" fmla="*/ 3105150 w 5907174"/>
              <a:gd name="connsiteY52" fmla="*/ 38100 h 4457700"/>
              <a:gd name="connsiteX53" fmla="*/ 3219450 w 5907174"/>
              <a:gd name="connsiteY53" fmla="*/ 0 h 4457700"/>
              <a:gd name="connsiteX54" fmla="*/ 3295650 w 5907174"/>
              <a:gd name="connsiteY54" fmla="*/ 19050 h 4457700"/>
              <a:gd name="connsiteX55" fmla="*/ 3390900 w 5907174"/>
              <a:gd name="connsiteY55" fmla="*/ 38100 h 4457700"/>
              <a:gd name="connsiteX56" fmla="*/ 3448050 w 5907174"/>
              <a:gd name="connsiteY56" fmla="*/ 152400 h 4457700"/>
              <a:gd name="connsiteX57" fmla="*/ 3467100 w 5907174"/>
              <a:gd name="connsiteY57" fmla="*/ 285750 h 4457700"/>
              <a:gd name="connsiteX58" fmla="*/ 3505200 w 5907174"/>
              <a:gd name="connsiteY58" fmla="*/ 400050 h 4457700"/>
              <a:gd name="connsiteX59" fmla="*/ 3486150 w 5907174"/>
              <a:gd name="connsiteY59" fmla="*/ 552450 h 4457700"/>
              <a:gd name="connsiteX60" fmla="*/ 3467100 w 5907174"/>
              <a:gd name="connsiteY60" fmla="*/ 609600 h 4457700"/>
              <a:gd name="connsiteX61" fmla="*/ 3524250 w 5907174"/>
              <a:gd name="connsiteY61" fmla="*/ 838200 h 4457700"/>
              <a:gd name="connsiteX62" fmla="*/ 3581400 w 5907174"/>
              <a:gd name="connsiteY62" fmla="*/ 857250 h 4457700"/>
              <a:gd name="connsiteX63" fmla="*/ 3638550 w 5907174"/>
              <a:gd name="connsiteY63" fmla="*/ 895350 h 4457700"/>
              <a:gd name="connsiteX64" fmla="*/ 3790950 w 5907174"/>
              <a:gd name="connsiteY64" fmla="*/ 1123950 h 4457700"/>
              <a:gd name="connsiteX65" fmla="*/ 3829050 w 5907174"/>
              <a:gd name="connsiteY65" fmla="*/ 1181100 h 4457700"/>
              <a:gd name="connsiteX66" fmla="*/ 3886200 w 5907174"/>
              <a:gd name="connsiteY66" fmla="*/ 1219200 h 4457700"/>
              <a:gd name="connsiteX67" fmla="*/ 3905250 w 5907174"/>
              <a:gd name="connsiteY67" fmla="*/ 1276350 h 4457700"/>
              <a:gd name="connsiteX68" fmla="*/ 3981450 w 5907174"/>
              <a:gd name="connsiteY68" fmla="*/ 1390650 h 4457700"/>
              <a:gd name="connsiteX69" fmla="*/ 4057650 w 5907174"/>
              <a:gd name="connsiteY69" fmla="*/ 1504950 h 4457700"/>
              <a:gd name="connsiteX70" fmla="*/ 4171950 w 5907174"/>
              <a:gd name="connsiteY70" fmla="*/ 1657350 h 4457700"/>
              <a:gd name="connsiteX71" fmla="*/ 4248150 w 5907174"/>
              <a:gd name="connsiteY71" fmla="*/ 1714500 h 4457700"/>
              <a:gd name="connsiteX72" fmla="*/ 4438650 w 5907174"/>
              <a:gd name="connsiteY72" fmla="*/ 1866900 h 4457700"/>
              <a:gd name="connsiteX73" fmla="*/ 4457700 w 5907174"/>
              <a:gd name="connsiteY73" fmla="*/ 1924050 h 4457700"/>
              <a:gd name="connsiteX74" fmla="*/ 4533900 w 5907174"/>
              <a:gd name="connsiteY74" fmla="*/ 1962150 h 4457700"/>
              <a:gd name="connsiteX75" fmla="*/ 4591050 w 5907174"/>
              <a:gd name="connsiteY75" fmla="*/ 2000250 h 4457700"/>
              <a:gd name="connsiteX76" fmla="*/ 4629150 w 5907174"/>
              <a:gd name="connsiteY76" fmla="*/ 2057400 h 4457700"/>
              <a:gd name="connsiteX77" fmla="*/ 4572000 w 5907174"/>
              <a:gd name="connsiteY77" fmla="*/ 2266950 h 4457700"/>
              <a:gd name="connsiteX78" fmla="*/ 4514850 w 5907174"/>
              <a:gd name="connsiteY78" fmla="*/ 2381250 h 4457700"/>
              <a:gd name="connsiteX79" fmla="*/ 4495800 w 5907174"/>
              <a:gd name="connsiteY79" fmla="*/ 2457450 h 4457700"/>
              <a:gd name="connsiteX80" fmla="*/ 4476750 w 5907174"/>
              <a:gd name="connsiteY80" fmla="*/ 2514600 h 4457700"/>
              <a:gd name="connsiteX81" fmla="*/ 4495800 w 5907174"/>
              <a:gd name="connsiteY81" fmla="*/ 2705100 h 4457700"/>
              <a:gd name="connsiteX82" fmla="*/ 4514850 w 5907174"/>
              <a:gd name="connsiteY82" fmla="*/ 2781300 h 4457700"/>
              <a:gd name="connsiteX83" fmla="*/ 4572000 w 5907174"/>
              <a:gd name="connsiteY83" fmla="*/ 2800350 h 4457700"/>
              <a:gd name="connsiteX84" fmla="*/ 4610100 w 5907174"/>
              <a:gd name="connsiteY84" fmla="*/ 2876550 h 4457700"/>
              <a:gd name="connsiteX85" fmla="*/ 4667250 w 5907174"/>
              <a:gd name="connsiteY85" fmla="*/ 2933700 h 4457700"/>
              <a:gd name="connsiteX86" fmla="*/ 4743450 w 5907174"/>
              <a:gd name="connsiteY86" fmla="*/ 3086100 h 4457700"/>
              <a:gd name="connsiteX87" fmla="*/ 4781550 w 5907174"/>
              <a:gd name="connsiteY87" fmla="*/ 3143250 h 4457700"/>
              <a:gd name="connsiteX88" fmla="*/ 4800600 w 5907174"/>
              <a:gd name="connsiteY88" fmla="*/ 3219450 h 4457700"/>
              <a:gd name="connsiteX89" fmla="*/ 4819650 w 5907174"/>
              <a:gd name="connsiteY89" fmla="*/ 3333750 h 4457700"/>
              <a:gd name="connsiteX90" fmla="*/ 4838700 w 5907174"/>
              <a:gd name="connsiteY90" fmla="*/ 3390900 h 4457700"/>
              <a:gd name="connsiteX91" fmla="*/ 4857750 w 5907174"/>
              <a:gd name="connsiteY91" fmla="*/ 3486150 h 4457700"/>
              <a:gd name="connsiteX92" fmla="*/ 4991100 w 5907174"/>
              <a:gd name="connsiteY92" fmla="*/ 3638550 h 4457700"/>
              <a:gd name="connsiteX93" fmla="*/ 5124450 w 5907174"/>
              <a:gd name="connsiteY93" fmla="*/ 3752850 h 4457700"/>
              <a:gd name="connsiteX94" fmla="*/ 5200650 w 5907174"/>
              <a:gd name="connsiteY94" fmla="*/ 3790950 h 4457700"/>
              <a:gd name="connsiteX95" fmla="*/ 5314950 w 5907174"/>
              <a:gd name="connsiteY95" fmla="*/ 3905250 h 4457700"/>
              <a:gd name="connsiteX96" fmla="*/ 5372100 w 5907174"/>
              <a:gd name="connsiteY96" fmla="*/ 3943350 h 4457700"/>
              <a:gd name="connsiteX97" fmla="*/ 5505450 w 5907174"/>
              <a:gd name="connsiteY97" fmla="*/ 4076700 h 4457700"/>
              <a:gd name="connsiteX98" fmla="*/ 5562600 w 5907174"/>
              <a:gd name="connsiteY98" fmla="*/ 4133850 h 4457700"/>
              <a:gd name="connsiteX99" fmla="*/ 5715000 w 5907174"/>
              <a:gd name="connsiteY99" fmla="*/ 4210050 h 4457700"/>
              <a:gd name="connsiteX100" fmla="*/ 5772150 w 5907174"/>
              <a:gd name="connsiteY100" fmla="*/ 4248150 h 4457700"/>
              <a:gd name="connsiteX101" fmla="*/ 5886450 w 5907174"/>
              <a:gd name="connsiteY101" fmla="*/ 4305300 h 4457700"/>
              <a:gd name="connsiteX102" fmla="*/ 5905500 w 5907174"/>
              <a:gd name="connsiteY102" fmla="*/ 445770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5907174" h="4457700">
                <a:moveTo>
                  <a:pt x="0" y="4019550"/>
                </a:moveTo>
                <a:cubicBezTo>
                  <a:pt x="19050" y="3987800"/>
                  <a:pt x="37526" y="3955698"/>
                  <a:pt x="57150" y="3924300"/>
                </a:cubicBezTo>
                <a:cubicBezTo>
                  <a:pt x="69284" y="3904885"/>
                  <a:pt x="85011" y="3887628"/>
                  <a:pt x="95250" y="3867150"/>
                </a:cubicBezTo>
                <a:cubicBezTo>
                  <a:pt x="104230" y="3849189"/>
                  <a:pt x="101756" y="3825680"/>
                  <a:pt x="114300" y="3810000"/>
                </a:cubicBezTo>
                <a:cubicBezTo>
                  <a:pt x="128603" y="3792122"/>
                  <a:pt x="152400" y="3784600"/>
                  <a:pt x="171450" y="3771900"/>
                </a:cubicBezTo>
                <a:lnTo>
                  <a:pt x="247650" y="3657600"/>
                </a:lnTo>
                <a:cubicBezTo>
                  <a:pt x="260350" y="3638550"/>
                  <a:pt x="278510" y="3622170"/>
                  <a:pt x="285750" y="3600450"/>
                </a:cubicBezTo>
                <a:cubicBezTo>
                  <a:pt x="292100" y="3581400"/>
                  <a:pt x="292256" y="3558980"/>
                  <a:pt x="304800" y="3543300"/>
                </a:cubicBezTo>
                <a:cubicBezTo>
                  <a:pt x="319103" y="3525422"/>
                  <a:pt x="342900" y="3517900"/>
                  <a:pt x="361950" y="3505200"/>
                </a:cubicBezTo>
                <a:cubicBezTo>
                  <a:pt x="400050" y="3511550"/>
                  <a:pt x="437624" y="3524250"/>
                  <a:pt x="476250" y="3524250"/>
                </a:cubicBezTo>
                <a:cubicBezTo>
                  <a:pt x="500170" y="3524250"/>
                  <a:pt x="582650" y="3495133"/>
                  <a:pt x="609600" y="3486150"/>
                </a:cubicBezTo>
                <a:cubicBezTo>
                  <a:pt x="622300" y="3467100"/>
                  <a:pt x="636341" y="3448879"/>
                  <a:pt x="647700" y="3429000"/>
                </a:cubicBezTo>
                <a:cubicBezTo>
                  <a:pt x="661789" y="3404344"/>
                  <a:pt x="669294" y="3375908"/>
                  <a:pt x="685800" y="3352800"/>
                </a:cubicBezTo>
                <a:cubicBezTo>
                  <a:pt x="701459" y="3330877"/>
                  <a:pt x="725703" y="3316346"/>
                  <a:pt x="742950" y="3295650"/>
                </a:cubicBezTo>
                <a:cubicBezTo>
                  <a:pt x="757607" y="3278061"/>
                  <a:pt x="767742" y="3257131"/>
                  <a:pt x="781050" y="3238500"/>
                </a:cubicBezTo>
                <a:cubicBezTo>
                  <a:pt x="799504" y="3212664"/>
                  <a:pt x="817537" y="3186406"/>
                  <a:pt x="838200" y="3162300"/>
                </a:cubicBezTo>
                <a:cubicBezTo>
                  <a:pt x="855733" y="3141845"/>
                  <a:pt x="877817" y="3125605"/>
                  <a:pt x="895350" y="3105150"/>
                </a:cubicBezTo>
                <a:cubicBezTo>
                  <a:pt x="916013" y="3081044"/>
                  <a:pt x="928770" y="3050044"/>
                  <a:pt x="952500" y="3028950"/>
                </a:cubicBezTo>
                <a:cubicBezTo>
                  <a:pt x="986724" y="2998528"/>
                  <a:pt x="1034421" y="2985129"/>
                  <a:pt x="1066800" y="2952750"/>
                </a:cubicBezTo>
                <a:cubicBezTo>
                  <a:pt x="1108931" y="2910619"/>
                  <a:pt x="1128056" y="2884022"/>
                  <a:pt x="1181100" y="2857500"/>
                </a:cubicBezTo>
                <a:cubicBezTo>
                  <a:pt x="1199061" y="2848520"/>
                  <a:pt x="1219200" y="2844800"/>
                  <a:pt x="1238250" y="2838450"/>
                </a:cubicBezTo>
                <a:cubicBezTo>
                  <a:pt x="1257300" y="2813050"/>
                  <a:pt x="1271009" y="2782576"/>
                  <a:pt x="1295400" y="2762250"/>
                </a:cubicBezTo>
                <a:cubicBezTo>
                  <a:pt x="1310826" y="2749395"/>
                  <a:pt x="1336870" y="2755744"/>
                  <a:pt x="1352550" y="2743200"/>
                </a:cubicBezTo>
                <a:cubicBezTo>
                  <a:pt x="1370428" y="2728897"/>
                  <a:pt x="1375993" y="2703639"/>
                  <a:pt x="1390650" y="2686050"/>
                </a:cubicBezTo>
                <a:cubicBezTo>
                  <a:pt x="1407897" y="2665354"/>
                  <a:pt x="1428750" y="2647950"/>
                  <a:pt x="1447800" y="2628900"/>
                </a:cubicBezTo>
                <a:cubicBezTo>
                  <a:pt x="1495683" y="2485252"/>
                  <a:pt x="1431092" y="2662316"/>
                  <a:pt x="1504950" y="2514600"/>
                </a:cubicBezTo>
                <a:cubicBezTo>
                  <a:pt x="1535938" y="2452625"/>
                  <a:pt x="1507505" y="2454895"/>
                  <a:pt x="1562100" y="2400300"/>
                </a:cubicBezTo>
                <a:cubicBezTo>
                  <a:pt x="1578289" y="2384111"/>
                  <a:pt x="1600619" y="2375508"/>
                  <a:pt x="1619250" y="2362200"/>
                </a:cubicBezTo>
                <a:cubicBezTo>
                  <a:pt x="1645086" y="2343746"/>
                  <a:pt x="1672999" y="2327501"/>
                  <a:pt x="1695450" y="2305050"/>
                </a:cubicBezTo>
                <a:cubicBezTo>
                  <a:pt x="1724201" y="2276299"/>
                  <a:pt x="1744875" y="2240400"/>
                  <a:pt x="1771650" y="2209800"/>
                </a:cubicBezTo>
                <a:cubicBezTo>
                  <a:pt x="1789391" y="2189525"/>
                  <a:pt x="1809750" y="2171700"/>
                  <a:pt x="1828800" y="2152650"/>
                </a:cubicBezTo>
                <a:cubicBezTo>
                  <a:pt x="1835150" y="2127250"/>
                  <a:pt x="1837537" y="2100515"/>
                  <a:pt x="1847850" y="2076450"/>
                </a:cubicBezTo>
                <a:cubicBezTo>
                  <a:pt x="1856869" y="2055406"/>
                  <a:pt x="1883110" y="2042018"/>
                  <a:pt x="1885950" y="2019300"/>
                </a:cubicBezTo>
                <a:cubicBezTo>
                  <a:pt x="1902509" y="1886830"/>
                  <a:pt x="1889094" y="1751800"/>
                  <a:pt x="1905000" y="1619250"/>
                </a:cubicBezTo>
                <a:cubicBezTo>
                  <a:pt x="1908383" y="1591054"/>
                  <a:pt x="1929011" y="1567706"/>
                  <a:pt x="1943100" y="1543050"/>
                </a:cubicBezTo>
                <a:cubicBezTo>
                  <a:pt x="1960330" y="1512897"/>
                  <a:pt x="2020827" y="1430143"/>
                  <a:pt x="2038350" y="1409700"/>
                </a:cubicBezTo>
                <a:cubicBezTo>
                  <a:pt x="2055883" y="1389245"/>
                  <a:pt x="2076450" y="1371600"/>
                  <a:pt x="2095500" y="1352550"/>
                </a:cubicBezTo>
                <a:cubicBezTo>
                  <a:pt x="2114593" y="1295272"/>
                  <a:pt x="2111618" y="1287489"/>
                  <a:pt x="2152650" y="1238250"/>
                </a:cubicBezTo>
                <a:cubicBezTo>
                  <a:pt x="2169897" y="1217554"/>
                  <a:pt x="2192553" y="1201796"/>
                  <a:pt x="2209800" y="1181100"/>
                </a:cubicBezTo>
                <a:cubicBezTo>
                  <a:pt x="2253727" y="1128387"/>
                  <a:pt x="2242438" y="1108541"/>
                  <a:pt x="2305050" y="1066800"/>
                </a:cubicBezTo>
                <a:cubicBezTo>
                  <a:pt x="2321758" y="1055661"/>
                  <a:pt x="2344647" y="1057502"/>
                  <a:pt x="2362200" y="1047750"/>
                </a:cubicBezTo>
                <a:cubicBezTo>
                  <a:pt x="2402228" y="1025512"/>
                  <a:pt x="2476500" y="971550"/>
                  <a:pt x="2476500" y="971550"/>
                </a:cubicBezTo>
                <a:cubicBezTo>
                  <a:pt x="2509609" y="872224"/>
                  <a:pt x="2471068" y="948862"/>
                  <a:pt x="2552700" y="876300"/>
                </a:cubicBezTo>
                <a:cubicBezTo>
                  <a:pt x="2592972" y="840503"/>
                  <a:pt x="2667000" y="762000"/>
                  <a:pt x="2667000" y="762000"/>
                </a:cubicBezTo>
                <a:cubicBezTo>
                  <a:pt x="2673350" y="742950"/>
                  <a:pt x="2677070" y="722811"/>
                  <a:pt x="2686050" y="704850"/>
                </a:cubicBezTo>
                <a:cubicBezTo>
                  <a:pt x="2696289" y="684372"/>
                  <a:pt x="2714851" y="668622"/>
                  <a:pt x="2724150" y="647700"/>
                </a:cubicBezTo>
                <a:cubicBezTo>
                  <a:pt x="2814830" y="443669"/>
                  <a:pt x="2714125" y="605588"/>
                  <a:pt x="2800350" y="476250"/>
                </a:cubicBezTo>
                <a:cubicBezTo>
                  <a:pt x="2830506" y="355627"/>
                  <a:pt x="2804877" y="421835"/>
                  <a:pt x="2895600" y="285750"/>
                </a:cubicBezTo>
                <a:lnTo>
                  <a:pt x="2895600" y="285750"/>
                </a:lnTo>
                <a:cubicBezTo>
                  <a:pt x="2901950" y="266700"/>
                  <a:pt x="2900451" y="242799"/>
                  <a:pt x="2914650" y="228600"/>
                </a:cubicBezTo>
                <a:cubicBezTo>
                  <a:pt x="2928849" y="214401"/>
                  <a:pt x="2952750" y="215900"/>
                  <a:pt x="2971800" y="209550"/>
                </a:cubicBezTo>
                <a:cubicBezTo>
                  <a:pt x="3008184" y="100397"/>
                  <a:pt x="2963253" y="199047"/>
                  <a:pt x="3067050" y="95250"/>
                </a:cubicBezTo>
                <a:cubicBezTo>
                  <a:pt x="3083239" y="79061"/>
                  <a:pt x="3085735" y="50234"/>
                  <a:pt x="3105150" y="38100"/>
                </a:cubicBezTo>
                <a:cubicBezTo>
                  <a:pt x="3139206" y="16815"/>
                  <a:pt x="3219450" y="0"/>
                  <a:pt x="3219450" y="0"/>
                </a:cubicBezTo>
                <a:cubicBezTo>
                  <a:pt x="3244850" y="6350"/>
                  <a:pt x="3270092" y="13370"/>
                  <a:pt x="3295650" y="19050"/>
                </a:cubicBezTo>
                <a:cubicBezTo>
                  <a:pt x="3327258" y="26074"/>
                  <a:pt x="3362787" y="22036"/>
                  <a:pt x="3390900" y="38100"/>
                </a:cubicBezTo>
                <a:cubicBezTo>
                  <a:pt x="3421312" y="55478"/>
                  <a:pt x="3438272" y="123066"/>
                  <a:pt x="3448050" y="152400"/>
                </a:cubicBezTo>
                <a:cubicBezTo>
                  <a:pt x="3454400" y="196850"/>
                  <a:pt x="3457004" y="241999"/>
                  <a:pt x="3467100" y="285750"/>
                </a:cubicBezTo>
                <a:cubicBezTo>
                  <a:pt x="3476131" y="324882"/>
                  <a:pt x="3505200" y="400050"/>
                  <a:pt x="3505200" y="400050"/>
                </a:cubicBezTo>
                <a:cubicBezTo>
                  <a:pt x="3498850" y="450850"/>
                  <a:pt x="3495308" y="502080"/>
                  <a:pt x="3486150" y="552450"/>
                </a:cubicBezTo>
                <a:cubicBezTo>
                  <a:pt x="3482558" y="572207"/>
                  <a:pt x="3467100" y="589520"/>
                  <a:pt x="3467100" y="609600"/>
                </a:cubicBezTo>
                <a:cubicBezTo>
                  <a:pt x="3467100" y="663485"/>
                  <a:pt x="3462846" y="789076"/>
                  <a:pt x="3524250" y="838200"/>
                </a:cubicBezTo>
                <a:cubicBezTo>
                  <a:pt x="3539930" y="850744"/>
                  <a:pt x="3563439" y="848270"/>
                  <a:pt x="3581400" y="857250"/>
                </a:cubicBezTo>
                <a:cubicBezTo>
                  <a:pt x="3601878" y="867489"/>
                  <a:pt x="3619500" y="882650"/>
                  <a:pt x="3638550" y="895350"/>
                </a:cubicBezTo>
                <a:lnTo>
                  <a:pt x="3790950" y="1123950"/>
                </a:lnTo>
                <a:cubicBezTo>
                  <a:pt x="3803650" y="1143000"/>
                  <a:pt x="3810000" y="1168400"/>
                  <a:pt x="3829050" y="1181100"/>
                </a:cubicBezTo>
                <a:lnTo>
                  <a:pt x="3886200" y="1219200"/>
                </a:lnTo>
                <a:cubicBezTo>
                  <a:pt x="3892550" y="1238250"/>
                  <a:pt x="3895498" y="1258797"/>
                  <a:pt x="3905250" y="1276350"/>
                </a:cubicBezTo>
                <a:cubicBezTo>
                  <a:pt x="3927488" y="1316378"/>
                  <a:pt x="3966970" y="1347209"/>
                  <a:pt x="3981450" y="1390650"/>
                </a:cubicBezTo>
                <a:cubicBezTo>
                  <a:pt x="4015667" y="1493301"/>
                  <a:pt x="3977382" y="1406845"/>
                  <a:pt x="4057650" y="1504950"/>
                </a:cubicBezTo>
                <a:cubicBezTo>
                  <a:pt x="4097861" y="1554096"/>
                  <a:pt x="4121150" y="1619250"/>
                  <a:pt x="4171950" y="1657350"/>
                </a:cubicBezTo>
                <a:cubicBezTo>
                  <a:pt x="4197350" y="1676400"/>
                  <a:pt x="4224550" y="1693260"/>
                  <a:pt x="4248150" y="1714500"/>
                </a:cubicBezTo>
                <a:cubicBezTo>
                  <a:pt x="4416126" y="1865678"/>
                  <a:pt x="4296551" y="1795850"/>
                  <a:pt x="4438650" y="1866900"/>
                </a:cubicBezTo>
                <a:cubicBezTo>
                  <a:pt x="4445000" y="1885950"/>
                  <a:pt x="4443501" y="1909851"/>
                  <a:pt x="4457700" y="1924050"/>
                </a:cubicBezTo>
                <a:cubicBezTo>
                  <a:pt x="4477780" y="1944130"/>
                  <a:pt x="4509244" y="1948061"/>
                  <a:pt x="4533900" y="1962150"/>
                </a:cubicBezTo>
                <a:cubicBezTo>
                  <a:pt x="4553779" y="1973509"/>
                  <a:pt x="4572000" y="1987550"/>
                  <a:pt x="4591050" y="2000250"/>
                </a:cubicBezTo>
                <a:cubicBezTo>
                  <a:pt x="4603750" y="2019300"/>
                  <a:pt x="4627077" y="2034599"/>
                  <a:pt x="4629150" y="2057400"/>
                </a:cubicBezTo>
                <a:cubicBezTo>
                  <a:pt x="4644972" y="2231442"/>
                  <a:pt x="4621633" y="2167684"/>
                  <a:pt x="4572000" y="2266950"/>
                </a:cubicBezTo>
                <a:cubicBezTo>
                  <a:pt x="4493130" y="2424691"/>
                  <a:pt x="4624039" y="2217466"/>
                  <a:pt x="4514850" y="2381250"/>
                </a:cubicBezTo>
                <a:cubicBezTo>
                  <a:pt x="4508500" y="2406650"/>
                  <a:pt x="4502993" y="2432276"/>
                  <a:pt x="4495800" y="2457450"/>
                </a:cubicBezTo>
                <a:cubicBezTo>
                  <a:pt x="4490283" y="2476758"/>
                  <a:pt x="4476750" y="2494520"/>
                  <a:pt x="4476750" y="2514600"/>
                </a:cubicBezTo>
                <a:cubicBezTo>
                  <a:pt x="4476750" y="2578417"/>
                  <a:pt x="4486775" y="2641925"/>
                  <a:pt x="4495800" y="2705100"/>
                </a:cubicBezTo>
                <a:cubicBezTo>
                  <a:pt x="4499503" y="2731019"/>
                  <a:pt x="4498494" y="2760856"/>
                  <a:pt x="4514850" y="2781300"/>
                </a:cubicBezTo>
                <a:cubicBezTo>
                  <a:pt x="4527394" y="2796980"/>
                  <a:pt x="4552950" y="2794000"/>
                  <a:pt x="4572000" y="2800350"/>
                </a:cubicBezTo>
                <a:cubicBezTo>
                  <a:pt x="4584700" y="2825750"/>
                  <a:pt x="4593594" y="2853442"/>
                  <a:pt x="4610100" y="2876550"/>
                </a:cubicBezTo>
                <a:cubicBezTo>
                  <a:pt x="4625759" y="2898473"/>
                  <a:pt x="4652786" y="2910971"/>
                  <a:pt x="4667250" y="2933700"/>
                </a:cubicBezTo>
                <a:cubicBezTo>
                  <a:pt x="4697742" y="2981617"/>
                  <a:pt x="4711945" y="3038843"/>
                  <a:pt x="4743450" y="3086100"/>
                </a:cubicBezTo>
                <a:lnTo>
                  <a:pt x="4781550" y="3143250"/>
                </a:lnTo>
                <a:cubicBezTo>
                  <a:pt x="4787900" y="3168650"/>
                  <a:pt x="4795465" y="3193777"/>
                  <a:pt x="4800600" y="3219450"/>
                </a:cubicBezTo>
                <a:cubicBezTo>
                  <a:pt x="4808175" y="3257325"/>
                  <a:pt x="4811271" y="3296044"/>
                  <a:pt x="4819650" y="3333750"/>
                </a:cubicBezTo>
                <a:cubicBezTo>
                  <a:pt x="4824006" y="3353352"/>
                  <a:pt x="4833830" y="3371419"/>
                  <a:pt x="4838700" y="3390900"/>
                </a:cubicBezTo>
                <a:cubicBezTo>
                  <a:pt x="4846553" y="3422312"/>
                  <a:pt x="4844352" y="3456673"/>
                  <a:pt x="4857750" y="3486150"/>
                </a:cubicBezTo>
                <a:cubicBezTo>
                  <a:pt x="4924348" y="3632665"/>
                  <a:pt x="4907001" y="3568468"/>
                  <a:pt x="4991100" y="3638550"/>
                </a:cubicBezTo>
                <a:cubicBezTo>
                  <a:pt x="5084614" y="3716478"/>
                  <a:pt x="5010301" y="3681507"/>
                  <a:pt x="5124450" y="3752850"/>
                </a:cubicBezTo>
                <a:cubicBezTo>
                  <a:pt x="5148532" y="3767901"/>
                  <a:pt x="5178475" y="3773210"/>
                  <a:pt x="5200650" y="3790950"/>
                </a:cubicBezTo>
                <a:cubicBezTo>
                  <a:pt x="5242724" y="3824610"/>
                  <a:pt x="5270118" y="3875362"/>
                  <a:pt x="5314950" y="3905250"/>
                </a:cubicBezTo>
                <a:lnTo>
                  <a:pt x="5372100" y="3943350"/>
                </a:lnTo>
                <a:cubicBezTo>
                  <a:pt x="5415205" y="4072666"/>
                  <a:pt x="5352607" y="3923857"/>
                  <a:pt x="5505450" y="4076700"/>
                </a:cubicBezTo>
                <a:cubicBezTo>
                  <a:pt x="5524500" y="4095750"/>
                  <a:pt x="5539871" y="4119386"/>
                  <a:pt x="5562600" y="4133850"/>
                </a:cubicBezTo>
                <a:cubicBezTo>
                  <a:pt x="5610517" y="4164342"/>
                  <a:pt x="5667743" y="4178545"/>
                  <a:pt x="5715000" y="4210050"/>
                </a:cubicBezTo>
                <a:cubicBezTo>
                  <a:pt x="5734050" y="4222750"/>
                  <a:pt x="5751672" y="4237911"/>
                  <a:pt x="5772150" y="4248150"/>
                </a:cubicBezTo>
                <a:cubicBezTo>
                  <a:pt x="5929891" y="4327020"/>
                  <a:pt x="5722666" y="4196111"/>
                  <a:pt x="5886450" y="4305300"/>
                </a:cubicBezTo>
                <a:cubicBezTo>
                  <a:pt x="5915540" y="4392571"/>
                  <a:pt x="5905500" y="4342370"/>
                  <a:pt x="5905500" y="4457700"/>
                </a:cubicBez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 9"/>
          <p:cNvSpPr/>
          <p:nvPr/>
        </p:nvSpPr>
        <p:spPr>
          <a:xfrm>
            <a:off x="285750" y="2170340"/>
            <a:ext cx="7332467" cy="287680"/>
          </a:xfrm>
          <a:custGeom>
            <a:avLst/>
            <a:gdLst>
              <a:gd name="connsiteX0" fmla="*/ 0 w 7332467"/>
              <a:gd name="connsiteY0" fmla="*/ 172810 h 287680"/>
              <a:gd name="connsiteX1" fmla="*/ 666750 w 7332467"/>
              <a:gd name="connsiteY1" fmla="*/ 1360 h 287680"/>
              <a:gd name="connsiteX2" fmla="*/ 1143000 w 7332467"/>
              <a:gd name="connsiteY2" fmla="*/ 172810 h 287680"/>
              <a:gd name="connsiteX3" fmla="*/ 1809750 w 7332467"/>
              <a:gd name="connsiteY3" fmla="*/ 1360 h 287680"/>
              <a:gd name="connsiteX4" fmla="*/ 2686050 w 7332467"/>
              <a:gd name="connsiteY4" fmla="*/ 172810 h 287680"/>
              <a:gd name="connsiteX5" fmla="*/ 3429000 w 7332467"/>
              <a:gd name="connsiteY5" fmla="*/ 20410 h 287680"/>
              <a:gd name="connsiteX6" fmla="*/ 4114800 w 7332467"/>
              <a:gd name="connsiteY6" fmla="*/ 172810 h 287680"/>
              <a:gd name="connsiteX7" fmla="*/ 5086350 w 7332467"/>
              <a:gd name="connsiteY7" fmla="*/ 1360 h 287680"/>
              <a:gd name="connsiteX8" fmla="*/ 5772150 w 7332467"/>
              <a:gd name="connsiteY8" fmla="*/ 287110 h 287680"/>
              <a:gd name="connsiteX9" fmla="*/ 6991350 w 7332467"/>
              <a:gd name="connsiteY9" fmla="*/ 77560 h 287680"/>
              <a:gd name="connsiteX10" fmla="*/ 7296150 w 7332467"/>
              <a:gd name="connsiteY10" fmla="*/ 172810 h 287680"/>
              <a:gd name="connsiteX11" fmla="*/ 7315200 w 7332467"/>
              <a:gd name="connsiteY11" fmla="*/ 172810 h 2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2467" h="287680">
                <a:moveTo>
                  <a:pt x="0" y="172810"/>
                </a:moveTo>
                <a:cubicBezTo>
                  <a:pt x="238125" y="87085"/>
                  <a:pt x="476250" y="1360"/>
                  <a:pt x="666750" y="1360"/>
                </a:cubicBezTo>
                <a:cubicBezTo>
                  <a:pt x="857250" y="1360"/>
                  <a:pt x="952500" y="172810"/>
                  <a:pt x="1143000" y="172810"/>
                </a:cubicBezTo>
                <a:cubicBezTo>
                  <a:pt x="1333500" y="172810"/>
                  <a:pt x="1552575" y="1360"/>
                  <a:pt x="1809750" y="1360"/>
                </a:cubicBezTo>
                <a:cubicBezTo>
                  <a:pt x="2066925" y="1360"/>
                  <a:pt x="2416175" y="169635"/>
                  <a:pt x="2686050" y="172810"/>
                </a:cubicBezTo>
                <a:cubicBezTo>
                  <a:pt x="2955925" y="175985"/>
                  <a:pt x="3190875" y="20410"/>
                  <a:pt x="3429000" y="20410"/>
                </a:cubicBezTo>
                <a:cubicBezTo>
                  <a:pt x="3667125" y="20410"/>
                  <a:pt x="3838575" y="175985"/>
                  <a:pt x="4114800" y="172810"/>
                </a:cubicBezTo>
                <a:cubicBezTo>
                  <a:pt x="4391025" y="169635"/>
                  <a:pt x="4810125" y="-17690"/>
                  <a:pt x="5086350" y="1360"/>
                </a:cubicBezTo>
                <a:cubicBezTo>
                  <a:pt x="5362575" y="20410"/>
                  <a:pt x="5454650" y="274410"/>
                  <a:pt x="5772150" y="287110"/>
                </a:cubicBezTo>
                <a:cubicBezTo>
                  <a:pt x="6089650" y="299810"/>
                  <a:pt x="6737350" y="96610"/>
                  <a:pt x="6991350" y="77560"/>
                </a:cubicBezTo>
                <a:cubicBezTo>
                  <a:pt x="7245350" y="58510"/>
                  <a:pt x="7242175" y="156935"/>
                  <a:pt x="7296150" y="172810"/>
                </a:cubicBezTo>
                <a:cubicBezTo>
                  <a:pt x="7350125" y="188685"/>
                  <a:pt x="7332662" y="180747"/>
                  <a:pt x="7315200" y="172810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Vrije vorm 27"/>
          <p:cNvSpPr/>
          <p:nvPr/>
        </p:nvSpPr>
        <p:spPr>
          <a:xfrm>
            <a:off x="395536" y="2493248"/>
            <a:ext cx="7332467" cy="287680"/>
          </a:xfrm>
          <a:custGeom>
            <a:avLst/>
            <a:gdLst>
              <a:gd name="connsiteX0" fmla="*/ 0 w 7332467"/>
              <a:gd name="connsiteY0" fmla="*/ 172810 h 287680"/>
              <a:gd name="connsiteX1" fmla="*/ 666750 w 7332467"/>
              <a:gd name="connsiteY1" fmla="*/ 1360 h 287680"/>
              <a:gd name="connsiteX2" fmla="*/ 1143000 w 7332467"/>
              <a:gd name="connsiteY2" fmla="*/ 172810 h 287680"/>
              <a:gd name="connsiteX3" fmla="*/ 1809750 w 7332467"/>
              <a:gd name="connsiteY3" fmla="*/ 1360 h 287680"/>
              <a:gd name="connsiteX4" fmla="*/ 2686050 w 7332467"/>
              <a:gd name="connsiteY4" fmla="*/ 172810 h 287680"/>
              <a:gd name="connsiteX5" fmla="*/ 3429000 w 7332467"/>
              <a:gd name="connsiteY5" fmla="*/ 20410 h 287680"/>
              <a:gd name="connsiteX6" fmla="*/ 4114800 w 7332467"/>
              <a:gd name="connsiteY6" fmla="*/ 172810 h 287680"/>
              <a:gd name="connsiteX7" fmla="*/ 5086350 w 7332467"/>
              <a:gd name="connsiteY7" fmla="*/ 1360 h 287680"/>
              <a:gd name="connsiteX8" fmla="*/ 5772150 w 7332467"/>
              <a:gd name="connsiteY8" fmla="*/ 287110 h 287680"/>
              <a:gd name="connsiteX9" fmla="*/ 6991350 w 7332467"/>
              <a:gd name="connsiteY9" fmla="*/ 77560 h 287680"/>
              <a:gd name="connsiteX10" fmla="*/ 7296150 w 7332467"/>
              <a:gd name="connsiteY10" fmla="*/ 172810 h 287680"/>
              <a:gd name="connsiteX11" fmla="*/ 7315200 w 7332467"/>
              <a:gd name="connsiteY11" fmla="*/ 172810 h 2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2467" h="287680">
                <a:moveTo>
                  <a:pt x="0" y="172810"/>
                </a:moveTo>
                <a:cubicBezTo>
                  <a:pt x="238125" y="87085"/>
                  <a:pt x="476250" y="1360"/>
                  <a:pt x="666750" y="1360"/>
                </a:cubicBezTo>
                <a:cubicBezTo>
                  <a:pt x="857250" y="1360"/>
                  <a:pt x="952500" y="172810"/>
                  <a:pt x="1143000" y="172810"/>
                </a:cubicBezTo>
                <a:cubicBezTo>
                  <a:pt x="1333500" y="172810"/>
                  <a:pt x="1552575" y="1360"/>
                  <a:pt x="1809750" y="1360"/>
                </a:cubicBezTo>
                <a:cubicBezTo>
                  <a:pt x="2066925" y="1360"/>
                  <a:pt x="2416175" y="169635"/>
                  <a:pt x="2686050" y="172810"/>
                </a:cubicBezTo>
                <a:cubicBezTo>
                  <a:pt x="2955925" y="175985"/>
                  <a:pt x="3190875" y="20410"/>
                  <a:pt x="3429000" y="20410"/>
                </a:cubicBezTo>
                <a:cubicBezTo>
                  <a:pt x="3667125" y="20410"/>
                  <a:pt x="3838575" y="175985"/>
                  <a:pt x="4114800" y="172810"/>
                </a:cubicBezTo>
                <a:cubicBezTo>
                  <a:pt x="4391025" y="169635"/>
                  <a:pt x="4810125" y="-17690"/>
                  <a:pt x="5086350" y="1360"/>
                </a:cubicBezTo>
                <a:cubicBezTo>
                  <a:pt x="5362575" y="20410"/>
                  <a:pt x="5454650" y="274410"/>
                  <a:pt x="5772150" y="287110"/>
                </a:cubicBezTo>
                <a:cubicBezTo>
                  <a:pt x="6089650" y="299810"/>
                  <a:pt x="6737350" y="96610"/>
                  <a:pt x="6991350" y="77560"/>
                </a:cubicBezTo>
                <a:cubicBezTo>
                  <a:pt x="7245350" y="58510"/>
                  <a:pt x="7242175" y="156935"/>
                  <a:pt x="7296150" y="172810"/>
                </a:cubicBezTo>
                <a:cubicBezTo>
                  <a:pt x="7350125" y="188685"/>
                  <a:pt x="7332662" y="180747"/>
                  <a:pt x="7315200" y="172810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Vrije vorm 28"/>
          <p:cNvSpPr/>
          <p:nvPr/>
        </p:nvSpPr>
        <p:spPr>
          <a:xfrm>
            <a:off x="395536" y="2925296"/>
            <a:ext cx="7332467" cy="287680"/>
          </a:xfrm>
          <a:custGeom>
            <a:avLst/>
            <a:gdLst>
              <a:gd name="connsiteX0" fmla="*/ 0 w 7332467"/>
              <a:gd name="connsiteY0" fmla="*/ 172810 h 287680"/>
              <a:gd name="connsiteX1" fmla="*/ 666750 w 7332467"/>
              <a:gd name="connsiteY1" fmla="*/ 1360 h 287680"/>
              <a:gd name="connsiteX2" fmla="*/ 1143000 w 7332467"/>
              <a:gd name="connsiteY2" fmla="*/ 172810 h 287680"/>
              <a:gd name="connsiteX3" fmla="*/ 1809750 w 7332467"/>
              <a:gd name="connsiteY3" fmla="*/ 1360 h 287680"/>
              <a:gd name="connsiteX4" fmla="*/ 2686050 w 7332467"/>
              <a:gd name="connsiteY4" fmla="*/ 172810 h 287680"/>
              <a:gd name="connsiteX5" fmla="*/ 3429000 w 7332467"/>
              <a:gd name="connsiteY5" fmla="*/ 20410 h 287680"/>
              <a:gd name="connsiteX6" fmla="*/ 4114800 w 7332467"/>
              <a:gd name="connsiteY6" fmla="*/ 172810 h 287680"/>
              <a:gd name="connsiteX7" fmla="*/ 5086350 w 7332467"/>
              <a:gd name="connsiteY7" fmla="*/ 1360 h 287680"/>
              <a:gd name="connsiteX8" fmla="*/ 5772150 w 7332467"/>
              <a:gd name="connsiteY8" fmla="*/ 287110 h 287680"/>
              <a:gd name="connsiteX9" fmla="*/ 6991350 w 7332467"/>
              <a:gd name="connsiteY9" fmla="*/ 77560 h 287680"/>
              <a:gd name="connsiteX10" fmla="*/ 7296150 w 7332467"/>
              <a:gd name="connsiteY10" fmla="*/ 172810 h 287680"/>
              <a:gd name="connsiteX11" fmla="*/ 7315200 w 7332467"/>
              <a:gd name="connsiteY11" fmla="*/ 172810 h 2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2467" h="287680">
                <a:moveTo>
                  <a:pt x="0" y="172810"/>
                </a:moveTo>
                <a:cubicBezTo>
                  <a:pt x="238125" y="87085"/>
                  <a:pt x="476250" y="1360"/>
                  <a:pt x="666750" y="1360"/>
                </a:cubicBezTo>
                <a:cubicBezTo>
                  <a:pt x="857250" y="1360"/>
                  <a:pt x="952500" y="172810"/>
                  <a:pt x="1143000" y="172810"/>
                </a:cubicBezTo>
                <a:cubicBezTo>
                  <a:pt x="1333500" y="172810"/>
                  <a:pt x="1552575" y="1360"/>
                  <a:pt x="1809750" y="1360"/>
                </a:cubicBezTo>
                <a:cubicBezTo>
                  <a:pt x="2066925" y="1360"/>
                  <a:pt x="2416175" y="169635"/>
                  <a:pt x="2686050" y="172810"/>
                </a:cubicBezTo>
                <a:cubicBezTo>
                  <a:pt x="2955925" y="175985"/>
                  <a:pt x="3190875" y="20410"/>
                  <a:pt x="3429000" y="20410"/>
                </a:cubicBezTo>
                <a:cubicBezTo>
                  <a:pt x="3667125" y="20410"/>
                  <a:pt x="3838575" y="175985"/>
                  <a:pt x="4114800" y="172810"/>
                </a:cubicBezTo>
                <a:cubicBezTo>
                  <a:pt x="4391025" y="169635"/>
                  <a:pt x="4810125" y="-17690"/>
                  <a:pt x="5086350" y="1360"/>
                </a:cubicBezTo>
                <a:cubicBezTo>
                  <a:pt x="5362575" y="20410"/>
                  <a:pt x="5454650" y="274410"/>
                  <a:pt x="5772150" y="287110"/>
                </a:cubicBezTo>
                <a:cubicBezTo>
                  <a:pt x="6089650" y="299810"/>
                  <a:pt x="6737350" y="96610"/>
                  <a:pt x="6991350" y="77560"/>
                </a:cubicBezTo>
                <a:cubicBezTo>
                  <a:pt x="7245350" y="58510"/>
                  <a:pt x="7242175" y="156935"/>
                  <a:pt x="7296150" y="172810"/>
                </a:cubicBezTo>
                <a:cubicBezTo>
                  <a:pt x="7350125" y="188685"/>
                  <a:pt x="7332662" y="180747"/>
                  <a:pt x="7315200" y="172810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Vrije vorm 29"/>
          <p:cNvSpPr/>
          <p:nvPr/>
        </p:nvSpPr>
        <p:spPr>
          <a:xfrm>
            <a:off x="395536" y="3357344"/>
            <a:ext cx="7332467" cy="287680"/>
          </a:xfrm>
          <a:custGeom>
            <a:avLst/>
            <a:gdLst>
              <a:gd name="connsiteX0" fmla="*/ 0 w 7332467"/>
              <a:gd name="connsiteY0" fmla="*/ 172810 h 287680"/>
              <a:gd name="connsiteX1" fmla="*/ 666750 w 7332467"/>
              <a:gd name="connsiteY1" fmla="*/ 1360 h 287680"/>
              <a:gd name="connsiteX2" fmla="*/ 1143000 w 7332467"/>
              <a:gd name="connsiteY2" fmla="*/ 172810 h 287680"/>
              <a:gd name="connsiteX3" fmla="*/ 1809750 w 7332467"/>
              <a:gd name="connsiteY3" fmla="*/ 1360 h 287680"/>
              <a:gd name="connsiteX4" fmla="*/ 2686050 w 7332467"/>
              <a:gd name="connsiteY4" fmla="*/ 172810 h 287680"/>
              <a:gd name="connsiteX5" fmla="*/ 3429000 w 7332467"/>
              <a:gd name="connsiteY5" fmla="*/ 20410 h 287680"/>
              <a:gd name="connsiteX6" fmla="*/ 4114800 w 7332467"/>
              <a:gd name="connsiteY6" fmla="*/ 172810 h 287680"/>
              <a:gd name="connsiteX7" fmla="*/ 5086350 w 7332467"/>
              <a:gd name="connsiteY7" fmla="*/ 1360 h 287680"/>
              <a:gd name="connsiteX8" fmla="*/ 5772150 w 7332467"/>
              <a:gd name="connsiteY8" fmla="*/ 287110 h 287680"/>
              <a:gd name="connsiteX9" fmla="*/ 6991350 w 7332467"/>
              <a:gd name="connsiteY9" fmla="*/ 77560 h 287680"/>
              <a:gd name="connsiteX10" fmla="*/ 7296150 w 7332467"/>
              <a:gd name="connsiteY10" fmla="*/ 172810 h 287680"/>
              <a:gd name="connsiteX11" fmla="*/ 7315200 w 7332467"/>
              <a:gd name="connsiteY11" fmla="*/ 172810 h 2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2467" h="287680">
                <a:moveTo>
                  <a:pt x="0" y="172810"/>
                </a:moveTo>
                <a:cubicBezTo>
                  <a:pt x="238125" y="87085"/>
                  <a:pt x="476250" y="1360"/>
                  <a:pt x="666750" y="1360"/>
                </a:cubicBezTo>
                <a:cubicBezTo>
                  <a:pt x="857250" y="1360"/>
                  <a:pt x="952500" y="172810"/>
                  <a:pt x="1143000" y="172810"/>
                </a:cubicBezTo>
                <a:cubicBezTo>
                  <a:pt x="1333500" y="172810"/>
                  <a:pt x="1552575" y="1360"/>
                  <a:pt x="1809750" y="1360"/>
                </a:cubicBezTo>
                <a:cubicBezTo>
                  <a:pt x="2066925" y="1360"/>
                  <a:pt x="2416175" y="169635"/>
                  <a:pt x="2686050" y="172810"/>
                </a:cubicBezTo>
                <a:cubicBezTo>
                  <a:pt x="2955925" y="175985"/>
                  <a:pt x="3190875" y="20410"/>
                  <a:pt x="3429000" y="20410"/>
                </a:cubicBezTo>
                <a:cubicBezTo>
                  <a:pt x="3667125" y="20410"/>
                  <a:pt x="3838575" y="175985"/>
                  <a:pt x="4114800" y="172810"/>
                </a:cubicBezTo>
                <a:cubicBezTo>
                  <a:pt x="4391025" y="169635"/>
                  <a:pt x="4810125" y="-17690"/>
                  <a:pt x="5086350" y="1360"/>
                </a:cubicBezTo>
                <a:cubicBezTo>
                  <a:pt x="5362575" y="20410"/>
                  <a:pt x="5454650" y="274410"/>
                  <a:pt x="5772150" y="287110"/>
                </a:cubicBezTo>
                <a:cubicBezTo>
                  <a:pt x="6089650" y="299810"/>
                  <a:pt x="6737350" y="96610"/>
                  <a:pt x="6991350" y="77560"/>
                </a:cubicBezTo>
                <a:cubicBezTo>
                  <a:pt x="7245350" y="58510"/>
                  <a:pt x="7242175" y="156935"/>
                  <a:pt x="7296150" y="172810"/>
                </a:cubicBezTo>
                <a:cubicBezTo>
                  <a:pt x="7350125" y="188685"/>
                  <a:pt x="7332662" y="180747"/>
                  <a:pt x="7315200" y="172810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Vrije vorm 30"/>
          <p:cNvSpPr/>
          <p:nvPr/>
        </p:nvSpPr>
        <p:spPr>
          <a:xfrm>
            <a:off x="395536" y="3789392"/>
            <a:ext cx="7332467" cy="287680"/>
          </a:xfrm>
          <a:custGeom>
            <a:avLst/>
            <a:gdLst>
              <a:gd name="connsiteX0" fmla="*/ 0 w 7332467"/>
              <a:gd name="connsiteY0" fmla="*/ 172810 h 287680"/>
              <a:gd name="connsiteX1" fmla="*/ 666750 w 7332467"/>
              <a:gd name="connsiteY1" fmla="*/ 1360 h 287680"/>
              <a:gd name="connsiteX2" fmla="*/ 1143000 w 7332467"/>
              <a:gd name="connsiteY2" fmla="*/ 172810 h 287680"/>
              <a:gd name="connsiteX3" fmla="*/ 1809750 w 7332467"/>
              <a:gd name="connsiteY3" fmla="*/ 1360 h 287680"/>
              <a:gd name="connsiteX4" fmla="*/ 2686050 w 7332467"/>
              <a:gd name="connsiteY4" fmla="*/ 172810 h 287680"/>
              <a:gd name="connsiteX5" fmla="*/ 3429000 w 7332467"/>
              <a:gd name="connsiteY5" fmla="*/ 20410 h 287680"/>
              <a:gd name="connsiteX6" fmla="*/ 4114800 w 7332467"/>
              <a:gd name="connsiteY6" fmla="*/ 172810 h 287680"/>
              <a:gd name="connsiteX7" fmla="*/ 5086350 w 7332467"/>
              <a:gd name="connsiteY7" fmla="*/ 1360 h 287680"/>
              <a:gd name="connsiteX8" fmla="*/ 5772150 w 7332467"/>
              <a:gd name="connsiteY8" fmla="*/ 287110 h 287680"/>
              <a:gd name="connsiteX9" fmla="*/ 6991350 w 7332467"/>
              <a:gd name="connsiteY9" fmla="*/ 77560 h 287680"/>
              <a:gd name="connsiteX10" fmla="*/ 7296150 w 7332467"/>
              <a:gd name="connsiteY10" fmla="*/ 172810 h 287680"/>
              <a:gd name="connsiteX11" fmla="*/ 7315200 w 7332467"/>
              <a:gd name="connsiteY11" fmla="*/ 172810 h 2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2467" h="287680">
                <a:moveTo>
                  <a:pt x="0" y="172810"/>
                </a:moveTo>
                <a:cubicBezTo>
                  <a:pt x="238125" y="87085"/>
                  <a:pt x="476250" y="1360"/>
                  <a:pt x="666750" y="1360"/>
                </a:cubicBezTo>
                <a:cubicBezTo>
                  <a:pt x="857250" y="1360"/>
                  <a:pt x="952500" y="172810"/>
                  <a:pt x="1143000" y="172810"/>
                </a:cubicBezTo>
                <a:cubicBezTo>
                  <a:pt x="1333500" y="172810"/>
                  <a:pt x="1552575" y="1360"/>
                  <a:pt x="1809750" y="1360"/>
                </a:cubicBezTo>
                <a:cubicBezTo>
                  <a:pt x="2066925" y="1360"/>
                  <a:pt x="2416175" y="169635"/>
                  <a:pt x="2686050" y="172810"/>
                </a:cubicBezTo>
                <a:cubicBezTo>
                  <a:pt x="2955925" y="175985"/>
                  <a:pt x="3190875" y="20410"/>
                  <a:pt x="3429000" y="20410"/>
                </a:cubicBezTo>
                <a:cubicBezTo>
                  <a:pt x="3667125" y="20410"/>
                  <a:pt x="3838575" y="175985"/>
                  <a:pt x="4114800" y="172810"/>
                </a:cubicBezTo>
                <a:cubicBezTo>
                  <a:pt x="4391025" y="169635"/>
                  <a:pt x="4810125" y="-17690"/>
                  <a:pt x="5086350" y="1360"/>
                </a:cubicBezTo>
                <a:cubicBezTo>
                  <a:pt x="5362575" y="20410"/>
                  <a:pt x="5454650" y="274410"/>
                  <a:pt x="5772150" y="287110"/>
                </a:cubicBezTo>
                <a:cubicBezTo>
                  <a:pt x="6089650" y="299810"/>
                  <a:pt x="6737350" y="96610"/>
                  <a:pt x="6991350" y="77560"/>
                </a:cubicBezTo>
                <a:cubicBezTo>
                  <a:pt x="7245350" y="58510"/>
                  <a:pt x="7242175" y="156935"/>
                  <a:pt x="7296150" y="172810"/>
                </a:cubicBezTo>
                <a:cubicBezTo>
                  <a:pt x="7350125" y="188685"/>
                  <a:pt x="7332662" y="180747"/>
                  <a:pt x="7315200" y="172810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Vrije vorm 31"/>
          <p:cNvSpPr/>
          <p:nvPr/>
        </p:nvSpPr>
        <p:spPr>
          <a:xfrm>
            <a:off x="395536" y="4221440"/>
            <a:ext cx="7332467" cy="287680"/>
          </a:xfrm>
          <a:custGeom>
            <a:avLst/>
            <a:gdLst>
              <a:gd name="connsiteX0" fmla="*/ 0 w 7332467"/>
              <a:gd name="connsiteY0" fmla="*/ 172810 h 287680"/>
              <a:gd name="connsiteX1" fmla="*/ 666750 w 7332467"/>
              <a:gd name="connsiteY1" fmla="*/ 1360 h 287680"/>
              <a:gd name="connsiteX2" fmla="*/ 1143000 w 7332467"/>
              <a:gd name="connsiteY2" fmla="*/ 172810 h 287680"/>
              <a:gd name="connsiteX3" fmla="*/ 1809750 w 7332467"/>
              <a:gd name="connsiteY3" fmla="*/ 1360 h 287680"/>
              <a:gd name="connsiteX4" fmla="*/ 2686050 w 7332467"/>
              <a:gd name="connsiteY4" fmla="*/ 172810 h 287680"/>
              <a:gd name="connsiteX5" fmla="*/ 3429000 w 7332467"/>
              <a:gd name="connsiteY5" fmla="*/ 20410 h 287680"/>
              <a:gd name="connsiteX6" fmla="*/ 4114800 w 7332467"/>
              <a:gd name="connsiteY6" fmla="*/ 172810 h 287680"/>
              <a:gd name="connsiteX7" fmla="*/ 5086350 w 7332467"/>
              <a:gd name="connsiteY7" fmla="*/ 1360 h 287680"/>
              <a:gd name="connsiteX8" fmla="*/ 5772150 w 7332467"/>
              <a:gd name="connsiteY8" fmla="*/ 287110 h 287680"/>
              <a:gd name="connsiteX9" fmla="*/ 6991350 w 7332467"/>
              <a:gd name="connsiteY9" fmla="*/ 77560 h 287680"/>
              <a:gd name="connsiteX10" fmla="*/ 7296150 w 7332467"/>
              <a:gd name="connsiteY10" fmla="*/ 172810 h 287680"/>
              <a:gd name="connsiteX11" fmla="*/ 7315200 w 7332467"/>
              <a:gd name="connsiteY11" fmla="*/ 172810 h 2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2467" h="287680">
                <a:moveTo>
                  <a:pt x="0" y="172810"/>
                </a:moveTo>
                <a:cubicBezTo>
                  <a:pt x="238125" y="87085"/>
                  <a:pt x="476250" y="1360"/>
                  <a:pt x="666750" y="1360"/>
                </a:cubicBezTo>
                <a:cubicBezTo>
                  <a:pt x="857250" y="1360"/>
                  <a:pt x="952500" y="172810"/>
                  <a:pt x="1143000" y="172810"/>
                </a:cubicBezTo>
                <a:cubicBezTo>
                  <a:pt x="1333500" y="172810"/>
                  <a:pt x="1552575" y="1360"/>
                  <a:pt x="1809750" y="1360"/>
                </a:cubicBezTo>
                <a:cubicBezTo>
                  <a:pt x="2066925" y="1360"/>
                  <a:pt x="2416175" y="169635"/>
                  <a:pt x="2686050" y="172810"/>
                </a:cubicBezTo>
                <a:cubicBezTo>
                  <a:pt x="2955925" y="175985"/>
                  <a:pt x="3190875" y="20410"/>
                  <a:pt x="3429000" y="20410"/>
                </a:cubicBezTo>
                <a:cubicBezTo>
                  <a:pt x="3667125" y="20410"/>
                  <a:pt x="3838575" y="175985"/>
                  <a:pt x="4114800" y="172810"/>
                </a:cubicBezTo>
                <a:cubicBezTo>
                  <a:pt x="4391025" y="169635"/>
                  <a:pt x="4810125" y="-17690"/>
                  <a:pt x="5086350" y="1360"/>
                </a:cubicBezTo>
                <a:cubicBezTo>
                  <a:pt x="5362575" y="20410"/>
                  <a:pt x="5454650" y="274410"/>
                  <a:pt x="5772150" y="287110"/>
                </a:cubicBezTo>
                <a:cubicBezTo>
                  <a:pt x="6089650" y="299810"/>
                  <a:pt x="6737350" y="96610"/>
                  <a:pt x="6991350" y="77560"/>
                </a:cubicBezTo>
                <a:cubicBezTo>
                  <a:pt x="7245350" y="58510"/>
                  <a:pt x="7242175" y="156935"/>
                  <a:pt x="7296150" y="172810"/>
                </a:cubicBezTo>
                <a:cubicBezTo>
                  <a:pt x="7350125" y="188685"/>
                  <a:pt x="7332662" y="180747"/>
                  <a:pt x="7315200" y="172810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Vrije vorm 32"/>
          <p:cNvSpPr/>
          <p:nvPr/>
        </p:nvSpPr>
        <p:spPr>
          <a:xfrm>
            <a:off x="395536" y="4653488"/>
            <a:ext cx="7332467" cy="287680"/>
          </a:xfrm>
          <a:custGeom>
            <a:avLst/>
            <a:gdLst>
              <a:gd name="connsiteX0" fmla="*/ 0 w 7332467"/>
              <a:gd name="connsiteY0" fmla="*/ 172810 h 287680"/>
              <a:gd name="connsiteX1" fmla="*/ 666750 w 7332467"/>
              <a:gd name="connsiteY1" fmla="*/ 1360 h 287680"/>
              <a:gd name="connsiteX2" fmla="*/ 1143000 w 7332467"/>
              <a:gd name="connsiteY2" fmla="*/ 172810 h 287680"/>
              <a:gd name="connsiteX3" fmla="*/ 1809750 w 7332467"/>
              <a:gd name="connsiteY3" fmla="*/ 1360 h 287680"/>
              <a:gd name="connsiteX4" fmla="*/ 2686050 w 7332467"/>
              <a:gd name="connsiteY4" fmla="*/ 172810 h 287680"/>
              <a:gd name="connsiteX5" fmla="*/ 3429000 w 7332467"/>
              <a:gd name="connsiteY5" fmla="*/ 20410 h 287680"/>
              <a:gd name="connsiteX6" fmla="*/ 4114800 w 7332467"/>
              <a:gd name="connsiteY6" fmla="*/ 172810 h 287680"/>
              <a:gd name="connsiteX7" fmla="*/ 5086350 w 7332467"/>
              <a:gd name="connsiteY7" fmla="*/ 1360 h 287680"/>
              <a:gd name="connsiteX8" fmla="*/ 5772150 w 7332467"/>
              <a:gd name="connsiteY8" fmla="*/ 287110 h 287680"/>
              <a:gd name="connsiteX9" fmla="*/ 6991350 w 7332467"/>
              <a:gd name="connsiteY9" fmla="*/ 77560 h 287680"/>
              <a:gd name="connsiteX10" fmla="*/ 7296150 w 7332467"/>
              <a:gd name="connsiteY10" fmla="*/ 172810 h 287680"/>
              <a:gd name="connsiteX11" fmla="*/ 7315200 w 7332467"/>
              <a:gd name="connsiteY11" fmla="*/ 172810 h 2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2467" h="287680">
                <a:moveTo>
                  <a:pt x="0" y="172810"/>
                </a:moveTo>
                <a:cubicBezTo>
                  <a:pt x="238125" y="87085"/>
                  <a:pt x="476250" y="1360"/>
                  <a:pt x="666750" y="1360"/>
                </a:cubicBezTo>
                <a:cubicBezTo>
                  <a:pt x="857250" y="1360"/>
                  <a:pt x="952500" y="172810"/>
                  <a:pt x="1143000" y="172810"/>
                </a:cubicBezTo>
                <a:cubicBezTo>
                  <a:pt x="1333500" y="172810"/>
                  <a:pt x="1552575" y="1360"/>
                  <a:pt x="1809750" y="1360"/>
                </a:cubicBezTo>
                <a:cubicBezTo>
                  <a:pt x="2066925" y="1360"/>
                  <a:pt x="2416175" y="169635"/>
                  <a:pt x="2686050" y="172810"/>
                </a:cubicBezTo>
                <a:cubicBezTo>
                  <a:pt x="2955925" y="175985"/>
                  <a:pt x="3190875" y="20410"/>
                  <a:pt x="3429000" y="20410"/>
                </a:cubicBezTo>
                <a:cubicBezTo>
                  <a:pt x="3667125" y="20410"/>
                  <a:pt x="3838575" y="175985"/>
                  <a:pt x="4114800" y="172810"/>
                </a:cubicBezTo>
                <a:cubicBezTo>
                  <a:pt x="4391025" y="169635"/>
                  <a:pt x="4810125" y="-17690"/>
                  <a:pt x="5086350" y="1360"/>
                </a:cubicBezTo>
                <a:cubicBezTo>
                  <a:pt x="5362575" y="20410"/>
                  <a:pt x="5454650" y="274410"/>
                  <a:pt x="5772150" y="287110"/>
                </a:cubicBezTo>
                <a:cubicBezTo>
                  <a:pt x="6089650" y="299810"/>
                  <a:pt x="6737350" y="96610"/>
                  <a:pt x="6991350" y="77560"/>
                </a:cubicBezTo>
                <a:cubicBezTo>
                  <a:pt x="7245350" y="58510"/>
                  <a:pt x="7242175" y="156935"/>
                  <a:pt x="7296150" y="172810"/>
                </a:cubicBezTo>
                <a:cubicBezTo>
                  <a:pt x="7350125" y="188685"/>
                  <a:pt x="7332662" y="180747"/>
                  <a:pt x="7315200" y="172810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Vrije vorm 33"/>
          <p:cNvSpPr/>
          <p:nvPr/>
        </p:nvSpPr>
        <p:spPr>
          <a:xfrm>
            <a:off x="395536" y="5085536"/>
            <a:ext cx="7332467" cy="287680"/>
          </a:xfrm>
          <a:custGeom>
            <a:avLst/>
            <a:gdLst>
              <a:gd name="connsiteX0" fmla="*/ 0 w 7332467"/>
              <a:gd name="connsiteY0" fmla="*/ 172810 h 287680"/>
              <a:gd name="connsiteX1" fmla="*/ 666750 w 7332467"/>
              <a:gd name="connsiteY1" fmla="*/ 1360 h 287680"/>
              <a:gd name="connsiteX2" fmla="*/ 1143000 w 7332467"/>
              <a:gd name="connsiteY2" fmla="*/ 172810 h 287680"/>
              <a:gd name="connsiteX3" fmla="*/ 1809750 w 7332467"/>
              <a:gd name="connsiteY3" fmla="*/ 1360 h 287680"/>
              <a:gd name="connsiteX4" fmla="*/ 2686050 w 7332467"/>
              <a:gd name="connsiteY4" fmla="*/ 172810 h 287680"/>
              <a:gd name="connsiteX5" fmla="*/ 3429000 w 7332467"/>
              <a:gd name="connsiteY5" fmla="*/ 20410 h 287680"/>
              <a:gd name="connsiteX6" fmla="*/ 4114800 w 7332467"/>
              <a:gd name="connsiteY6" fmla="*/ 172810 h 287680"/>
              <a:gd name="connsiteX7" fmla="*/ 5086350 w 7332467"/>
              <a:gd name="connsiteY7" fmla="*/ 1360 h 287680"/>
              <a:gd name="connsiteX8" fmla="*/ 5772150 w 7332467"/>
              <a:gd name="connsiteY8" fmla="*/ 287110 h 287680"/>
              <a:gd name="connsiteX9" fmla="*/ 6991350 w 7332467"/>
              <a:gd name="connsiteY9" fmla="*/ 77560 h 287680"/>
              <a:gd name="connsiteX10" fmla="*/ 7296150 w 7332467"/>
              <a:gd name="connsiteY10" fmla="*/ 172810 h 287680"/>
              <a:gd name="connsiteX11" fmla="*/ 7315200 w 7332467"/>
              <a:gd name="connsiteY11" fmla="*/ 172810 h 2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2467" h="287680">
                <a:moveTo>
                  <a:pt x="0" y="172810"/>
                </a:moveTo>
                <a:cubicBezTo>
                  <a:pt x="238125" y="87085"/>
                  <a:pt x="476250" y="1360"/>
                  <a:pt x="666750" y="1360"/>
                </a:cubicBezTo>
                <a:cubicBezTo>
                  <a:pt x="857250" y="1360"/>
                  <a:pt x="952500" y="172810"/>
                  <a:pt x="1143000" y="172810"/>
                </a:cubicBezTo>
                <a:cubicBezTo>
                  <a:pt x="1333500" y="172810"/>
                  <a:pt x="1552575" y="1360"/>
                  <a:pt x="1809750" y="1360"/>
                </a:cubicBezTo>
                <a:cubicBezTo>
                  <a:pt x="2066925" y="1360"/>
                  <a:pt x="2416175" y="169635"/>
                  <a:pt x="2686050" y="172810"/>
                </a:cubicBezTo>
                <a:cubicBezTo>
                  <a:pt x="2955925" y="175985"/>
                  <a:pt x="3190875" y="20410"/>
                  <a:pt x="3429000" y="20410"/>
                </a:cubicBezTo>
                <a:cubicBezTo>
                  <a:pt x="3667125" y="20410"/>
                  <a:pt x="3838575" y="175985"/>
                  <a:pt x="4114800" y="172810"/>
                </a:cubicBezTo>
                <a:cubicBezTo>
                  <a:pt x="4391025" y="169635"/>
                  <a:pt x="4810125" y="-17690"/>
                  <a:pt x="5086350" y="1360"/>
                </a:cubicBezTo>
                <a:cubicBezTo>
                  <a:pt x="5362575" y="20410"/>
                  <a:pt x="5454650" y="274410"/>
                  <a:pt x="5772150" y="287110"/>
                </a:cubicBezTo>
                <a:cubicBezTo>
                  <a:pt x="6089650" y="299810"/>
                  <a:pt x="6737350" y="96610"/>
                  <a:pt x="6991350" y="77560"/>
                </a:cubicBezTo>
                <a:cubicBezTo>
                  <a:pt x="7245350" y="58510"/>
                  <a:pt x="7242175" y="156935"/>
                  <a:pt x="7296150" y="172810"/>
                </a:cubicBezTo>
                <a:cubicBezTo>
                  <a:pt x="7350125" y="188685"/>
                  <a:pt x="7332662" y="180747"/>
                  <a:pt x="7315200" y="172810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Vrije vorm 34"/>
          <p:cNvSpPr/>
          <p:nvPr/>
        </p:nvSpPr>
        <p:spPr>
          <a:xfrm>
            <a:off x="395536" y="5517584"/>
            <a:ext cx="7332467" cy="287680"/>
          </a:xfrm>
          <a:custGeom>
            <a:avLst/>
            <a:gdLst>
              <a:gd name="connsiteX0" fmla="*/ 0 w 7332467"/>
              <a:gd name="connsiteY0" fmla="*/ 172810 h 287680"/>
              <a:gd name="connsiteX1" fmla="*/ 666750 w 7332467"/>
              <a:gd name="connsiteY1" fmla="*/ 1360 h 287680"/>
              <a:gd name="connsiteX2" fmla="*/ 1143000 w 7332467"/>
              <a:gd name="connsiteY2" fmla="*/ 172810 h 287680"/>
              <a:gd name="connsiteX3" fmla="*/ 1809750 w 7332467"/>
              <a:gd name="connsiteY3" fmla="*/ 1360 h 287680"/>
              <a:gd name="connsiteX4" fmla="*/ 2686050 w 7332467"/>
              <a:gd name="connsiteY4" fmla="*/ 172810 h 287680"/>
              <a:gd name="connsiteX5" fmla="*/ 3429000 w 7332467"/>
              <a:gd name="connsiteY5" fmla="*/ 20410 h 287680"/>
              <a:gd name="connsiteX6" fmla="*/ 4114800 w 7332467"/>
              <a:gd name="connsiteY6" fmla="*/ 172810 h 287680"/>
              <a:gd name="connsiteX7" fmla="*/ 5086350 w 7332467"/>
              <a:gd name="connsiteY7" fmla="*/ 1360 h 287680"/>
              <a:gd name="connsiteX8" fmla="*/ 5772150 w 7332467"/>
              <a:gd name="connsiteY8" fmla="*/ 287110 h 287680"/>
              <a:gd name="connsiteX9" fmla="*/ 6991350 w 7332467"/>
              <a:gd name="connsiteY9" fmla="*/ 77560 h 287680"/>
              <a:gd name="connsiteX10" fmla="*/ 7296150 w 7332467"/>
              <a:gd name="connsiteY10" fmla="*/ 172810 h 287680"/>
              <a:gd name="connsiteX11" fmla="*/ 7315200 w 7332467"/>
              <a:gd name="connsiteY11" fmla="*/ 172810 h 2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2467" h="287680">
                <a:moveTo>
                  <a:pt x="0" y="172810"/>
                </a:moveTo>
                <a:cubicBezTo>
                  <a:pt x="238125" y="87085"/>
                  <a:pt x="476250" y="1360"/>
                  <a:pt x="666750" y="1360"/>
                </a:cubicBezTo>
                <a:cubicBezTo>
                  <a:pt x="857250" y="1360"/>
                  <a:pt x="952500" y="172810"/>
                  <a:pt x="1143000" y="172810"/>
                </a:cubicBezTo>
                <a:cubicBezTo>
                  <a:pt x="1333500" y="172810"/>
                  <a:pt x="1552575" y="1360"/>
                  <a:pt x="1809750" y="1360"/>
                </a:cubicBezTo>
                <a:cubicBezTo>
                  <a:pt x="2066925" y="1360"/>
                  <a:pt x="2416175" y="169635"/>
                  <a:pt x="2686050" y="172810"/>
                </a:cubicBezTo>
                <a:cubicBezTo>
                  <a:pt x="2955925" y="175985"/>
                  <a:pt x="3190875" y="20410"/>
                  <a:pt x="3429000" y="20410"/>
                </a:cubicBezTo>
                <a:cubicBezTo>
                  <a:pt x="3667125" y="20410"/>
                  <a:pt x="3838575" y="175985"/>
                  <a:pt x="4114800" y="172810"/>
                </a:cubicBezTo>
                <a:cubicBezTo>
                  <a:pt x="4391025" y="169635"/>
                  <a:pt x="4810125" y="-17690"/>
                  <a:pt x="5086350" y="1360"/>
                </a:cubicBezTo>
                <a:cubicBezTo>
                  <a:pt x="5362575" y="20410"/>
                  <a:pt x="5454650" y="274410"/>
                  <a:pt x="5772150" y="287110"/>
                </a:cubicBezTo>
                <a:cubicBezTo>
                  <a:pt x="6089650" y="299810"/>
                  <a:pt x="6737350" y="96610"/>
                  <a:pt x="6991350" y="77560"/>
                </a:cubicBezTo>
                <a:cubicBezTo>
                  <a:pt x="7245350" y="58510"/>
                  <a:pt x="7242175" y="156935"/>
                  <a:pt x="7296150" y="172810"/>
                </a:cubicBezTo>
                <a:cubicBezTo>
                  <a:pt x="7350125" y="188685"/>
                  <a:pt x="7332662" y="180747"/>
                  <a:pt x="7315200" y="172810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251520" y="1268760"/>
            <a:ext cx="686264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4400" dirty="0" smtClean="0">
                <a:solidFill>
                  <a:srgbClr val="FF0000"/>
                </a:solidFill>
              </a:rPr>
              <a:t>KILL YOUR DARLINGS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251520" y="2132856"/>
            <a:ext cx="686264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4400" dirty="0" smtClean="0">
                <a:solidFill>
                  <a:srgbClr val="FF0000"/>
                </a:solidFill>
              </a:rPr>
              <a:t>SAY SOMETHING NEW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251520" y="3933056"/>
            <a:ext cx="842493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4400" dirty="0" smtClean="0">
                <a:solidFill>
                  <a:srgbClr val="FF0000"/>
                </a:solidFill>
              </a:rPr>
              <a:t>DON’T FEAR CONTROVERSY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1520" y="4914454"/>
            <a:ext cx="842493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4400" dirty="0" smtClean="0">
                <a:solidFill>
                  <a:srgbClr val="FF0000"/>
                </a:solidFill>
              </a:rPr>
              <a:t>STEP BESIDE THE PRODUCT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251520" y="2996952"/>
            <a:ext cx="842493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4400" dirty="0" smtClean="0">
                <a:solidFill>
                  <a:srgbClr val="FF0000"/>
                </a:solidFill>
              </a:rPr>
              <a:t>SAY STH. </a:t>
            </a:r>
            <a:r>
              <a:rPr lang="nl-NL" sz="4400" dirty="0" smtClean="0">
                <a:solidFill>
                  <a:srgbClr val="FF0000"/>
                </a:solidFill>
              </a:rPr>
              <a:t>CONTESTWORTHY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0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Foundations built up in the ‘Energy in 2030’ Project</a:t>
            </a:r>
            <a:endParaRPr lang="nb-NO" dirty="0" smtClean="0"/>
          </a:p>
        </p:txBody>
      </p:sp>
      <p:sp>
        <p:nvSpPr>
          <p:cNvPr id="5" name="Vrije vorm 4"/>
          <p:cNvSpPr/>
          <p:nvPr/>
        </p:nvSpPr>
        <p:spPr>
          <a:xfrm>
            <a:off x="400050" y="1657350"/>
            <a:ext cx="6980262" cy="4457700"/>
          </a:xfrm>
          <a:custGeom>
            <a:avLst/>
            <a:gdLst>
              <a:gd name="connsiteX0" fmla="*/ 0 w 5907174"/>
              <a:gd name="connsiteY0" fmla="*/ 4019550 h 4457700"/>
              <a:gd name="connsiteX1" fmla="*/ 57150 w 5907174"/>
              <a:gd name="connsiteY1" fmla="*/ 3924300 h 4457700"/>
              <a:gd name="connsiteX2" fmla="*/ 95250 w 5907174"/>
              <a:gd name="connsiteY2" fmla="*/ 3867150 h 4457700"/>
              <a:gd name="connsiteX3" fmla="*/ 114300 w 5907174"/>
              <a:gd name="connsiteY3" fmla="*/ 3810000 h 4457700"/>
              <a:gd name="connsiteX4" fmla="*/ 171450 w 5907174"/>
              <a:gd name="connsiteY4" fmla="*/ 3771900 h 4457700"/>
              <a:gd name="connsiteX5" fmla="*/ 247650 w 5907174"/>
              <a:gd name="connsiteY5" fmla="*/ 3657600 h 4457700"/>
              <a:gd name="connsiteX6" fmla="*/ 285750 w 5907174"/>
              <a:gd name="connsiteY6" fmla="*/ 3600450 h 4457700"/>
              <a:gd name="connsiteX7" fmla="*/ 304800 w 5907174"/>
              <a:gd name="connsiteY7" fmla="*/ 3543300 h 4457700"/>
              <a:gd name="connsiteX8" fmla="*/ 361950 w 5907174"/>
              <a:gd name="connsiteY8" fmla="*/ 3505200 h 4457700"/>
              <a:gd name="connsiteX9" fmla="*/ 476250 w 5907174"/>
              <a:gd name="connsiteY9" fmla="*/ 3524250 h 4457700"/>
              <a:gd name="connsiteX10" fmla="*/ 609600 w 5907174"/>
              <a:gd name="connsiteY10" fmla="*/ 3486150 h 4457700"/>
              <a:gd name="connsiteX11" fmla="*/ 647700 w 5907174"/>
              <a:gd name="connsiteY11" fmla="*/ 3429000 h 4457700"/>
              <a:gd name="connsiteX12" fmla="*/ 685800 w 5907174"/>
              <a:gd name="connsiteY12" fmla="*/ 3352800 h 4457700"/>
              <a:gd name="connsiteX13" fmla="*/ 742950 w 5907174"/>
              <a:gd name="connsiteY13" fmla="*/ 3295650 h 4457700"/>
              <a:gd name="connsiteX14" fmla="*/ 781050 w 5907174"/>
              <a:gd name="connsiteY14" fmla="*/ 3238500 h 4457700"/>
              <a:gd name="connsiteX15" fmla="*/ 838200 w 5907174"/>
              <a:gd name="connsiteY15" fmla="*/ 3162300 h 4457700"/>
              <a:gd name="connsiteX16" fmla="*/ 895350 w 5907174"/>
              <a:gd name="connsiteY16" fmla="*/ 3105150 h 4457700"/>
              <a:gd name="connsiteX17" fmla="*/ 952500 w 5907174"/>
              <a:gd name="connsiteY17" fmla="*/ 3028950 h 4457700"/>
              <a:gd name="connsiteX18" fmla="*/ 1066800 w 5907174"/>
              <a:gd name="connsiteY18" fmla="*/ 2952750 h 4457700"/>
              <a:gd name="connsiteX19" fmla="*/ 1181100 w 5907174"/>
              <a:gd name="connsiteY19" fmla="*/ 2857500 h 4457700"/>
              <a:gd name="connsiteX20" fmla="*/ 1238250 w 5907174"/>
              <a:gd name="connsiteY20" fmla="*/ 2838450 h 4457700"/>
              <a:gd name="connsiteX21" fmla="*/ 1295400 w 5907174"/>
              <a:gd name="connsiteY21" fmla="*/ 2762250 h 4457700"/>
              <a:gd name="connsiteX22" fmla="*/ 1352550 w 5907174"/>
              <a:gd name="connsiteY22" fmla="*/ 2743200 h 4457700"/>
              <a:gd name="connsiteX23" fmla="*/ 1390650 w 5907174"/>
              <a:gd name="connsiteY23" fmla="*/ 2686050 h 4457700"/>
              <a:gd name="connsiteX24" fmla="*/ 1447800 w 5907174"/>
              <a:gd name="connsiteY24" fmla="*/ 2628900 h 4457700"/>
              <a:gd name="connsiteX25" fmla="*/ 1504950 w 5907174"/>
              <a:gd name="connsiteY25" fmla="*/ 2514600 h 4457700"/>
              <a:gd name="connsiteX26" fmla="*/ 1562100 w 5907174"/>
              <a:gd name="connsiteY26" fmla="*/ 2400300 h 4457700"/>
              <a:gd name="connsiteX27" fmla="*/ 1619250 w 5907174"/>
              <a:gd name="connsiteY27" fmla="*/ 2362200 h 4457700"/>
              <a:gd name="connsiteX28" fmla="*/ 1695450 w 5907174"/>
              <a:gd name="connsiteY28" fmla="*/ 2305050 h 4457700"/>
              <a:gd name="connsiteX29" fmla="*/ 1771650 w 5907174"/>
              <a:gd name="connsiteY29" fmla="*/ 2209800 h 4457700"/>
              <a:gd name="connsiteX30" fmla="*/ 1828800 w 5907174"/>
              <a:gd name="connsiteY30" fmla="*/ 2152650 h 4457700"/>
              <a:gd name="connsiteX31" fmla="*/ 1847850 w 5907174"/>
              <a:gd name="connsiteY31" fmla="*/ 2076450 h 4457700"/>
              <a:gd name="connsiteX32" fmla="*/ 1885950 w 5907174"/>
              <a:gd name="connsiteY32" fmla="*/ 2019300 h 4457700"/>
              <a:gd name="connsiteX33" fmla="*/ 1905000 w 5907174"/>
              <a:gd name="connsiteY33" fmla="*/ 1619250 h 4457700"/>
              <a:gd name="connsiteX34" fmla="*/ 1943100 w 5907174"/>
              <a:gd name="connsiteY34" fmla="*/ 1543050 h 4457700"/>
              <a:gd name="connsiteX35" fmla="*/ 2038350 w 5907174"/>
              <a:gd name="connsiteY35" fmla="*/ 1409700 h 4457700"/>
              <a:gd name="connsiteX36" fmla="*/ 2095500 w 5907174"/>
              <a:gd name="connsiteY36" fmla="*/ 1352550 h 4457700"/>
              <a:gd name="connsiteX37" fmla="*/ 2152650 w 5907174"/>
              <a:gd name="connsiteY37" fmla="*/ 1238250 h 4457700"/>
              <a:gd name="connsiteX38" fmla="*/ 2209800 w 5907174"/>
              <a:gd name="connsiteY38" fmla="*/ 1181100 h 4457700"/>
              <a:gd name="connsiteX39" fmla="*/ 2305050 w 5907174"/>
              <a:gd name="connsiteY39" fmla="*/ 1066800 h 4457700"/>
              <a:gd name="connsiteX40" fmla="*/ 2362200 w 5907174"/>
              <a:gd name="connsiteY40" fmla="*/ 1047750 h 4457700"/>
              <a:gd name="connsiteX41" fmla="*/ 2476500 w 5907174"/>
              <a:gd name="connsiteY41" fmla="*/ 971550 h 4457700"/>
              <a:gd name="connsiteX42" fmla="*/ 2552700 w 5907174"/>
              <a:gd name="connsiteY42" fmla="*/ 876300 h 4457700"/>
              <a:gd name="connsiteX43" fmla="*/ 2667000 w 5907174"/>
              <a:gd name="connsiteY43" fmla="*/ 762000 h 4457700"/>
              <a:gd name="connsiteX44" fmla="*/ 2686050 w 5907174"/>
              <a:gd name="connsiteY44" fmla="*/ 704850 h 4457700"/>
              <a:gd name="connsiteX45" fmla="*/ 2724150 w 5907174"/>
              <a:gd name="connsiteY45" fmla="*/ 647700 h 4457700"/>
              <a:gd name="connsiteX46" fmla="*/ 2800350 w 5907174"/>
              <a:gd name="connsiteY46" fmla="*/ 476250 h 4457700"/>
              <a:gd name="connsiteX47" fmla="*/ 2895600 w 5907174"/>
              <a:gd name="connsiteY47" fmla="*/ 285750 h 4457700"/>
              <a:gd name="connsiteX48" fmla="*/ 2895600 w 5907174"/>
              <a:gd name="connsiteY48" fmla="*/ 285750 h 4457700"/>
              <a:gd name="connsiteX49" fmla="*/ 2914650 w 5907174"/>
              <a:gd name="connsiteY49" fmla="*/ 228600 h 4457700"/>
              <a:gd name="connsiteX50" fmla="*/ 2971800 w 5907174"/>
              <a:gd name="connsiteY50" fmla="*/ 209550 h 4457700"/>
              <a:gd name="connsiteX51" fmla="*/ 3067050 w 5907174"/>
              <a:gd name="connsiteY51" fmla="*/ 95250 h 4457700"/>
              <a:gd name="connsiteX52" fmla="*/ 3105150 w 5907174"/>
              <a:gd name="connsiteY52" fmla="*/ 38100 h 4457700"/>
              <a:gd name="connsiteX53" fmla="*/ 3219450 w 5907174"/>
              <a:gd name="connsiteY53" fmla="*/ 0 h 4457700"/>
              <a:gd name="connsiteX54" fmla="*/ 3295650 w 5907174"/>
              <a:gd name="connsiteY54" fmla="*/ 19050 h 4457700"/>
              <a:gd name="connsiteX55" fmla="*/ 3390900 w 5907174"/>
              <a:gd name="connsiteY55" fmla="*/ 38100 h 4457700"/>
              <a:gd name="connsiteX56" fmla="*/ 3448050 w 5907174"/>
              <a:gd name="connsiteY56" fmla="*/ 152400 h 4457700"/>
              <a:gd name="connsiteX57" fmla="*/ 3467100 w 5907174"/>
              <a:gd name="connsiteY57" fmla="*/ 285750 h 4457700"/>
              <a:gd name="connsiteX58" fmla="*/ 3505200 w 5907174"/>
              <a:gd name="connsiteY58" fmla="*/ 400050 h 4457700"/>
              <a:gd name="connsiteX59" fmla="*/ 3486150 w 5907174"/>
              <a:gd name="connsiteY59" fmla="*/ 552450 h 4457700"/>
              <a:gd name="connsiteX60" fmla="*/ 3467100 w 5907174"/>
              <a:gd name="connsiteY60" fmla="*/ 609600 h 4457700"/>
              <a:gd name="connsiteX61" fmla="*/ 3524250 w 5907174"/>
              <a:gd name="connsiteY61" fmla="*/ 838200 h 4457700"/>
              <a:gd name="connsiteX62" fmla="*/ 3581400 w 5907174"/>
              <a:gd name="connsiteY62" fmla="*/ 857250 h 4457700"/>
              <a:gd name="connsiteX63" fmla="*/ 3638550 w 5907174"/>
              <a:gd name="connsiteY63" fmla="*/ 895350 h 4457700"/>
              <a:gd name="connsiteX64" fmla="*/ 3790950 w 5907174"/>
              <a:gd name="connsiteY64" fmla="*/ 1123950 h 4457700"/>
              <a:gd name="connsiteX65" fmla="*/ 3829050 w 5907174"/>
              <a:gd name="connsiteY65" fmla="*/ 1181100 h 4457700"/>
              <a:gd name="connsiteX66" fmla="*/ 3886200 w 5907174"/>
              <a:gd name="connsiteY66" fmla="*/ 1219200 h 4457700"/>
              <a:gd name="connsiteX67" fmla="*/ 3905250 w 5907174"/>
              <a:gd name="connsiteY67" fmla="*/ 1276350 h 4457700"/>
              <a:gd name="connsiteX68" fmla="*/ 3981450 w 5907174"/>
              <a:gd name="connsiteY68" fmla="*/ 1390650 h 4457700"/>
              <a:gd name="connsiteX69" fmla="*/ 4057650 w 5907174"/>
              <a:gd name="connsiteY69" fmla="*/ 1504950 h 4457700"/>
              <a:gd name="connsiteX70" fmla="*/ 4171950 w 5907174"/>
              <a:gd name="connsiteY70" fmla="*/ 1657350 h 4457700"/>
              <a:gd name="connsiteX71" fmla="*/ 4248150 w 5907174"/>
              <a:gd name="connsiteY71" fmla="*/ 1714500 h 4457700"/>
              <a:gd name="connsiteX72" fmla="*/ 4438650 w 5907174"/>
              <a:gd name="connsiteY72" fmla="*/ 1866900 h 4457700"/>
              <a:gd name="connsiteX73" fmla="*/ 4457700 w 5907174"/>
              <a:gd name="connsiteY73" fmla="*/ 1924050 h 4457700"/>
              <a:gd name="connsiteX74" fmla="*/ 4533900 w 5907174"/>
              <a:gd name="connsiteY74" fmla="*/ 1962150 h 4457700"/>
              <a:gd name="connsiteX75" fmla="*/ 4591050 w 5907174"/>
              <a:gd name="connsiteY75" fmla="*/ 2000250 h 4457700"/>
              <a:gd name="connsiteX76" fmla="*/ 4629150 w 5907174"/>
              <a:gd name="connsiteY76" fmla="*/ 2057400 h 4457700"/>
              <a:gd name="connsiteX77" fmla="*/ 4572000 w 5907174"/>
              <a:gd name="connsiteY77" fmla="*/ 2266950 h 4457700"/>
              <a:gd name="connsiteX78" fmla="*/ 4514850 w 5907174"/>
              <a:gd name="connsiteY78" fmla="*/ 2381250 h 4457700"/>
              <a:gd name="connsiteX79" fmla="*/ 4495800 w 5907174"/>
              <a:gd name="connsiteY79" fmla="*/ 2457450 h 4457700"/>
              <a:gd name="connsiteX80" fmla="*/ 4476750 w 5907174"/>
              <a:gd name="connsiteY80" fmla="*/ 2514600 h 4457700"/>
              <a:gd name="connsiteX81" fmla="*/ 4495800 w 5907174"/>
              <a:gd name="connsiteY81" fmla="*/ 2705100 h 4457700"/>
              <a:gd name="connsiteX82" fmla="*/ 4514850 w 5907174"/>
              <a:gd name="connsiteY82" fmla="*/ 2781300 h 4457700"/>
              <a:gd name="connsiteX83" fmla="*/ 4572000 w 5907174"/>
              <a:gd name="connsiteY83" fmla="*/ 2800350 h 4457700"/>
              <a:gd name="connsiteX84" fmla="*/ 4610100 w 5907174"/>
              <a:gd name="connsiteY84" fmla="*/ 2876550 h 4457700"/>
              <a:gd name="connsiteX85" fmla="*/ 4667250 w 5907174"/>
              <a:gd name="connsiteY85" fmla="*/ 2933700 h 4457700"/>
              <a:gd name="connsiteX86" fmla="*/ 4743450 w 5907174"/>
              <a:gd name="connsiteY86" fmla="*/ 3086100 h 4457700"/>
              <a:gd name="connsiteX87" fmla="*/ 4781550 w 5907174"/>
              <a:gd name="connsiteY87" fmla="*/ 3143250 h 4457700"/>
              <a:gd name="connsiteX88" fmla="*/ 4800600 w 5907174"/>
              <a:gd name="connsiteY88" fmla="*/ 3219450 h 4457700"/>
              <a:gd name="connsiteX89" fmla="*/ 4819650 w 5907174"/>
              <a:gd name="connsiteY89" fmla="*/ 3333750 h 4457700"/>
              <a:gd name="connsiteX90" fmla="*/ 4838700 w 5907174"/>
              <a:gd name="connsiteY90" fmla="*/ 3390900 h 4457700"/>
              <a:gd name="connsiteX91" fmla="*/ 4857750 w 5907174"/>
              <a:gd name="connsiteY91" fmla="*/ 3486150 h 4457700"/>
              <a:gd name="connsiteX92" fmla="*/ 4991100 w 5907174"/>
              <a:gd name="connsiteY92" fmla="*/ 3638550 h 4457700"/>
              <a:gd name="connsiteX93" fmla="*/ 5124450 w 5907174"/>
              <a:gd name="connsiteY93" fmla="*/ 3752850 h 4457700"/>
              <a:gd name="connsiteX94" fmla="*/ 5200650 w 5907174"/>
              <a:gd name="connsiteY94" fmla="*/ 3790950 h 4457700"/>
              <a:gd name="connsiteX95" fmla="*/ 5314950 w 5907174"/>
              <a:gd name="connsiteY95" fmla="*/ 3905250 h 4457700"/>
              <a:gd name="connsiteX96" fmla="*/ 5372100 w 5907174"/>
              <a:gd name="connsiteY96" fmla="*/ 3943350 h 4457700"/>
              <a:gd name="connsiteX97" fmla="*/ 5505450 w 5907174"/>
              <a:gd name="connsiteY97" fmla="*/ 4076700 h 4457700"/>
              <a:gd name="connsiteX98" fmla="*/ 5562600 w 5907174"/>
              <a:gd name="connsiteY98" fmla="*/ 4133850 h 4457700"/>
              <a:gd name="connsiteX99" fmla="*/ 5715000 w 5907174"/>
              <a:gd name="connsiteY99" fmla="*/ 4210050 h 4457700"/>
              <a:gd name="connsiteX100" fmla="*/ 5772150 w 5907174"/>
              <a:gd name="connsiteY100" fmla="*/ 4248150 h 4457700"/>
              <a:gd name="connsiteX101" fmla="*/ 5886450 w 5907174"/>
              <a:gd name="connsiteY101" fmla="*/ 4305300 h 4457700"/>
              <a:gd name="connsiteX102" fmla="*/ 5905500 w 5907174"/>
              <a:gd name="connsiteY102" fmla="*/ 445770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5907174" h="4457700">
                <a:moveTo>
                  <a:pt x="0" y="4019550"/>
                </a:moveTo>
                <a:cubicBezTo>
                  <a:pt x="19050" y="3987800"/>
                  <a:pt x="37526" y="3955698"/>
                  <a:pt x="57150" y="3924300"/>
                </a:cubicBezTo>
                <a:cubicBezTo>
                  <a:pt x="69284" y="3904885"/>
                  <a:pt x="85011" y="3887628"/>
                  <a:pt x="95250" y="3867150"/>
                </a:cubicBezTo>
                <a:cubicBezTo>
                  <a:pt x="104230" y="3849189"/>
                  <a:pt x="101756" y="3825680"/>
                  <a:pt x="114300" y="3810000"/>
                </a:cubicBezTo>
                <a:cubicBezTo>
                  <a:pt x="128603" y="3792122"/>
                  <a:pt x="152400" y="3784600"/>
                  <a:pt x="171450" y="3771900"/>
                </a:cubicBezTo>
                <a:lnTo>
                  <a:pt x="247650" y="3657600"/>
                </a:lnTo>
                <a:cubicBezTo>
                  <a:pt x="260350" y="3638550"/>
                  <a:pt x="278510" y="3622170"/>
                  <a:pt x="285750" y="3600450"/>
                </a:cubicBezTo>
                <a:cubicBezTo>
                  <a:pt x="292100" y="3581400"/>
                  <a:pt x="292256" y="3558980"/>
                  <a:pt x="304800" y="3543300"/>
                </a:cubicBezTo>
                <a:cubicBezTo>
                  <a:pt x="319103" y="3525422"/>
                  <a:pt x="342900" y="3517900"/>
                  <a:pt x="361950" y="3505200"/>
                </a:cubicBezTo>
                <a:cubicBezTo>
                  <a:pt x="400050" y="3511550"/>
                  <a:pt x="437624" y="3524250"/>
                  <a:pt x="476250" y="3524250"/>
                </a:cubicBezTo>
                <a:cubicBezTo>
                  <a:pt x="500170" y="3524250"/>
                  <a:pt x="582650" y="3495133"/>
                  <a:pt x="609600" y="3486150"/>
                </a:cubicBezTo>
                <a:cubicBezTo>
                  <a:pt x="622300" y="3467100"/>
                  <a:pt x="636341" y="3448879"/>
                  <a:pt x="647700" y="3429000"/>
                </a:cubicBezTo>
                <a:cubicBezTo>
                  <a:pt x="661789" y="3404344"/>
                  <a:pt x="669294" y="3375908"/>
                  <a:pt x="685800" y="3352800"/>
                </a:cubicBezTo>
                <a:cubicBezTo>
                  <a:pt x="701459" y="3330877"/>
                  <a:pt x="725703" y="3316346"/>
                  <a:pt x="742950" y="3295650"/>
                </a:cubicBezTo>
                <a:cubicBezTo>
                  <a:pt x="757607" y="3278061"/>
                  <a:pt x="767742" y="3257131"/>
                  <a:pt x="781050" y="3238500"/>
                </a:cubicBezTo>
                <a:cubicBezTo>
                  <a:pt x="799504" y="3212664"/>
                  <a:pt x="817537" y="3186406"/>
                  <a:pt x="838200" y="3162300"/>
                </a:cubicBezTo>
                <a:cubicBezTo>
                  <a:pt x="855733" y="3141845"/>
                  <a:pt x="877817" y="3125605"/>
                  <a:pt x="895350" y="3105150"/>
                </a:cubicBezTo>
                <a:cubicBezTo>
                  <a:pt x="916013" y="3081044"/>
                  <a:pt x="928770" y="3050044"/>
                  <a:pt x="952500" y="3028950"/>
                </a:cubicBezTo>
                <a:cubicBezTo>
                  <a:pt x="986724" y="2998528"/>
                  <a:pt x="1034421" y="2985129"/>
                  <a:pt x="1066800" y="2952750"/>
                </a:cubicBezTo>
                <a:cubicBezTo>
                  <a:pt x="1108931" y="2910619"/>
                  <a:pt x="1128056" y="2884022"/>
                  <a:pt x="1181100" y="2857500"/>
                </a:cubicBezTo>
                <a:cubicBezTo>
                  <a:pt x="1199061" y="2848520"/>
                  <a:pt x="1219200" y="2844800"/>
                  <a:pt x="1238250" y="2838450"/>
                </a:cubicBezTo>
                <a:cubicBezTo>
                  <a:pt x="1257300" y="2813050"/>
                  <a:pt x="1271009" y="2782576"/>
                  <a:pt x="1295400" y="2762250"/>
                </a:cubicBezTo>
                <a:cubicBezTo>
                  <a:pt x="1310826" y="2749395"/>
                  <a:pt x="1336870" y="2755744"/>
                  <a:pt x="1352550" y="2743200"/>
                </a:cubicBezTo>
                <a:cubicBezTo>
                  <a:pt x="1370428" y="2728897"/>
                  <a:pt x="1375993" y="2703639"/>
                  <a:pt x="1390650" y="2686050"/>
                </a:cubicBezTo>
                <a:cubicBezTo>
                  <a:pt x="1407897" y="2665354"/>
                  <a:pt x="1428750" y="2647950"/>
                  <a:pt x="1447800" y="2628900"/>
                </a:cubicBezTo>
                <a:cubicBezTo>
                  <a:pt x="1495683" y="2485252"/>
                  <a:pt x="1431092" y="2662316"/>
                  <a:pt x="1504950" y="2514600"/>
                </a:cubicBezTo>
                <a:cubicBezTo>
                  <a:pt x="1535938" y="2452625"/>
                  <a:pt x="1507505" y="2454895"/>
                  <a:pt x="1562100" y="2400300"/>
                </a:cubicBezTo>
                <a:cubicBezTo>
                  <a:pt x="1578289" y="2384111"/>
                  <a:pt x="1600619" y="2375508"/>
                  <a:pt x="1619250" y="2362200"/>
                </a:cubicBezTo>
                <a:cubicBezTo>
                  <a:pt x="1645086" y="2343746"/>
                  <a:pt x="1672999" y="2327501"/>
                  <a:pt x="1695450" y="2305050"/>
                </a:cubicBezTo>
                <a:cubicBezTo>
                  <a:pt x="1724201" y="2276299"/>
                  <a:pt x="1744875" y="2240400"/>
                  <a:pt x="1771650" y="2209800"/>
                </a:cubicBezTo>
                <a:cubicBezTo>
                  <a:pt x="1789391" y="2189525"/>
                  <a:pt x="1809750" y="2171700"/>
                  <a:pt x="1828800" y="2152650"/>
                </a:cubicBezTo>
                <a:cubicBezTo>
                  <a:pt x="1835150" y="2127250"/>
                  <a:pt x="1837537" y="2100515"/>
                  <a:pt x="1847850" y="2076450"/>
                </a:cubicBezTo>
                <a:cubicBezTo>
                  <a:pt x="1856869" y="2055406"/>
                  <a:pt x="1883110" y="2042018"/>
                  <a:pt x="1885950" y="2019300"/>
                </a:cubicBezTo>
                <a:cubicBezTo>
                  <a:pt x="1902509" y="1886830"/>
                  <a:pt x="1889094" y="1751800"/>
                  <a:pt x="1905000" y="1619250"/>
                </a:cubicBezTo>
                <a:cubicBezTo>
                  <a:pt x="1908383" y="1591054"/>
                  <a:pt x="1929011" y="1567706"/>
                  <a:pt x="1943100" y="1543050"/>
                </a:cubicBezTo>
                <a:cubicBezTo>
                  <a:pt x="1960330" y="1512897"/>
                  <a:pt x="2020827" y="1430143"/>
                  <a:pt x="2038350" y="1409700"/>
                </a:cubicBezTo>
                <a:cubicBezTo>
                  <a:pt x="2055883" y="1389245"/>
                  <a:pt x="2076450" y="1371600"/>
                  <a:pt x="2095500" y="1352550"/>
                </a:cubicBezTo>
                <a:cubicBezTo>
                  <a:pt x="2114593" y="1295272"/>
                  <a:pt x="2111618" y="1287489"/>
                  <a:pt x="2152650" y="1238250"/>
                </a:cubicBezTo>
                <a:cubicBezTo>
                  <a:pt x="2169897" y="1217554"/>
                  <a:pt x="2192553" y="1201796"/>
                  <a:pt x="2209800" y="1181100"/>
                </a:cubicBezTo>
                <a:cubicBezTo>
                  <a:pt x="2253727" y="1128387"/>
                  <a:pt x="2242438" y="1108541"/>
                  <a:pt x="2305050" y="1066800"/>
                </a:cubicBezTo>
                <a:cubicBezTo>
                  <a:pt x="2321758" y="1055661"/>
                  <a:pt x="2344647" y="1057502"/>
                  <a:pt x="2362200" y="1047750"/>
                </a:cubicBezTo>
                <a:cubicBezTo>
                  <a:pt x="2402228" y="1025512"/>
                  <a:pt x="2476500" y="971550"/>
                  <a:pt x="2476500" y="971550"/>
                </a:cubicBezTo>
                <a:cubicBezTo>
                  <a:pt x="2509609" y="872224"/>
                  <a:pt x="2471068" y="948862"/>
                  <a:pt x="2552700" y="876300"/>
                </a:cubicBezTo>
                <a:cubicBezTo>
                  <a:pt x="2592972" y="840503"/>
                  <a:pt x="2667000" y="762000"/>
                  <a:pt x="2667000" y="762000"/>
                </a:cubicBezTo>
                <a:cubicBezTo>
                  <a:pt x="2673350" y="742950"/>
                  <a:pt x="2677070" y="722811"/>
                  <a:pt x="2686050" y="704850"/>
                </a:cubicBezTo>
                <a:cubicBezTo>
                  <a:pt x="2696289" y="684372"/>
                  <a:pt x="2714851" y="668622"/>
                  <a:pt x="2724150" y="647700"/>
                </a:cubicBezTo>
                <a:cubicBezTo>
                  <a:pt x="2814830" y="443669"/>
                  <a:pt x="2714125" y="605588"/>
                  <a:pt x="2800350" y="476250"/>
                </a:cubicBezTo>
                <a:cubicBezTo>
                  <a:pt x="2830506" y="355627"/>
                  <a:pt x="2804877" y="421835"/>
                  <a:pt x="2895600" y="285750"/>
                </a:cubicBezTo>
                <a:lnTo>
                  <a:pt x="2895600" y="285750"/>
                </a:lnTo>
                <a:cubicBezTo>
                  <a:pt x="2901950" y="266700"/>
                  <a:pt x="2900451" y="242799"/>
                  <a:pt x="2914650" y="228600"/>
                </a:cubicBezTo>
                <a:cubicBezTo>
                  <a:pt x="2928849" y="214401"/>
                  <a:pt x="2952750" y="215900"/>
                  <a:pt x="2971800" y="209550"/>
                </a:cubicBezTo>
                <a:cubicBezTo>
                  <a:pt x="3008184" y="100397"/>
                  <a:pt x="2963253" y="199047"/>
                  <a:pt x="3067050" y="95250"/>
                </a:cubicBezTo>
                <a:cubicBezTo>
                  <a:pt x="3083239" y="79061"/>
                  <a:pt x="3085735" y="50234"/>
                  <a:pt x="3105150" y="38100"/>
                </a:cubicBezTo>
                <a:cubicBezTo>
                  <a:pt x="3139206" y="16815"/>
                  <a:pt x="3219450" y="0"/>
                  <a:pt x="3219450" y="0"/>
                </a:cubicBezTo>
                <a:cubicBezTo>
                  <a:pt x="3244850" y="6350"/>
                  <a:pt x="3270092" y="13370"/>
                  <a:pt x="3295650" y="19050"/>
                </a:cubicBezTo>
                <a:cubicBezTo>
                  <a:pt x="3327258" y="26074"/>
                  <a:pt x="3362787" y="22036"/>
                  <a:pt x="3390900" y="38100"/>
                </a:cubicBezTo>
                <a:cubicBezTo>
                  <a:pt x="3421312" y="55478"/>
                  <a:pt x="3438272" y="123066"/>
                  <a:pt x="3448050" y="152400"/>
                </a:cubicBezTo>
                <a:cubicBezTo>
                  <a:pt x="3454400" y="196850"/>
                  <a:pt x="3457004" y="241999"/>
                  <a:pt x="3467100" y="285750"/>
                </a:cubicBezTo>
                <a:cubicBezTo>
                  <a:pt x="3476131" y="324882"/>
                  <a:pt x="3505200" y="400050"/>
                  <a:pt x="3505200" y="400050"/>
                </a:cubicBezTo>
                <a:cubicBezTo>
                  <a:pt x="3498850" y="450850"/>
                  <a:pt x="3495308" y="502080"/>
                  <a:pt x="3486150" y="552450"/>
                </a:cubicBezTo>
                <a:cubicBezTo>
                  <a:pt x="3482558" y="572207"/>
                  <a:pt x="3467100" y="589520"/>
                  <a:pt x="3467100" y="609600"/>
                </a:cubicBezTo>
                <a:cubicBezTo>
                  <a:pt x="3467100" y="663485"/>
                  <a:pt x="3462846" y="789076"/>
                  <a:pt x="3524250" y="838200"/>
                </a:cubicBezTo>
                <a:cubicBezTo>
                  <a:pt x="3539930" y="850744"/>
                  <a:pt x="3563439" y="848270"/>
                  <a:pt x="3581400" y="857250"/>
                </a:cubicBezTo>
                <a:cubicBezTo>
                  <a:pt x="3601878" y="867489"/>
                  <a:pt x="3619500" y="882650"/>
                  <a:pt x="3638550" y="895350"/>
                </a:cubicBezTo>
                <a:lnTo>
                  <a:pt x="3790950" y="1123950"/>
                </a:lnTo>
                <a:cubicBezTo>
                  <a:pt x="3803650" y="1143000"/>
                  <a:pt x="3810000" y="1168400"/>
                  <a:pt x="3829050" y="1181100"/>
                </a:cubicBezTo>
                <a:lnTo>
                  <a:pt x="3886200" y="1219200"/>
                </a:lnTo>
                <a:cubicBezTo>
                  <a:pt x="3892550" y="1238250"/>
                  <a:pt x="3895498" y="1258797"/>
                  <a:pt x="3905250" y="1276350"/>
                </a:cubicBezTo>
                <a:cubicBezTo>
                  <a:pt x="3927488" y="1316378"/>
                  <a:pt x="3966970" y="1347209"/>
                  <a:pt x="3981450" y="1390650"/>
                </a:cubicBezTo>
                <a:cubicBezTo>
                  <a:pt x="4015667" y="1493301"/>
                  <a:pt x="3977382" y="1406845"/>
                  <a:pt x="4057650" y="1504950"/>
                </a:cubicBezTo>
                <a:cubicBezTo>
                  <a:pt x="4097861" y="1554096"/>
                  <a:pt x="4121150" y="1619250"/>
                  <a:pt x="4171950" y="1657350"/>
                </a:cubicBezTo>
                <a:cubicBezTo>
                  <a:pt x="4197350" y="1676400"/>
                  <a:pt x="4224550" y="1693260"/>
                  <a:pt x="4248150" y="1714500"/>
                </a:cubicBezTo>
                <a:cubicBezTo>
                  <a:pt x="4416126" y="1865678"/>
                  <a:pt x="4296551" y="1795850"/>
                  <a:pt x="4438650" y="1866900"/>
                </a:cubicBezTo>
                <a:cubicBezTo>
                  <a:pt x="4445000" y="1885950"/>
                  <a:pt x="4443501" y="1909851"/>
                  <a:pt x="4457700" y="1924050"/>
                </a:cubicBezTo>
                <a:cubicBezTo>
                  <a:pt x="4477780" y="1944130"/>
                  <a:pt x="4509244" y="1948061"/>
                  <a:pt x="4533900" y="1962150"/>
                </a:cubicBezTo>
                <a:cubicBezTo>
                  <a:pt x="4553779" y="1973509"/>
                  <a:pt x="4572000" y="1987550"/>
                  <a:pt x="4591050" y="2000250"/>
                </a:cubicBezTo>
                <a:cubicBezTo>
                  <a:pt x="4603750" y="2019300"/>
                  <a:pt x="4627077" y="2034599"/>
                  <a:pt x="4629150" y="2057400"/>
                </a:cubicBezTo>
                <a:cubicBezTo>
                  <a:pt x="4644972" y="2231442"/>
                  <a:pt x="4621633" y="2167684"/>
                  <a:pt x="4572000" y="2266950"/>
                </a:cubicBezTo>
                <a:cubicBezTo>
                  <a:pt x="4493130" y="2424691"/>
                  <a:pt x="4624039" y="2217466"/>
                  <a:pt x="4514850" y="2381250"/>
                </a:cubicBezTo>
                <a:cubicBezTo>
                  <a:pt x="4508500" y="2406650"/>
                  <a:pt x="4502993" y="2432276"/>
                  <a:pt x="4495800" y="2457450"/>
                </a:cubicBezTo>
                <a:cubicBezTo>
                  <a:pt x="4490283" y="2476758"/>
                  <a:pt x="4476750" y="2494520"/>
                  <a:pt x="4476750" y="2514600"/>
                </a:cubicBezTo>
                <a:cubicBezTo>
                  <a:pt x="4476750" y="2578417"/>
                  <a:pt x="4486775" y="2641925"/>
                  <a:pt x="4495800" y="2705100"/>
                </a:cubicBezTo>
                <a:cubicBezTo>
                  <a:pt x="4499503" y="2731019"/>
                  <a:pt x="4498494" y="2760856"/>
                  <a:pt x="4514850" y="2781300"/>
                </a:cubicBezTo>
                <a:cubicBezTo>
                  <a:pt x="4527394" y="2796980"/>
                  <a:pt x="4552950" y="2794000"/>
                  <a:pt x="4572000" y="2800350"/>
                </a:cubicBezTo>
                <a:cubicBezTo>
                  <a:pt x="4584700" y="2825750"/>
                  <a:pt x="4593594" y="2853442"/>
                  <a:pt x="4610100" y="2876550"/>
                </a:cubicBezTo>
                <a:cubicBezTo>
                  <a:pt x="4625759" y="2898473"/>
                  <a:pt x="4652786" y="2910971"/>
                  <a:pt x="4667250" y="2933700"/>
                </a:cubicBezTo>
                <a:cubicBezTo>
                  <a:pt x="4697742" y="2981617"/>
                  <a:pt x="4711945" y="3038843"/>
                  <a:pt x="4743450" y="3086100"/>
                </a:cubicBezTo>
                <a:lnTo>
                  <a:pt x="4781550" y="3143250"/>
                </a:lnTo>
                <a:cubicBezTo>
                  <a:pt x="4787900" y="3168650"/>
                  <a:pt x="4795465" y="3193777"/>
                  <a:pt x="4800600" y="3219450"/>
                </a:cubicBezTo>
                <a:cubicBezTo>
                  <a:pt x="4808175" y="3257325"/>
                  <a:pt x="4811271" y="3296044"/>
                  <a:pt x="4819650" y="3333750"/>
                </a:cubicBezTo>
                <a:cubicBezTo>
                  <a:pt x="4824006" y="3353352"/>
                  <a:pt x="4833830" y="3371419"/>
                  <a:pt x="4838700" y="3390900"/>
                </a:cubicBezTo>
                <a:cubicBezTo>
                  <a:pt x="4846553" y="3422312"/>
                  <a:pt x="4844352" y="3456673"/>
                  <a:pt x="4857750" y="3486150"/>
                </a:cubicBezTo>
                <a:cubicBezTo>
                  <a:pt x="4924348" y="3632665"/>
                  <a:pt x="4907001" y="3568468"/>
                  <a:pt x="4991100" y="3638550"/>
                </a:cubicBezTo>
                <a:cubicBezTo>
                  <a:pt x="5084614" y="3716478"/>
                  <a:pt x="5010301" y="3681507"/>
                  <a:pt x="5124450" y="3752850"/>
                </a:cubicBezTo>
                <a:cubicBezTo>
                  <a:pt x="5148532" y="3767901"/>
                  <a:pt x="5178475" y="3773210"/>
                  <a:pt x="5200650" y="3790950"/>
                </a:cubicBezTo>
                <a:cubicBezTo>
                  <a:pt x="5242724" y="3824610"/>
                  <a:pt x="5270118" y="3875362"/>
                  <a:pt x="5314950" y="3905250"/>
                </a:cubicBezTo>
                <a:lnTo>
                  <a:pt x="5372100" y="3943350"/>
                </a:lnTo>
                <a:cubicBezTo>
                  <a:pt x="5415205" y="4072666"/>
                  <a:pt x="5352607" y="3923857"/>
                  <a:pt x="5505450" y="4076700"/>
                </a:cubicBezTo>
                <a:cubicBezTo>
                  <a:pt x="5524500" y="4095750"/>
                  <a:pt x="5539871" y="4119386"/>
                  <a:pt x="5562600" y="4133850"/>
                </a:cubicBezTo>
                <a:cubicBezTo>
                  <a:pt x="5610517" y="4164342"/>
                  <a:pt x="5667743" y="4178545"/>
                  <a:pt x="5715000" y="4210050"/>
                </a:cubicBezTo>
                <a:cubicBezTo>
                  <a:pt x="5734050" y="4222750"/>
                  <a:pt x="5751672" y="4237911"/>
                  <a:pt x="5772150" y="4248150"/>
                </a:cubicBezTo>
                <a:cubicBezTo>
                  <a:pt x="5929891" y="4327020"/>
                  <a:pt x="5722666" y="4196111"/>
                  <a:pt x="5886450" y="4305300"/>
                </a:cubicBezTo>
                <a:cubicBezTo>
                  <a:pt x="5915540" y="4392571"/>
                  <a:pt x="5905500" y="4342370"/>
                  <a:pt x="5905500" y="4457700"/>
                </a:cubicBez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 9"/>
          <p:cNvSpPr/>
          <p:nvPr/>
        </p:nvSpPr>
        <p:spPr>
          <a:xfrm>
            <a:off x="285750" y="2170340"/>
            <a:ext cx="7332467" cy="287680"/>
          </a:xfrm>
          <a:custGeom>
            <a:avLst/>
            <a:gdLst>
              <a:gd name="connsiteX0" fmla="*/ 0 w 7332467"/>
              <a:gd name="connsiteY0" fmla="*/ 172810 h 287680"/>
              <a:gd name="connsiteX1" fmla="*/ 666750 w 7332467"/>
              <a:gd name="connsiteY1" fmla="*/ 1360 h 287680"/>
              <a:gd name="connsiteX2" fmla="*/ 1143000 w 7332467"/>
              <a:gd name="connsiteY2" fmla="*/ 172810 h 287680"/>
              <a:gd name="connsiteX3" fmla="*/ 1809750 w 7332467"/>
              <a:gd name="connsiteY3" fmla="*/ 1360 h 287680"/>
              <a:gd name="connsiteX4" fmla="*/ 2686050 w 7332467"/>
              <a:gd name="connsiteY4" fmla="*/ 172810 h 287680"/>
              <a:gd name="connsiteX5" fmla="*/ 3429000 w 7332467"/>
              <a:gd name="connsiteY5" fmla="*/ 20410 h 287680"/>
              <a:gd name="connsiteX6" fmla="*/ 4114800 w 7332467"/>
              <a:gd name="connsiteY6" fmla="*/ 172810 h 287680"/>
              <a:gd name="connsiteX7" fmla="*/ 5086350 w 7332467"/>
              <a:gd name="connsiteY7" fmla="*/ 1360 h 287680"/>
              <a:gd name="connsiteX8" fmla="*/ 5772150 w 7332467"/>
              <a:gd name="connsiteY8" fmla="*/ 287110 h 287680"/>
              <a:gd name="connsiteX9" fmla="*/ 6991350 w 7332467"/>
              <a:gd name="connsiteY9" fmla="*/ 77560 h 287680"/>
              <a:gd name="connsiteX10" fmla="*/ 7296150 w 7332467"/>
              <a:gd name="connsiteY10" fmla="*/ 172810 h 287680"/>
              <a:gd name="connsiteX11" fmla="*/ 7315200 w 7332467"/>
              <a:gd name="connsiteY11" fmla="*/ 172810 h 2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2467" h="287680">
                <a:moveTo>
                  <a:pt x="0" y="172810"/>
                </a:moveTo>
                <a:cubicBezTo>
                  <a:pt x="238125" y="87085"/>
                  <a:pt x="476250" y="1360"/>
                  <a:pt x="666750" y="1360"/>
                </a:cubicBezTo>
                <a:cubicBezTo>
                  <a:pt x="857250" y="1360"/>
                  <a:pt x="952500" y="172810"/>
                  <a:pt x="1143000" y="172810"/>
                </a:cubicBezTo>
                <a:cubicBezTo>
                  <a:pt x="1333500" y="172810"/>
                  <a:pt x="1552575" y="1360"/>
                  <a:pt x="1809750" y="1360"/>
                </a:cubicBezTo>
                <a:cubicBezTo>
                  <a:pt x="2066925" y="1360"/>
                  <a:pt x="2416175" y="169635"/>
                  <a:pt x="2686050" y="172810"/>
                </a:cubicBezTo>
                <a:cubicBezTo>
                  <a:pt x="2955925" y="175985"/>
                  <a:pt x="3190875" y="20410"/>
                  <a:pt x="3429000" y="20410"/>
                </a:cubicBezTo>
                <a:cubicBezTo>
                  <a:pt x="3667125" y="20410"/>
                  <a:pt x="3838575" y="175985"/>
                  <a:pt x="4114800" y="172810"/>
                </a:cubicBezTo>
                <a:cubicBezTo>
                  <a:pt x="4391025" y="169635"/>
                  <a:pt x="4810125" y="-17690"/>
                  <a:pt x="5086350" y="1360"/>
                </a:cubicBezTo>
                <a:cubicBezTo>
                  <a:pt x="5362575" y="20410"/>
                  <a:pt x="5454650" y="274410"/>
                  <a:pt x="5772150" y="287110"/>
                </a:cubicBezTo>
                <a:cubicBezTo>
                  <a:pt x="6089650" y="299810"/>
                  <a:pt x="6737350" y="96610"/>
                  <a:pt x="6991350" y="77560"/>
                </a:cubicBezTo>
                <a:cubicBezTo>
                  <a:pt x="7245350" y="58510"/>
                  <a:pt x="7242175" y="156935"/>
                  <a:pt x="7296150" y="172810"/>
                </a:cubicBezTo>
                <a:cubicBezTo>
                  <a:pt x="7350125" y="188685"/>
                  <a:pt x="7332662" y="180747"/>
                  <a:pt x="7315200" y="172810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Vrije vorm 27"/>
          <p:cNvSpPr/>
          <p:nvPr/>
        </p:nvSpPr>
        <p:spPr>
          <a:xfrm>
            <a:off x="395536" y="2493248"/>
            <a:ext cx="7332467" cy="287680"/>
          </a:xfrm>
          <a:custGeom>
            <a:avLst/>
            <a:gdLst>
              <a:gd name="connsiteX0" fmla="*/ 0 w 7332467"/>
              <a:gd name="connsiteY0" fmla="*/ 172810 h 287680"/>
              <a:gd name="connsiteX1" fmla="*/ 666750 w 7332467"/>
              <a:gd name="connsiteY1" fmla="*/ 1360 h 287680"/>
              <a:gd name="connsiteX2" fmla="*/ 1143000 w 7332467"/>
              <a:gd name="connsiteY2" fmla="*/ 172810 h 287680"/>
              <a:gd name="connsiteX3" fmla="*/ 1809750 w 7332467"/>
              <a:gd name="connsiteY3" fmla="*/ 1360 h 287680"/>
              <a:gd name="connsiteX4" fmla="*/ 2686050 w 7332467"/>
              <a:gd name="connsiteY4" fmla="*/ 172810 h 287680"/>
              <a:gd name="connsiteX5" fmla="*/ 3429000 w 7332467"/>
              <a:gd name="connsiteY5" fmla="*/ 20410 h 287680"/>
              <a:gd name="connsiteX6" fmla="*/ 4114800 w 7332467"/>
              <a:gd name="connsiteY6" fmla="*/ 172810 h 287680"/>
              <a:gd name="connsiteX7" fmla="*/ 5086350 w 7332467"/>
              <a:gd name="connsiteY7" fmla="*/ 1360 h 287680"/>
              <a:gd name="connsiteX8" fmla="*/ 5772150 w 7332467"/>
              <a:gd name="connsiteY8" fmla="*/ 287110 h 287680"/>
              <a:gd name="connsiteX9" fmla="*/ 6991350 w 7332467"/>
              <a:gd name="connsiteY9" fmla="*/ 77560 h 287680"/>
              <a:gd name="connsiteX10" fmla="*/ 7296150 w 7332467"/>
              <a:gd name="connsiteY10" fmla="*/ 172810 h 287680"/>
              <a:gd name="connsiteX11" fmla="*/ 7315200 w 7332467"/>
              <a:gd name="connsiteY11" fmla="*/ 172810 h 2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2467" h="287680">
                <a:moveTo>
                  <a:pt x="0" y="172810"/>
                </a:moveTo>
                <a:cubicBezTo>
                  <a:pt x="238125" y="87085"/>
                  <a:pt x="476250" y="1360"/>
                  <a:pt x="666750" y="1360"/>
                </a:cubicBezTo>
                <a:cubicBezTo>
                  <a:pt x="857250" y="1360"/>
                  <a:pt x="952500" y="172810"/>
                  <a:pt x="1143000" y="172810"/>
                </a:cubicBezTo>
                <a:cubicBezTo>
                  <a:pt x="1333500" y="172810"/>
                  <a:pt x="1552575" y="1360"/>
                  <a:pt x="1809750" y="1360"/>
                </a:cubicBezTo>
                <a:cubicBezTo>
                  <a:pt x="2066925" y="1360"/>
                  <a:pt x="2416175" y="169635"/>
                  <a:pt x="2686050" y="172810"/>
                </a:cubicBezTo>
                <a:cubicBezTo>
                  <a:pt x="2955925" y="175985"/>
                  <a:pt x="3190875" y="20410"/>
                  <a:pt x="3429000" y="20410"/>
                </a:cubicBezTo>
                <a:cubicBezTo>
                  <a:pt x="3667125" y="20410"/>
                  <a:pt x="3838575" y="175985"/>
                  <a:pt x="4114800" y="172810"/>
                </a:cubicBezTo>
                <a:cubicBezTo>
                  <a:pt x="4391025" y="169635"/>
                  <a:pt x="4810125" y="-17690"/>
                  <a:pt x="5086350" y="1360"/>
                </a:cubicBezTo>
                <a:cubicBezTo>
                  <a:pt x="5362575" y="20410"/>
                  <a:pt x="5454650" y="274410"/>
                  <a:pt x="5772150" y="287110"/>
                </a:cubicBezTo>
                <a:cubicBezTo>
                  <a:pt x="6089650" y="299810"/>
                  <a:pt x="6737350" y="96610"/>
                  <a:pt x="6991350" y="77560"/>
                </a:cubicBezTo>
                <a:cubicBezTo>
                  <a:pt x="7245350" y="58510"/>
                  <a:pt x="7242175" y="156935"/>
                  <a:pt x="7296150" y="172810"/>
                </a:cubicBezTo>
                <a:cubicBezTo>
                  <a:pt x="7350125" y="188685"/>
                  <a:pt x="7332662" y="180747"/>
                  <a:pt x="7315200" y="172810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Vrije vorm 28"/>
          <p:cNvSpPr/>
          <p:nvPr/>
        </p:nvSpPr>
        <p:spPr>
          <a:xfrm>
            <a:off x="395536" y="2925296"/>
            <a:ext cx="7332467" cy="287680"/>
          </a:xfrm>
          <a:custGeom>
            <a:avLst/>
            <a:gdLst>
              <a:gd name="connsiteX0" fmla="*/ 0 w 7332467"/>
              <a:gd name="connsiteY0" fmla="*/ 172810 h 287680"/>
              <a:gd name="connsiteX1" fmla="*/ 666750 w 7332467"/>
              <a:gd name="connsiteY1" fmla="*/ 1360 h 287680"/>
              <a:gd name="connsiteX2" fmla="*/ 1143000 w 7332467"/>
              <a:gd name="connsiteY2" fmla="*/ 172810 h 287680"/>
              <a:gd name="connsiteX3" fmla="*/ 1809750 w 7332467"/>
              <a:gd name="connsiteY3" fmla="*/ 1360 h 287680"/>
              <a:gd name="connsiteX4" fmla="*/ 2686050 w 7332467"/>
              <a:gd name="connsiteY4" fmla="*/ 172810 h 287680"/>
              <a:gd name="connsiteX5" fmla="*/ 3429000 w 7332467"/>
              <a:gd name="connsiteY5" fmla="*/ 20410 h 287680"/>
              <a:gd name="connsiteX6" fmla="*/ 4114800 w 7332467"/>
              <a:gd name="connsiteY6" fmla="*/ 172810 h 287680"/>
              <a:gd name="connsiteX7" fmla="*/ 5086350 w 7332467"/>
              <a:gd name="connsiteY7" fmla="*/ 1360 h 287680"/>
              <a:gd name="connsiteX8" fmla="*/ 5772150 w 7332467"/>
              <a:gd name="connsiteY8" fmla="*/ 287110 h 287680"/>
              <a:gd name="connsiteX9" fmla="*/ 6991350 w 7332467"/>
              <a:gd name="connsiteY9" fmla="*/ 77560 h 287680"/>
              <a:gd name="connsiteX10" fmla="*/ 7296150 w 7332467"/>
              <a:gd name="connsiteY10" fmla="*/ 172810 h 287680"/>
              <a:gd name="connsiteX11" fmla="*/ 7315200 w 7332467"/>
              <a:gd name="connsiteY11" fmla="*/ 172810 h 2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2467" h="287680">
                <a:moveTo>
                  <a:pt x="0" y="172810"/>
                </a:moveTo>
                <a:cubicBezTo>
                  <a:pt x="238125" y="87085"/>
                  <a:pt x="476250" y="1360"/>
                  <a:pt x="666750" y="1360"/>
                </a:cubicBezTo>
                <a:cubicBezTo>
                  <a:pt x="857250" y="1360"/>
                  <a:pt x="952500" y="172810"/>
                  <a:pt x="1143000" y="172810"/>
                </a:cubicBezTo>
                <a:cubicBezTo>
                  <a:pt x="1333500" y="172810"/>
                  <a:pt x="1552575" y="1360"/>
                  <a:pt x="1809750" y="1360"/>
                </a:cubicBezTo>
                <a:cubicBezTo>
                  <a:pt x="2066925" y="1360"/>
                  <a:pt x="2416175" y="169635"/>
                  <a:pt x="2686050" y="172810"/>
                </a:cubicBezTo>
                <a:cubicBezTo>
                  <a:pt x="2955925" y="175985"/>
                  <a:pt x="3190875" y="20410"/>
                  <a:pt x="3429000" y="20410"/>
                </a:cubicBezTo>
                <a:cubicBezTo>
                  <a:pt x="3667125" y="20410"/>
                  <a:pt x="3838575" y="175985"/>
                  <a:pt x="4114800" y="172810"/>
                </a:cubicBezTo>
                <a:cubicBezTo>
                  <a:pt x="4391025" y="169635"/>
                  <a:pt x="4810125" y="-17690"/>
                  <a:pt x="5086350" y="1360"/>
                </a:cubicBezTo>
                <a:cubicBezTo>
                  <a:pt x="5362575" y="20410"/>
                  <a:pt x="5454650" y="274410"/>
                  <a:pt x="5772150" y="287110"/>
                </a:cubicBezTo>
                <a:cubicBezTo>
                  <a:pt x="6089650" y="299810"/>
                  <a:pt x="6737350" y="96610"/>
                  <a:pt x="6991350" y="77560"/>
                </a:cubicBezTo>
                <a:cubicBezTo>
                  <a:pt x="7245350" y="58510"/>
                  <a:pt x="7242175" y="156935"/>
                  <a:pt x="7296150" y="172810"/>
                </a:cubicBezTo>
                <a:cubicBezTo>
                  <a:pt x="7350125" y="188685"/>
                  <a:pt x="7332662" y="180747"/>
                  <a:pt x="7315200" y="172810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Vrije vorm 29"/>
          <p:cNvSpPr/>
          <p:nvPr/>
        </p:nvSpPr>
        <p:spPr>
          <a:xfrm>
            <a:off x="395536" y="3357344"/>
            <a:ext cx="7332467" cy="287680"/>
          </a:xfrm>
          <a:custGeom>
            <a:avLst/>
            <a:gdLst>
              <a:gd name="connsiteX0" fmla="*/ 0 w 7332467"/>
              <a:gd name="connsiteY0" fmla="*/ 172810 h 287680"/>
              <a:gd name="connsiteX1" fmla="*/ 666750 w 7332467"/>
              <a:gd name="connsiteY1" fmla="*/ 1360 h 287680"/>
              <a:gd name="connsiteX2" fmla="*/ 1143000 w 7332467"/>
              <a:gd name="connsiteY2" fmla="*/ 172810 h 287680"/>
              <a:gd name="connsiteX3" fmla="*/ 1809750 w 7332467"/>
              <a:gd name="connsiteY3" fmla="*/ 1360 h 287680"/>
              <a:gd name="connsiteX4" fmla="*/ 2686050 w 7332467"/>
              <a:gd name="connsiteY4" fmla="*/ 172810 h 287680"/>
              <a:gd name="connsiteX5" fmla="*/ 3429000 w 7332467"/>
              <a:gd name="connsiteY5" fmla="*/ 20410 h 287680"/>
              <a:gd name="connsiteX6" fmla="*/ 4114800 w 7332467"/>
              <a:gd name="connsiteY6" fmla="*/ 172810 h 287680"/>
              <a:gd name="connsiteX7" fmla="*/ 5086350 w 7332467"/>
              <a:gd name="connsiteY7" fmla="*/ 1360 h 287680"/>
              <a:gd name="connsiteX8" fmla="*/ 5772150 w 7332467"/>
              <a:gd name="connsiteY8" fmla="*/ 287110 h 287680"/>
              <a:gd name="connsiteX9" fmla="*/ 6991350 w 7332467"/>
              <a:gd name="connsiteY9" fmla="*/ 77560 h 287680"/>
              <a:gd name="connsiteX10" fmla="*/ 7296150 w 7332467"/>
              <a:gd name="connsiteY10" fmla="*/ 172810 h 287680"/>
              <a:gd name="connsiteX11" fmla="*/ 7315200 w 7332467"/>
              <a:gd name="connsiteY11" fmla="*/ 172810 h 2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2467" h="287680">
                <a:moveTo>
                  <a:pt x="0" y="172810"/>
                </a:moveTo>
                <a:cubicBezTo>
                  <a:pt x="238125" y="87085"/>
                  <a:pt x="476250" y="1360"/>
                  <a:pt x="666750" y="1360"/>
                </a:cubicBezTo>
                <a:cubicBezTo>
                  <a:pt x="857250" y="1360"/>
                  <a:pt x="952500" y="172810"/>
                  <a:pt x="1143000" y="172810"/>
                </a:cubicBezTo>
                <a:cubicBezTo>
                  <a:pt x="1333500" y="172810"/>
                  <a:pt x="1552575" y="1360"/>
                  <a:pt x="1809750" y="1360"/>
                </a:cubicBezTo>
                <a:cubicBezTo>
                  <a:pt x="2066925" y="1360"/>
                  <a:pt x="2416175" y="169635"/>
                  <a:pt x="2686050" y="172810"/>
                </a:cubicBezTo>
                <a:cubicBezTo>
                  <a:pt x="2955925" y="175985"/>
                  <a:pt x="3190875" y="20410"/>
                  <a:pt x="3429000" y="20410"/>
                </a:cubicBezTo>
                <a:cubicBezTo>
                  <a:pt x="3667125" y="20410"/>
                  <a:pt x="3838575" y="175985"/>
                  <a:pt x="4114800" y="172810"/>
                </a:cubicBezTo>
                <a:cubicBezTo>
                  <a:pt x="4391025" y="169635"/>
                  <a:pt x="4810125" y="-17690"/>
                  <a:pt x="5086350" y="1360"/>
                </a:cubicBezTo>
                <a:cubicBezTo>
                  <a:pt x="5362575" y="20410"/>
                  <a:pt x="5454650" y="274410"/>
                  <a:pt x="5772150" y="287110"/>
                </a:cubicBezTo>
                <a:cubicBezTo>
                  <a:pt x="6089650" y="299810"/>
                  <a:pt x="6737350" y="96610"/>
                  <a:pt x="6991350" y="77560"/>
                </a:cubicBezTo>
                <a:cubicBezTo>
                  <a:pt x="7245350" y="58510"/>
                  <a:pt x="7242175" y="156935"/>
                  <a:pt x="7296150" y="172810"/>
                </a:cubicBezTo>
                <a:cubicBezTo>
                  <a:pt x="7350125" y="188685"/>
                  <a:pt x="7332662" y="180747"/>
                  <a:pt x="7315200" y="172810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Vrije vorm 30"/>
          <p:cNvSpPr/>
          <p:nvPr/>
        </p:nvSpPr>
        <p:spPr>
          <a:xfrm>
            <a:off x="395536" y="3789392"/>
            <a:ext cx="7332467" cy="287680"/>
          </a:xfrm>
          <a:custGeom>
            <a:avLst/>
            <a:gdLst>
              <a:gd name="connsiteX0" fmla="*/ 0 w 7332467"/>
              <a:gd name="connsiteY0" fmla="*/ 172810 h 287680"/>
              <a:gd name="connsiteX1" fmla="*/ 666750 w 7332467"/>
              <a:gd name="connsiteY1" fmla="*/ 1360 h 287680"/>
              <a:gd name="connsiteX2" fmla="*/ 1143000 w 7332467"/>
              <a:gd name="connsiteY2" fmla="*/ 172810 h 287680"/>
              <a:gd name="connsiteX3" fmla="*/ 1809750 w 7332467"/>
              <a:gd name="connsiteY3" fmla="*/ 1360 h 287680"/>
              <a:gd name="connsiteX4" fmla="*/ 2686050 w 7332467"/>
              <a:gd name="connsiteY4" fmla="*/ 172810 h 287680"/>
              <a:gd name="connsiteX5" fmla="*/ 3429000 w 7332467"/>
              <a:gd name="connsiteY5" fmla="*/ 20410 h 287680"/>
              <a:gd name="connsiteX6" fmla="*/ 4114800 w 7332467"/>
              <a:gd name="connsiteY6" fmla="*/ 172810 h 287680"/>
              <a:gd name="connsiteX7" fmla="*/ 5086350 w 7332467"/>
              <a:gd name="connsiteY7" fmla="*/ 1360 h 287680"/>
              <a:gd name="connsiteX8" fmla="*/ 5772150 w 7332467"/>
              <a:gd name="connsiteY8" fmla="*/ 287110 h 287680"/>
              <a:gd name="connsiteX9" fmla="*/ 6991350 w 7332467"/>
              <a:gd name="connsiteY9" fmla="*/ 77560 h 287680"/>
              <a:gd name="connsiteX10" fmla="*/ 7296150 w 7332467"/>
              <a:gd name="connsiteY10" fmla="*/ 172810 h 287680"/>
              <a:gd name="connsiteX11" fmla="*/ 7315200 w 7332467"/>
              <a:gd name="connsiteY11" fmla="*/ 172810 h 2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2467" h="287680">
                <a:moveTo>
                  <a:pt x="0" y="172810"/>
                </a:moveTo>
                <a:cubicBezTo>
                  <a:pt x="238125" y="87085"/>
                  <a:pt x="476250" y="1360"/>
                  <a:pt x="666750" y="1360"/>
                </a:cubicBezTo>
                <a:cubicBezTo>
                  <a:pt x="857250" y="1360"/>
                  <a:pt x="952500" y="172810"/>
                  <a:pt x="1143000" y="172810"/>
                </a:cubicBezTo>
                <a:cubicBezTo>
                  <a:pt x="1333500" y="172810"/>
                  <a:pt x="1552575" y="1360"/>
                  <a:pt x="1809750" y="1360"/>
                </a:cubicBezTo>
                <a:cubicBezTo>
                  <a:pt x="2066925" y="1360"/>
                  <a:pt x="2416175" y="169635"/>
                  <a:pt x="2686050" y="172810"/>
                </a:cubicBezTo>
                <a:cubicBezTo>
                  <a:pt x="2955925" y="175985"/>
                  <a:pt x="3190875" y="20410"/>
                  <a:pt x="3429000" y="20410"/>
                </a:cubicBezTo>
                <a:cubicBezTo>
                  <a:pt x="3667125" y="20410"/>
                  <a:pt x="3838575" y="175985"/>
                  <a:pt x="4114800" y="172810"/>
                </a:cubicBezTo>
                <a:cubicBezTo>
                  <a:pt x="4391025" y="169635"/>
                  <a:pt x="4810125" y="-17690"/>
                  <a:pt x="5086350" y="1360"/>
                </a:cubicBezTo>
                <a:cubicBezTo>
                  <a:pt x="5362575" y="20410"/>
                  <a:pt x="5454650" y="274410"/>
                  <a:pt x="5772150" y="287110"/>
                </a:cubicBezTo>
                <a:cubicBezTo>
                  <a:pt x="6089650" y="299810"/>
                  <a:pt x="6737350" y="96610"/>
                  <a:pt x="6991350" y="77560"/>
                </a:cubicBezTo>
                <a:cubicBezTo>
                  <a:pt x="7245350" y="58510"/>
                  <a:pt x="7242175" y="156935"/>
                  <a:pt x="7296150" y="172810"/>
                </a:cubicBezTo>
                <a:cubicBezTo>
                  <a:pt x="7350125" y="188685"/>
                  <a:pt x="7332662" y="180747"/>
                  <a:pt x="7315200" y="172810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Vrije vorm 31"/>
          <p:cNvSpPr/>
          <p:nvPr/>
        </p:nvSpPr>
        <p:spPr>
          <a:xfrm>
            <a:off x="395536" y="4221440"/>
            <a:ext cx="7332467" cy="287680"/>
          </a:xfrm>
          <a:custGeom>
            <a:avLst/>
            <a:gdLst>
              <a:gd name="connsiteX0" fmla="*/ 0 w 7332467"/>
              <a:gd name="connsiteY0" fmla="*/ 172810 h 287680"/>
              <a:gd name="connsiteX1" fmla="*/ 666750 w 7332467"/>
              <a:gd name="connsiteY1" fmla="*/ 1360 h 287680"/>
              <a:gd name="connsiteX2" fmla="*/ 1143000 w 7332467"/>
              <a:gd name="connsiteY2" fmla="*/ 172810 h 287680"/>
              <a:gd name="connsiteX3" fmla="*/ 1809750 w 7332467"/>
              <a:gd name="connsiteY3" fmla="*/ 1360 h 287680"/>
              <a:gd name="connsiteX4" fmla="*/ 2686050 w 7332467"/>
              <a:gd name="connsiteY4" fmla="*/ 172810 h 287680"/>
              <a:gd name="connsiteX5" fmla="*/ 3429000 w 7332467"/>
              <a:gd name="connsiteY5" fmla="*/ 20410 h 287680"/>
              <a:gd name="connsiteX6" fmla="*/ 4114800 w 7332467"/>
              <a:gd name="connsiteY6" fmla="*/ 172810 h 287680"/>
              <a:gd name="connsiteX7" fmla="*/ 5086350 w 7332467"/>
              <a:gd name="connsiteY7" fmla="*/ 1360 h 287680"/>
              <a:gd name="connsiteX8" fmla="*/ 5772150 w 7332467"/>
              <a:gd name="connsiteY8" fmla="*/ 287110 h 287680"/>
              <a:gd name="connsiteX9" fmla="*/ 6991350 w 7332467"/>
              <a:gd name="connsiteY9" fmla="*/ 77560 h 287680"/>
              <a:gd name="connsiteX10" fmla="*/ 7296150 w 7332467"/>
              <a:gd name="connsiteY10" fmla="*/ 172810 h 287680"/>
              <a:gd name="connsiteX11" fmla="*/ 7315200 w 7332467"/>
              <a:gd name="connsiteY11" fmla="*/ 172810 h 2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2467" h="287680">
                <a:moveTo>
                  <a:pt x="0" y="172810"/>
                </a:moveTo>
                <a:cubicBezTo>
                  <a:pt x="238125" y="87085"/>
                  <a:pt x="476250" y="1360"/>
                  <a:pt x="666750" y="1360"/>
                </a:cubicBezTo>
                <a:cubicBezTo>
                  <a:pt x="857250" y="1360"/>
                  <a:pt x="952500" y="172810"/>
                  <a:pt x="1143000" y="172810"/>
                </a:cubicBezTo>
                <a:cubicBezTo>
                  <a:pt x="1333500" y="172810"/>
                  <a:pt x="1552575" y="1360"/>
                  <a:pt x="1809750" y="1360"/>
                </a:cubicBezTo>
                <a:cubicBezTo>
                  <a:pt x="2066925" y="1360"/>
                  <a:pt x="2416175" y="169635"/>
                  <a:pt x="2686050" y="172810"/>
                </a:cubicBezTo>
                <a:cubicBezTo>
                  <a:pt x="2955925" y="175985"/>
                  <a:pt x="3190875" y="20410"/>
                  <a:pt x="3429000" y="20410"/>
                </a:cubicBezTo>
                <a:cubicBezTo>
                  <a:pt x="3667125" y="20410"/>
                  <a:pt x="3838575" y="175985"/>
                  <a:pt x="4114800" y="172810"/>
                </a:cubicBezTo>
                <a:cubicBezTo>
                  <a:pt x="4391025" y="169635"/>
                  <a:pt x="4810125" y="-17690"/>
                  <a:pt x="5086350" y="1360"/>
                </a:cubicBezTo>
                <a:cubicBezTo>
                  <a:pt x="5362575" y="20410"/>
                  <a:pt x="5454650" y="274410"/>
                  <a:pt x="5772150" y="287110"/>
                </a:cubicBezTo>
                <a:cubicBezTo>
                  <a:pt x="6089650" y="299810"/>
                  <a:pt x="6737350" y="96610"/>
                  <a:pt x="6991350" y="77560"/>
                </a:cubicBezTo>
                <a:cubicBezTo>
                  <a:pt x="7245350" y="58510"/>
                  <a:pt x="7242175" y="156935"/>
                  <a:pt x="7296150" y="172810"/>
                </a:cubicBezTo>
                <a:cubicBezTo>
                  <a:pt x="7350125" y="188685"/>
                  <a:pt x="7332662" y="180747"/>
                  <a:pt x="7315200" y="172810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Vrije vorm 32"/>
          <p:cNvSpPr/>
          <p:nvPr/>
        </p:nvSpPr>
        <p:spPr>
          <a:xfrm>
            <a:off x="395536" y="4653488"/>
            <a:ext cx="7332467" cy="287680"/>
          </a:xfrm>
          <a:custGeom>
            <a:avLst/>
            <a:gdLst>
              <a:gd name="connsiteX0" fmla="*/ 0 w 7332467"/>
              <a:gd name="connsiteY0" fmla="*/ 172810 h 287680"/>
              <a:gd name="connsiteX1" fmla="*/ 666750 w 7332467"/>
              <a:gd name="connsiteY1" fmla="*/ 1360 h 287680"/>
              <a:gd name="connsiteX2" fmla="*/ 1143000 w 7332467"/>
              <a:gd name="connsiteY2" fmla="*/ 172810 h 287680"/>
              <a:gd name="connsiteX3" fmla="*/ 1809750 w 7332467"/>
              <a:gd name="connsiteY3" fmla="*/ 1360 h 287680"/>
              <a:gd name="connsiteX4" fmla="*/ 2686050 w 7332467"/>
              <a:gd name="connsiteY4" fmla="*/ 172810 h 287680"/>
              <a:gd name="connsiteX5" fmla="*/ 3429000 w 7332467"/>
              <a:gd name="connsiteY5" fmla="*/ 20410 h 287680"/>
              <a:gd name="connsiteX6" fmla="*/ 4114800 w 7332467"/>
              <a:gd name="connsiteY6" fmla="*/ 172810 h 287680"/>
              <a:gd name="connsiteX7" fmla="*/ 5086350 w 7332467"/>
              <a:gd name="connsiteY7" fmla="*/ 1360 h 287680"/>
              <a:gd name="connsiteX8" fmla="*/ 5772150 w 7332467"/>
              <a:gd name="connsiteY8" fmla="*/ 287110 h 287680"/>
              <a:gd name="connsiteX9" fmla="*/ 6991350 w 7332467"/>
              <a:gd name="connsiteY9" fmla="*/ 77560 h 287680"/>
              <a:gd name="connsiteX10" fmla="*/ 7296150 w 7332467"/>
              <a:gd name="connsiteY10" fmla="*/ 172810 h 287680"/>
              <a:gd name="connsiteX11" fmla="*/ 7315200 w 7332467"/>
              <a:gd name="connsiteY11" fmla="*/ 172810 h 2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2467" h="287680">
                <a:moveTo>
                  <a:pt x="0" y="172810"/>
                </a:moveTo>
                <a:cubicBezTo>
                  <a:pt x="238125" y="87085"/>
                  <a:pt x="476250" y="1360"/>
                  <a:pt x="666750" y="1360"/>
                </a:cubicBezTo>
                <a:cubicBezTo>
                  <a:pt x="857250" y="1360"/>
                  <a:pt x="952500" y="172810"/>
                  <a:pt x="1143000" y="172810"/>
                </a:cubicBezTo>
                <a:cubicBezTo>
                  <a:pt x="1333500" y="172810"/>
                  <a:pt x="1552575" y="1360"/>
                  <a:pt x="1809750" y="1360"/>
                </a:cubicBezTo>
                <a:cubicBezTo>
                  <a:pt x="2066925" y="1360"/>
                  <a:pt x="2416175" y="169635"/>
                  <a:pt x="2686050" y="172810"/>
                </a:cubicBezTo>
                <a:cubicBezTo>
                  <a:pt x="2955925" y="175985"/>
                  <a:pt x="3190875" y="20410"/>
                  <a:pt x="3429000" y="20410"/>
                </a:cubicBezTo>
                <a:cubicBezTo>
                  <a:pt x="3667125" y="20410"/>
                  <a:pt x="3838575" y="175985"/>
                  <a:pt x="4114800" y="172810"/>
                </a:cubicBezTo>
                <a:cubicBezTo>
                  <a:pt x="4391025" y="169635"/>
                  <a:pt x="4810125" y="-17690"/>
                  <a:pt x="5086350" y="1360"/>
                </a:cubicBezTo>
                <a:cubicBezTo>
                  <a:pt x="5362575" y="20410"/>
                  <a:pt x="5454650" y="274410"/>
                  <a:pt x="5772150" y="287110"/>
                </a:cubicBezTo>
                <a:cubicBezTo>
                  <a:pt x="6089650" y="299810"/>
                  <a:pt x="6737350" y="96610"/>
                  <a:pt x="6991350" y="77560"/>
                </a:cubicBezTo>
                <a:cubicBezTo>
                  <a:pt x="7245350" y="58510"/>
                  <a:pt x="7242175" y="156935"/>
                  <a:pt x="7296150" y="172810"/>
                </a:cubicBezTo>
                <a:cubicBezTo>
                  <a:pt x="7350125" y="188685"/>
                  <a:pt x="7332662" y="180747"/>
                  <a:pt x="7315200" y="172810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Vrije vorm 33"/>
          <p:cNvSpPr/>
          <p:nvPr/>
        </p:nvSpPr>
        <p:spPr>
          <a:xfrm>
            <a:off x="395536" y="5085536"/>
            <a:ext cx="7332467" cy="287680"/>
          </a:xfrm>
          <a:custGeom>
            <a:avLst/>
            <a:gdLst>
              <a:gd name="connsiteX0" fmla="*/ 0 w 7332467"/>
              <a:gd name="connsiteY0" fmla="*/ 172810 h 287680"/>
              <a:gd name="connsiteX1" fmla="*/ 666750 w 7332467"/>
              <a:gd name="connsiteY1" fmla="*/ 1360 h 287680"/>
              <a:gd name="connsiteX2" fmla="*/ 1143000 w 7332467"/>
              <a:gd name="connsiteY2" fmla="*/ 172810 h 287680"/>
              <a:gd name="connsiteX3" fmla="*/ 1809750 w 7332467"/>
              <a:gd name="connsiteY3" fmla="*/ 1360 h 287680"/>
              <a:gd name="connsiteX4" fmla="*/ 2686050 w 7332467"/>
              <a:gd name="connsiteY4" fmla="*/ 172810 h 287680"/>
              <a:gd name="connsiteX5" fmla="*/ 3429000 w 7332467"/>
              <a:gd name="connsiteY5" fmla="*/ 20410 h 287680"/>
              <a:gd name="connsiteX6" fmla="*/ 4114800 w 7332467"/>
              <a:gd name="connsiteY6" fmla="*/ 172810 h 287680"/>
              <a:gd name="connsiteX7" fmla="*/ 5086350 w 7332467"/>
              <a:gd name="connsiteY7" fmla="*/ 1360 h 287680"/>
              <a:gd name="connsiteX8" fmla="*/ 5772150 w 7332467"/>
              <a:gd name="connsiteY8" fmla="*/ 287110 h 287680"/>
              <a:gd name="connsiteX9" fmla="*/ 6991350 w 7332467"/>
              <a:gd name="connsiteY9" fmla="*/ 77560 h 287680"/>
              <a:gd name="connsiteX10" fmla="*/ 7296150 w 7332467"/>
              <a:gd name="connsiteY10" fmla="*/ 172810 h 287680"/>
              <a:gd name="connsiteX11" fmla="*/ 7315200 w 7332467"/>
              <a:gd name="connsiteY11" fmla="*/ 172810 h 2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2467" h="287680">
                <a:moveTo>
                  <a:pt x="0" y="172810"/>
                </a:moveTo>
                <a:cubicBezTo>
                  <a:pt x="238125" y="87085"/>
                  <a:pt x="476250" y="1360"/>
                  <a:pt x="666750" y="1360"/>
                </a:cubicBezTo>
                <a:cubicBezTo>
                  <a:pt x="857250" y="1360"/>
                  <a:pt x="952500" y="172810"/>
                  <a:pt x="1143000" y="172810"/>
                </a:cubicBezTo>
                <a:cubicBezTo>
                  <a:pt x="1333500" y="172810"/>
                  <a:pt x="1552575" y="1360"/>
                  <a:pt x="1809750" y="1360"/>
                </a:cubicBezTo>
                <a:cubicBezTo>
                  <a:pt x="2066925" y="1360"/>
                  <a:pt x="2416175" y="169635"/>
                  <a:pt x="2686050" y="172810"/>
                </a:cubicBezTo>
                <a:cubicBezTo>
                  <a:pt x="2955925" y="175985"/>
                  <a:pt x="3190875" y="20410"/>
                  <a:pt x="3429000" y="20410"/>
                </a:cubicBezTo>
                <a:cubicBezTo>
                  <a:pt x="3667125" y="20410"/>
                  <a:pt x="3838575" y="175985"/>
                  <a:pt x="4114800" y="172810"/>
                </a:cubicBezTo>
                <a:cubicBezTo>
                  <a:pt x="4391025" y="169635"/>
                  <a:pt x="4810125" y="-17690"/>
                  <a:pt x="5086350" y="1360"/>
                </a:cubicBezTo>
                <a:cubicBezTo>
                  <a:pt x="5362575" y="20410"/>
                  <a:pt x="5454650" y="274410"/>
                  <a:pt x="5772150" y="287110"/>
                </a:cubicBezTo>
                <a:cubicBezTo>
                  <a:pt x="6089650" y="299810"/>
                  <a:pt x="6737350" y="96610"/>
                  <a:pt x="6991350" y="77560"/>
                </a:cubicBezTo>
                <a:cubicBezTo>
                  <a:pt x="7245350" y="58510"/>
                  <a:pt x="7242175" y="156935"/>
                  <a:pt x="7296150" y="172810"/>
                </a:cubicBezTo>
                <a:cubicBezTo>
                  <a:pt x="7350125" y="188685"/>
                  <a:pt x="7332662" y="180747"/>
                  <a:pt x="7315200" y="172810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Vrije vorm 34"/>
          <p:cNvSpPr/>
          <p:nvPr/>
        </p:nvSpPr>
        <p:spPr>
          <a:xfrm>
            <a:off x="395536" y="5517584"/>
            <a:ext cx="7332467" cy="287680"/>
          </a:xfrm>
          <a:custGeom>
            <a:avLst/>
            <a:gdLst>
              <a:gd name="connsiteX0" fmla="*/ 0 w 7332467"/>
              <a:gd name="connsiteY0" fmla="*/ 172810 h 287680"/>
              <a:gd name="connsiteX1" fmla="*/ 666750 w 7332467"/>
              <a:gd name="connsiteY1" fmla="*/ 1360 h 287680"/>
              <a:gd name="connsiteX2" fmla="*/ 1143000 w 7332467"/>
              <a:gd name="connsiteY2" fmla="*/ 172810 h 287680"/>
              <a:gd name="connsiteX3" fmla="*/ 1809750 w 7332467"/>
              <a:gd name="connsiteY3" fmla="*/ 1360 h 287680"/>
              <a:gd name="connsiteX4" fmla="*/ 2686050 w 7332467"/>
              <a:gd name="connsiteY4" fmla="*/ 172810 h 287680"/>
              <a:gd name="connsiteX5" fmla="*/ 3429000 w 7332467"/>
              <a:gd name="connsiteY5" fmla="*/ 20410 h 287680"/>
              <a:gd name="connsiteX6" fmla="*/ 4114800 w 7332467"/>
              <a:gd name="connsiteY6" fmla="*/ 172810 h 287680"/>
              <a:gd name="connsiteX7" fmla="*/ 5086350 w 7332467"/>
              <a:gd name="connsiteY7" fmla="*/ 1360 h 287680"/>
              <a:gd name="connsiteX8" fmla="*/ 5772150 w 7332467"/>
              <a:gd name="connsiteY8" fmla="*/ 287110 h 287680"/>
              <a:gd name="connsiteX9" fmla="*/ 6991350 w 7332467"/>
              <a:gd name="connsiteY9" fmla="*/ 77560 h 287680"/>
              <a:gd name="connsiteX10" fmla="*/ 7296150 w 7332467"/>
              <a:gd name="connsiteY10" fmla="*/ 172810 h 287680"/>
              <a:gd name="connsiteX11" fmla="*/ 7315200 w 7332467"/>
              <a:gd name="connsiteY11" fmla="*/ 172810 h 2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2467" h="287680">
                <a:moveTo>
                  <a:pt x="0" y="172810"/>
                </a:moveTo>
                <a:cubicBezTo>
                  <a:pt x="238125" y="87085"/>
                  <a:pt x="476250" y="1360"/>
                  <a:pt x="666750" y="1360"/>
                </a:cubicBezTo>
                <a:cubicBezTo>
                  <a:pt x="857250" y="1360"/>
                  <a:pt x="952500" y="172810"/>
                  <a:pt x="1143000" y="172810"/>
                </a:cubicBezTo>
                <a:cubicBezTo>
                  <a:pt x="1333500" y="172810"/>
                  <a:pt x="1552575" y="1360"/>
                  <a:pt x="1809750" y="1360"/>
                </a:cubicBezTo>
                <a:cubicBezTo>
                  <a:pt x="2066925" y="1360"/>
                  <a:pt x="2416175" y="169635"/>
                  <a:pt x="2686050" y="172810"/>
                </a:cubicBezTo>
                <a:cubicBezTo>
                  <a:pt x="2955925" y="175985"/>
                  <a:pt x="3190875" y="20410"/>
                  <a:pt x="3429000" y="20410"/>
                </a:cubicBezTo>
                <a:cubicBezTo>
                  <a:pt x="3667125" y="20410"/>
                  <a:pt x="3838575" y="175985"/>
                  <a:pt x="4114800" y="172810"/>
                </a:cubicBezTo>
                <a:cubicBezTo>
                  <a:pt x="4391025" y="169635"/>
                  <a:pt x="4810125" y="-17690"/>
                  <a:pt x="5086350" y="1360"/>
                </a:cubicBezTo>
                <a:cubicBezTo>
                  <a:pt x="5362575" y="20410"/>
                  <a:pt x="5454650" y="274410"/>
                  <a:pt x="5772150" y="287110"/>
                </a:cubicBezTo>
                <a:cubicBezTo>
                  <a:pt x="6089650" y="299810"/>
                  <a:pt x="6737350" y="96610"/>
                  <a:pt x="6991350" y="77560"/>
                </a:cubicBezTo>
                <a:cubicBezTo>
                  <a:pt x="7245350" y="58510"/>
                  <a:pt x="7242175" y="156935"/>
                  <a:pt x="7296150" y="172810"/>
                </a:cubicBezTo>
                <a:cubicBezTo>
                  <a:pt x="7350125" y="188685"/>
                  <a:pt x="7332662" y="180747"/>
                  <a:pt x="7315200" y="172810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251520" y="1268760"/>
            <a:ext cx="686264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4400" dirty="0" smtClean="0">
                <a:solidFill>
                  <a:srgbClr val="FF0000"/>
                </a:solidFill>
              </a:rPr>
              <a:t>KILL YOUR DARLINGS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251520" y="2132856"/>
            <a:ext cx="686264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4400" dirty="0" smtClean="0">
                <a:solidFill>
                  <a:srgbClr val="FF0000"/>
                </a:solidFill>
              </a:rPr>
              <a:t>SAY SOMETHING NEW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251520" y="3933056"/>
            <a:ext cx="842493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4400" dirty="0" smtClean="0">
                <a:solidFill>
                  <a:srgbClr val="FF0000"/>
                </a:solidFill>
              </a:rPr>
              <a:t>DON’T FEAR CONTROVERSY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1520" y="4914454"/>
            <a:ext cx="842493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4400" dirty="0" smtClean="0">
                <a:solidFill>
                  <a:srgbClr val="FF0000"/>
                </a:solidFill>
              </a:rPr>
              <a:t>STEP BESIDE THE PRODUCT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51520" y="5683895"/>
            <a:ext cx="842493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4400" dirty="0" smtClean="0">
                <a:solidFill>
                  <a:srgbClr val="FF0000"/>
                </a:solidFill>
              </a:rPr>
              <a:t>ENGAGE IN THE DEBATE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251520" y="2996952"/>
            <a:ext cx="842493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4400" dirty="0" smtClean="0">
                <a:solidFill>
                  <a:srgbClr val="FF0000"/>
                </a:solidFill>
              </a:rPr>
              <a:t>SAY STH. </a:t>
            </a:r>
            <a:r>
              <a:rPr lang="nl-NL" sz="4400" dirty="0" smtClean="0">
                <a:solidFill>
                  <a:srgbClr val="FF0000"/>
                </a:solidFill>
              </a:rPr>
              <a:t>CONTESTWORTHY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5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Early</a:t>
            </a:r>
            <a:r>
              <a:rPr lang="nl-NL" dirty="0" smtClean="0"/>
              <a:t> media </a:t>
            </a:r>
            <a:r>
              <a:rPr lang="nl-NL" dirty="0" err="1" smtClean="0"/>
              <a:t>avalanche</a:t>
            </a:r>
            <a:r>
              <a:rPr lang="nl-NL" dirty="0" smtClean="0"/>
              <a:t>: </a:t>
            </a:r>
            <a:r>
              <a:rPr lang="nl-NL" dirty="0" err="1" smtClean="0"/>
              <a:t>stepping</a:t>
            </a:r>
            <a:r>
              <a:rPr lang="nl-NL" dirty="0" smtClean="0"/>
              <a:t> out is no option</a:t>
            </a:r>
            <a:endParaRPr lang="nl-NL" dirty="0"/>
          </a:p>
        </p:txBody>
      </p:sp>
      <p:pic>
        <p:nvPicPr>
          <p:cNvPr id="57354" name="Picture 10" descr="http://www.clipartguide.com/_named_clipart_images/0511-0901-1901-2124_Female_Journalist_Interviewing_a_Girl_clipart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" y="1150069"/>
            <a:ext cx="1573877" cy="138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Vrije vorm 3"/>
          <p:cNvSpPr/>
          <p:nvPr/>
        </p:nvSpPr>
        <p:spPr>
          <a:xfrm>
            <a:off x="1533390" y="1885678"/>
            <a:ext cx="4529448" cy="3242354"/>
          </a:xfrm>
          <a:custGeom>
            <a:avLst/>
            <a:gdLst>
              <a:gd name="connsiteX0" fmla="*/ 562110 w 4529448"/>
              <a:gd name="connsiteY0" fmla="*/ 19322 h 3242354"/>
              <a:gd name="connsiteX1" fmla="*/ 4410210 w 4529448"/>
              <a:gd name="connsiteY1" fmla="*/ 266972 h 3242354"/>
              <a:gd name="connsiteX2" fmla="*/ 47760 w 4529448"/>
              <a:gd name="connsiteY2" fmla="*/ 1886222 h 3242354"/>
              <a:gd name="connsiteX3" fmla="*/ 2219460 w 4529448"/>
              <a:gd name="connsiteY3" fmla="*/ 2838722 h 3242354"/>
              <a:gd name="connsiteX4" fmla="*/ 4314960 w 4529448"/>
              <a:gd name="connsiteY4" fmla="*/ 3200672 h 3242354"/>
              <a:gd name="connsiteX5" fmla="*/ 4353060 w 4529448"/>
              <a:gd name="connsiteY5" fmla="*/ 3219722 h 324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29448" h="3242354">
                <a:moveTo>
                  <a:pt x="562110" y="19322"/>
                </a:moveTo>
                <a:cubicBezTo>
                  <a:pt x="2529022" y="-12428"/>
                  <a:pt x="4495935" y="-44178"/>
                  <a:pt x="4410210" y="266972"/>
                </a:cubicBezTo>
                <a:cubicBezTo>
                  <a:pt x="4324485" y="578122"/>
                  <a:pt x="412885" y="1457597"/>
                  <a:pt x="47760" y="1886222"/>
                </a:cubicBezTo>
                <a:cubicBezTo>
                  <a:pt x="-317365" y="2314847"/>
                  <a:pt x="1508260" y="2619647"/>
                  <a:pt x="2219460" y="2838722"/>
                </a:cubicBezTo>
                <a:cubicBezTo>
                  <a:pt x="2930660" y="3057797"/>
                  <a:pt x="3959360" y="3137172"/>
                  <a:pt x="4314960" y="3200672"/>
                </a:cubicBezTo>
                <a:cubicBezTo>
                  <a:pt x="4670560" y="3264172"/>
                  <a:pt x="4511810" y="3241947"/>
                  <a:pt x="4353060" y="3219722"/>
                </a:cubicBezTo>
              </a:path>
            </a:pathLst>
          </a:cu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7348" name="Picture 4" descr="http://www.ipadblogs.nl/wp-content/uploads/ipad-tablet-kios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80928"/>
            <a:ext cx="1855787" cy="157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0" name="Picture 6" descr="http://t3.gstatic.com/images?q=tbn:ANd9GcTH9hNrfETtC6ZVo-S-THx8yq-VBScfxpogPnxebGWywY8tJUzTb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583" y="3717032"/>
            <a:ext cx="1042473" cy="158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2" name="Picture 8" descr="http://images.nationalgeographic.com/wpf/media-live/photos/000/003/cache/mt-rainier-avalanche_301_600x4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564" y="3905523"/>
            <a:ext cx="2137668" cy="160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6" name="Picture 12" descr="http://www.djaya.nl/wp-content/uploads/2011/03/boeddhamob-in-trou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615" y="1383434"/>
            <a:ext cx="1028883" cy="137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42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Interview </a:t>
            </a:r>
            <a:r>
              <a:rPr lang="nl-NL" dirty="0" err="1" smtClean="0"/>
              <a:t>requests</a:t>
            </a:r>
            <a:r>
              <a:rPr lang="nl-NL" dirty="0" smtClean="0"/>
              <a:t> as a “hot </a:t>
            </a:r>
            <a:r>
              <a:rPr lang="nl-NL" dirty="0" err="1" smtClean="0"/>
              <a:t>potato</a:t>
            </a:r>
            <a:r>
              <a:rPr lang="nl-NL" dirty="0" smtClean="0"/>
              <a:t>”</a:t>
            </a:r>
            <a:endParaRPr lang="nl-NL" dirty="0"/>
          </a:p>
        </p:txBody>
      </p:sp>
      <p:pic>
        <p:nvPicPr>
          <p:cNvPr id="51202" name="Picture 2" descr="http://images.clipartof.com/small/442917-Cartoon-Businessman-Tossing-A-Hot-Potato-Poster-Art-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808" y="2204864"/>
            <a:ext cx="2036768" cy="206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115616" y="4273315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</a:t>
            </a:r>
            <a:r>
              <a:rPr lang="nl-NL" dirty="0" smtClean="0"/>
              <a:t>roject leader (me!)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563888" y="176352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director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4572000" y="2869757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h</a:t>
            </a:r>
            <a:r>
              <a:rPr lang="nl-NL" dirty="0" err="1" smtClean="0"/>
              <a:t>ead</a:t>
            </a:r>
            <a:r>
              <a:rPr lang="nl-NL" dirty="0" smtClean="0"/>
              <a:t> of </a:t>
            </a:r>
            <a:r>
              <a:rPr lang="nl-NL" dirty="0" err="1" smtClean="0"/>
              <a:t>department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4551412" y="3859767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coordinator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09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Illustrations from the ‘Energy in 2030’ Project</a:t>
            </a:r>
            <a:endParaRPr lang="nb-NO" smtClean="0"/>
          </a:p>
        </p:txBody>
      </p:sp>
      <p:pic>
        <p:nvPicPr>
          <p:cNvPr id="43011" name="Picture 5" descr="http://www.rathenau.nl/typo3temp/pics/R_12aeb013a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19400"/>
            <a:ext cx="171450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7" descr="http://www.rathenau.nl/typo3temp/pics/K_9967aec84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17145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3013" name="Object 8"/>
          <p:cNvGraphicFramePr>
            <a:graphicFrameLocks noChangeAspect="1"/>
          </p:cNvGraphicFramePr>
          <p:nvPr/>
        </p:nvGraphicFramePr>
        <p:xfrm>
          <a:off x="4343400" y="4724400"/>
          <a:ext cx="35242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1" name="Bitmapafbeelding" r:id="rId5" imgW="3524742" imgH="714286" progId="Paint.Picture">
                  <p:embed/>
                </p:oleObj>
              </mc:Choice>
              <mc:Fallback>
                <p:oleObj name="Bitmapafbeelding" r:id="rId5" imgW="3524742" imgH="7142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724400"/>
                        <a:ext cx="352425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4" name="Text Box 9"/>
          <p:cNvSpPr txBox="1">
            <a:spLocks noChangeArrowheads="1"/>
          </p:cNvSpPr>
          <p:nvPr/>
        </p:nvSpPr>
        <p:spPr bwMode="auto">
          <a:xfrm>
            <a:off x="5334000" y="29718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i="1"/>
              <a:t>newspapers</a:t>
            </a:r>
          </a:p>
        </p:txBody>
      </p:sp>
      <p:sp>
        <p:nvSpPr>
          <p:cNvPr id="43015" name="Text Box 10"/>
          <p:cNvSpPr txBox="1">
            <a:spLocks noChangeArrowheads="1"/>
          </p:cNvSpPr>
          <p:nvPr/>
        </p:nvSpPr>
        <p:spPr bwMode="auto">
          <a:xfrm>
            <a:off x="1066800" y="54102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i="1"/>
              <a:t>magazine</a:t>
            </a:r>
          </a:p>
        </p:txBody>
      </p:sp>
      <p:sp>
        <p:nvSpPr>
          <p:cNvPr id="43016" name="Text Box 11"/>
          <p:cNvSpPr txBox="1">
            <a:spLocks noChangeArrowheads="1"/>
          </p:cNvSpPr>
          <p:nvPr/>
        </p:nvSpPr>
        <p:spPr bwMode="auto">
          <a:xfrm>
            <a:off x="3276600" y="59436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i="1"/>
              <a:t>radio</a:t>
            </a:r>
          </a:p>
        </p:txBody>
      </p:sp>
      <p:sp>
        <p:nvSpPr>
          <p:cNvPr id="43017" name="Text Box 12"/>
          <p:cNvSpPr txBox="1">
            <a:spLocks noChangeArrowheads="1"/>
          </p:cNvSpPr>
          <p:nvPr/>
        </p:nvSpPr>
        <p:spPr bwMode="auto">
          <a:xfrm>
            <a:off x="4114800" y="18288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i="1"/>
              <a:t>television</a:t>
            </a:r>
          </a:p>
        </p:txBody>
      </p:sp>
      <p:sp>
        <p:nvSpPr>
          <p:cNvPr id="43018" name="Text Box 13"/>
          <p:cNvSpPr txBox="1">
            <a:spLocks noChangeArrowheads="1"/>
          </p:cNvSpPr>
          <p:nvPr/>
        </p:nvSpPr>
        <p:spPr bwMode="auto">
          <a:xfrm>
            <a:off x="4648200" y="5715000"/>
            <a:ext cx="304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i="1"/>
              <a:t>reference in parliament</a:t>
            </a:r>
          </a:p>
        </p:txBody>
      </p:sp>
      <p:sp>
        <p:nvSpPr>
          <p:cNvPr id="43019" name="Text Box 14"/>
          <p:cNvSpPr txBox="1">
            <a:spLocks noChangeArrowheads="1"/>
          </p:cNvSpPr>
          <p:nvPr/>
        </p:nvSpPr>
        <p:spPr bwMode="auto">
          <a:xfrm>
            <a:off x="4800600" y="3810000"/>
            <a:ext cx="304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i="1"/>
              <a:t>‘Twittering’ MPs</a:t>
            </a:r>
          </a:p>
        </p:txBody>
      </p:sp>
      <p:sp>
        <p:nvSpPr>
          <p:cNvPr id="43020" name="Text Box 15"/>
          <p:cNvSpPr txBox="1">
            <a:spLocks noChangeArrowheads="1"/>
          </p:cNvSpPr>
          <p:nvPr/>
        </p:nvSpPr>
        <p:spPr bwMode="auto">
          <a:xfrm>
            <a:off x="228600" y="42672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i="1"/>
              <a:t>first edition for director-general Energy</a:t>
            </a:r>
          </a:p>
        </p:txBody>
      </p:sp>
      <p:sp>
        <p:nvSpPr>
          <p:cNvPr id="43021" name="Text Box 16"/>
          <p:cNvSpPr txBox="1">
            <a:spLocks noChangeArrowheads="1"/>
          </p:cNvSpPr>
          <p:nvPr/>
        </p:nvSpPr>
        <p:spPr bwMode="auto">
          <a:xfrm>
            <a:off x="5257800" y="2362200"/>
            <a:ext cx="304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i="1"/>
              <a:t>symposium</a:t>
            </a:r>
          </a:p>
        </p:txBody>
      </p:sp>
    </p:spTree>
    <p:extLst>
      <p:ext uri="{BB962C8B-B14F-4D97-AF65-F5344CB8AC3E}">
        <p14:creationId xmlns:p14="http://schemas.microsoft.com/office/powerpoint/2010/main" val="281262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Messages from the ‘Energy in 2030’ Project..</a:t>
            </a:r>
            <a:endParaRPr lang="nb-NO" dirty="0" smtClean="0"/>
          </a:p>
        </p:txBody>
      </p:sp>
      <p:sp>
        <p:nvSpPr>
          <p:cNvPr id="3" name="Ovaal 2"/>
          <p:cNvSpPr/>
          <p:nvPr/>
        </p:nvSpPr>
        <p:spPr>
          <a:xfrm>
            <a:off x="4174604" y="1916832"/>
            <a:ext cx="4032448" cy="181277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bg1"/>
                </a:solidFill>
              </a:rPr>
              <a:t>The </a:t>
            </a:r>
            <a:r>
              <a:rPr lang="nl-NL" dirty="0" err="1" smtClean="0">
                <a:solidFill>
                  <a:schemeClr val="bg1"/>
                </a:solidFill>
              </a:rPr>
              <a:t>national</a:t>
            </a:r>
            <a:r>
              <a:rPr lang="nl-NL" dirty="0" smtClean="0">
                <a:solidFill>
                  <a:schemeClr val="bg1"/>
                </a:solidFill>
              </a:rPr>
              <a:t> energy </a:t>
            </a:r>
            <a:r>
              <a:rPr lang="nl-NL" dirty="0" err="1" smtClean="0">
                <a:solidFill>
                  <a:schemeClr val="bg1"/>
                </a:solidFill>
              </a:rPr>
              <a:t>economy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gets</a:t>
            </a:r>
            <a:r>
              <a:rPr lang="nl-NL" dirty="0" smtClean="0">
                <a:solidFill>
                  <a:schemeClr val="bg1"/>
                </a:solidFill>
              </a:rPr>
              <a:t> more dirty, </a:t>
            </a:r>
            <a:r>
              <a:rPr lang="nl-NL" dirty="0" err="1" smtClean="0">
                <a:solidFill>
                  <a:schemeClr val="bg1"/>
                </a:solidFill>
              </a:rPr>
              <a:t>less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reliable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and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less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profitable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0" name="Ovaal 19"/>
          <p:cNvSpPr/>
          <p:nvPr/>
        </p:nvSpPr>
        <p:spPr>
          <a:xfrm>
            <a:off x="683568" y="1412776"/>
            <a:ext cx="4320480" cy="172819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bg1"/>
                </a:solidFill>
              </a:rPr>
              <a:t>The energy discourse is </a:t>
            </a:r>
            <a:r>
              <a:rPr lang="nl-NL" dirty="0" err="1" smtClean="0">
                <a:solidFill>
                  <a:schemeClr val="bg1"/>
                </a:solidFill>
              </a:rPr>
              <a:t>dominated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by</a:t>
            </a:r>
            <a:r>
              <a:rPr lang="nl-NL" dirty="0" smtClean="0">
                <a:solidFill>
                  <a:schemeClr val="bg1"/>
                </a:solidFill>
              </a:rPr>
              <a:t> 7 energy </a:t>
            </a:r>
            <a:r>
              <a:rPr lang="nl-NL" dirty="0" err="1" smtClean="0">
                <a:solidFill>
                  <a:schemeClr val="bg1"/>
                </a:solidFill>
              </a:rPr>
              <a:t>myths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0" name="Ovaal 9"/>
          <p:cNvSpPr/>
          <p:nvPr/>
        </p:nvSpPr>
        <p:spPr>
          <a:xfrm>
            <a:off x="4174604" y="3513584"/>
            <a:ext cx="4464496" cy="18596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bg1"/>
                </a:solidFill>
              </a:rPr>
              <a:t>More </a:t>
            </a:r>
            <a:r>
              <a:rPr lang="nl-NL" dirty="0" err="1" smtClean="0">
                <a:solidFill>
                  <a:schemeClr val="bg1"/>
                </a:solidFill>
              </a:rPr>
              <a:t>transparancy</a:t>
            </a:r>
            <a:r>
              <a:rPr lang="nl-NL" dirty="0" smtClean="0">
                <a:solidFill>
                  <a:schemeClr val="bg1"/>
                </a:solidFill>
              </a:rPr>
              <a:t> &amp; </a:t>
            </a:r>
            <a:r>
              <a:rPr lang="nl-NL" dirty="0" err="1" smtClean="0">
                <a:solidFill>
                  <a:schemeClr val="bg1"/>
                </a:solidFill>
              </a:rPr>
              <a:t>rulemaking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necessary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1" name="Ovaal 10"/>
          <p:cNvSpPr/>
          <p:nvPr/>
        </p:nvSpPr>
        <p:spPr>
          <a:xfrm>
            <a:off x="395536" y="3122290"/>
            <a:ext cx="4464496" cy="18596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>
                <a:solidFill>
                  <a:schemeClr val="bg1"/>
                </a:solidFill>
              </a:rPr>
              <a:t>Societal</a:t>
            </a:r>
            <a:r>
              <a:rPr lang="nl-NL" dirty="0" smtClean="0">
                <a:solidFill>
                  <a:schemeClr val="bg1"/>
                </a:solidFill>
              </a:rPr>
              <a:t> support </a:t>
            </a:r>
            <a:r>
              <a:rPr lang="nl-NL" dirty="0" err="1" smtClean="0">
                <a:solidFill>
                  <a:schemeClr val="bg1"/>
                </a:solidFill>
              </a:rPr>
              <a:t>for</a:t>
            </a:r>
            <a:r>
              <a:rPr lang="nl-NL" dirty="0" smtClean="0">
                <a:solidFill>
                  <a:schemeClr val="bg1"/>
                </a:solidFill>
              </a:rPr>
              <a:t> energy policy is a major </a:t>
            </a:r>
            <a:r>
              <a:rPr lang="nl-NL" dirty="0" err="1" smtClean="0">
                <a:solidFill>
                  <a:schemeClr val="bg1"/>
                </a:solidFill>
              </a:rPr>
              <a:t>challenge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2" name="Tittel 1"/>
          <p:cNvSpPr txBox="1">
            <a:spLocks/>
          </p:cNvSpPr>
          <p:nvPr/>
        </p:nvSpPr>
        <p:spPr bwMode="auto">
          <a:xfrm>
            <a:off x="369640" y="5670376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/>
              <a:t>… appeal differently to different media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07195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nb-NO" dirty="0" smtClean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 </a:t>
            </a:r>
            <a:r>
              <a:rPr lang="nl-NL" dirty="0" err="1" smtClean="0"/>
              <a:t>patient</a:t>
            </a:r>
            <a:r>
              <a:rPr lang="nl-NL" dirty="0" smtClean="0"/>
              <a:t>: sound research is </a:t>
            </a:r>
            <a:r>
              <a:rPr lang="nl-NL" dirty="0" err="1" smtClean="0"/>
              <a:t>always</a:t>
            </a:r>
            <a:r>
              <a:rPr lang="nl-NL" dirty="0" smtClean="0"/>
              <a:t> important</a:t>
            </a:r>
          </a:p>
          <a:p>
            <a:r>
              <a:rPr lang="nl-NL" dirty="0" smtClean="0"/>
              <a:t>Be </a:t>
            </a:r>
            <a:r>
              <a:rPr lang="nl-NL" dirty="0" err="1" smtClean="0"/>
              <a:t>prepared</a:t>
            </a:r>
            <a:r>
              <a:rPr lang="nl-NL" dirty="0" smtClean="0"/>
              <a:t>: </a:t>
            </a:r>
            <a:r>
              <a:rPr lang="nl-NL" dirty="0" err="1" smtClean="0"/>
              <a:t>timely</a:t>
            </a:r>
            <a:r>
              <a:rPr lang="nl-NL" dirty="0" smtClean="0"/>
              <a:t> training &amp; no pub crawl ‘the </a:t>
            </a:r>
            <a:r>
              <a:rPr lang="nl-NL" dirty="0" err="1" smtClean="0"/>
              <a:t>night</a:t>
            </a:r>
            <a:r>
              <a:rPr lang="nl-NL" dirty="0" smtClean="0"/>
              <a:t> </a:t>
            </a:r>
            <a:r>
              <a:rPr lang="nl-NL" dirty="0" err="1" smtClean="0"/>
              <a:t>before</a:t>
            </a:r>
            <a:r>
              <a:rPr lang="nl-NL" dirty="0" smtClean="0"/>
              <a:t>’</a:t>
            </a:r>
          </a:p>
          <a:p>
            <a:r>
              <a:rPr lang="nl-NL" dirty="0" smtClean="0"/>
              <a:t>Be </a:t>
            </a:r>
            <a:r>
              <a:rPr lang="nl-NL" dirty="0" err="1" smtClean="0"/>
              <a:t>available</a:t>
            </a:r>
            <a:r>
              <a:rPr lang="nl-NL" dirty="0" smtClean="0"/>
              <a:t>: attention wave </a:t>
            </a:r>
            <a:r>
              <a:rPr lang="nl-NL" dirty="0" err="1" smtClean="0"/>
              <a:t>lasts</a:t>
            </a:r>
            <a:endParaRPr lang="nl-NL" dirty="0" smtClean="0"/>
          </a:p>
          <a:p>
            <a:r>
              <a:rPr lang="nl-NL" dirty="0" err="1" smtClean="0"/>
              <a:t>Multiply</a:t>
            </a:r>
            <a:r>
              <a:rPr lang="nl-NL" dirty="0" smtClean="0"/>
              <a:t> availability (are </a:t>
            </a:r>
            <a:r>
              <a:rPr lang="nl-NL" dirty="0" err="1" smtClean="0"/>
              <a:t>collegues</a:t>
            </a:r>
            <a:r>
              <a:rPr lang="nl-NL" dirty="0" smtClean="0"/>
              <a:t> </a:t>
            </a:r>
            <a:r>
              <a:rPr lang="nl-NL" dirty="0" err="1" smtClean="0"/>
              <a:t>willing</a:t>
            </a:r>
            <a:r>
              <a:rPr lang="nl-NL" dirty="0" smtClean="0"/>
              <a:t> &amp; </a:t>
            </a:r>
            <a:r>
              <a:rPr lang="nl-NL" dirty="0" err="1" smtClean="0"/>
              <a:t>prepared</a:t>
            </a:r>
            <a:r>
              <a:rPr lang="nl-NL" dirty="0" smtClean="0"/>
              <a:t>?)</a:t>
            </a:r>
          </a:p>
          <a:p>
            <a:r>
              <a:rPr lang="nl-NL" dirty="0" err="1" smtClean="0"/>
              <a:t>Hold</a:t>
            </a:r>
            <a:r>
              <a:rPr lang="nl-NL" dirty="0" smtClean="0"/>
              <a:t> on: attention wave </a:t>
            </a:r>
            <a:r>
              <a:rPr lang="nl-NL" dirty="0" err="1" smtClean="0"/>
              <a:t>will</a:t>
            </a:r>
            <a:r>
              <a:rPr lang="nl-NL" dirty="0" smtClean="0"/>
              <a:t> go down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Media attention </a:t>
            </a:r>
            <a:r>
              <a:rPr lang="nl-NL" dirty="0" smtClean="0"/>
              <a:t>is </a:t>
            </a:r>
            <a:r>
              <a:rPr lang="nl-NL" dirty="0" err="1" smtClean="0"/>
              <a:t>not</a:t>
            </a:r>
            <a:r>
              <a:rPr lang="nl-NL" dirty="0" smtClean="0"/>
              <a:t> the </a:t>
            </a:r>
            <a:r>
              <a:rPr lang="nl-NL" dirty="0" err="1" smtClean="0"/>
              <a:t>holy</a:t>
            </a:r>
            <a:r>
              <a:rPr lang="nl-NL" dirty="0" smtClean="0"/>
              <a:t> </a:t>
            </a:r>
            <a:r>
              <a:rPr lang="nl-NL" dirty="0" err="1" smtClean="0"/>
              <a:t>grail</a:t>
            </a:r>
            <a:r>
              <a:rPr lang="nl-NL" dirty="0" smtClean="0"/>
              <a:t> </a:t>
            </a:r>
          </a:p>
          <a:p>
            <a:pPr lvl="1"/>
            <a:r>
              <a:rPr lang="nl-NL" dirty="0" smtClean="0"/>
              <a:t>It </a:t>
            </a:r>
            <a:r>
              <a:rPr lang="nl-NL" dirty="0" err="1" smtClean="0"/>
              <a:t>helps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get </a:t>
            </a:r>
            <a:r>
              <a:rPr lang="nl-NL" dirty="0" err="1" smtClean="0"/>
              <a:t>political</a:t>
            </a:r>
            <a:r>
              <a:rPr lang="nl-NL" dirty="0" smtClean="0"/>
              <a:t> attention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increase</a:t>
            </a:r>
            <a:r>
              <a:rPr lang="nl-NL" dirty="0" smtClean="0"/>
              <a:t> public awareness, </a:t>
            </a:r>
            <a:r>
              <a:rPr lang="nl-NL" dirty="0" smtClean="0"/>
              <a:t>but is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equal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political</a:t>
            </a:r>
            <a:r>
              <a:rPr lang="nl-NL" dirty="0" smtClean="0"/>
              <a:t> </a:t>
            </a:r>
            <a:r>
              <a:rPr lang="nl-NL" dirty="0" err="1" smtClean="0"/>
              <a:t>decision</a:t>
            </a:r>
            <a:r>
              <a:rPr lang="nl-NL" dirty="0" smtClean="0"/>
              <a:t> making: gap </a:t>
            </a:r>
            <a:r>
              <a:rPr lang="nl-NL" dirty="0" err="1" smtClean="0"/>
              <a:t>between</a:t>
            </a:r>
            <a:r>
              <a:rPr lang="nl-NL" dirty="0" smtClean="0"/>
              <a:t> ‘</a:t>
            </a:r>
            <a:r>
              <a:rPr lang="nl-NL" dirty="0" err="1" smtClean="0"/>
              <a:t>clear</a:t>
            </a:r>
            <a:r>
              <a:rPr lang="nl-NL" dirty="0" smtClean="0"/>
              <a:t>’ media </a:t>
            </a:r>
            <a:r>
              <a:rPr lang="nl-NL" dirty="0" err="1" smtClean="0"/>
              <a:t>messages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specificity</a:t>
            </a:r>
            <a:r>
              <a:rPr lang="nl-NL" dirty="0" smtClean="0"/>
              <a:t> of energy dossiers &amp; nuts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bolds</a:t>
            </a:r>
            <a:r>
              <a:rPr lang="nl-NL" dirty="0" smtClean="0"/>
              <a:t> of </a:t>
            </a:r>
            <a:r>
              <a:rPr lang="nl-NL" dirty="0" err="1" smtClean="0"/>
              <a:t>lawmaking</a:t>
            </a:r>
            <a:r>
              <a:rPr lang="nl-NL" dirty="0" smtClean="0"/>
              <a:t> (</a:t>
            </a:r>
            <a:r>
              <a:rPr lang="nl-NL" dirty="0" err="1" smtClean="0"/>
              <a:t>downside</a:t>
            </a:r>
            <a:r>
              <a:rPr lang="nl-NL" dirty="0" smtClean="0"/>
              <a:t> of </a:t>
            </a:r>
            <a:r>
              <a:rPr lang="nl-NL" dirty="0" err="1" smtClean="0"/>
              <a:t>campaigning</a:t>
            </a:r>
            <a:r>
              <a:rPr lang="nl-NL" dirty="0" smtClean="0"/>
              <a:t> model).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030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</a:t>
            </a:r>
            <a:endParaRPr lang="nb-NO" dirty="0" smtClean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619672" y="3140968"/>
            <a:ext cx="62484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dirty="0" smtClean="0">
                <a:solidFill>
                  <a:srgbClr val="FF0000"/>
                </a:solidFill>
              </a:rPr>
              <a:t>TA with Impact = Communication</a:t>
            </a:r>
            <a:r>
              <a:rPr lang="nb-NO" baseline="30000" dirty="0" smtClean="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sist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TA = Communication</a:t>
            </a:r>
          </a:p>
        </p:txBody>
      </p:sp>
      <p:pic>
        <p:nvPicPr>
          <p:cNvPr id="50180" name="Picture 4" descr="http://mehtakyakehta.files.wordpress.com/2009/12/cartoon_of_an_office_worker_drinking_too_much_coffee1.png?w=6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90361"/>
            <a:ext cx="4752528" cy="427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39552" y="5662989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Prof. Dr. Ir. Ing. Mrs. Drs. PhD. MSc. MA. Mr. MBA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sist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TA = Communication</a:t>
            </a:r>
          </a:p>
        </p:txBody>
      </p:sp>
      <p:pic>
        <p:nvPicPr>
          <p:cNvPr id="50180" name="Picture 4" descr="http://mehtakyakehta.files.wordpress.com/2009/12/cartoon_of_an_office_worker_drinking_too_much_coffee1.png?w=6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90361"/>
            <a:ext cx="4752528" cy="427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39552" y="5662989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Prof. Dr. Ir. Ing. Mrs. Drs. PhD. MSc. MA. Mr. MBA</a:t>
            </a:r>
            <a:endParaRPr lang="nl-NL" dirty="0"/>
          </a:p>
        </p:txBody>
      </p:sp>
      <p:pic>
        <p:nvPicPr>
          <p:cNvPr id="50182" name="Picture 6" descr="http://3.bp.blogspot.com/-4cvkeTX119M/TrnsWEnCfDI/AAAAAAAAAiM/Tv9yhLLH9DA/s1600/stock-photo-cartoon-illustration-of-cute-blonde-girl-647061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178" y="1627864"/>
            <a:ext cx="2728528" cy="360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5544244" y="1105695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Communication </a:t>
            </a:r>
            <a:r>
              <a:rPr lang="nl-NL" dirty="0" err="1" smtClean="0"/>
              <a:t>Officer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288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sist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TA = Communication</a:t>
            </a:r>
          </a:p>
        </p:txBody>
      </p:sp>
      <p:pic>
        <p:nvPicPr>
          <p:cNvPr id="50180" name="Picture 4" descr="http://mehtakyakehta.files.wordpress.com/2009/12/cartoon_of_an_office_worker_drinking_too_much_coffee1.png?w=6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90361"/>
            <a:ext cx="4752528" cy="427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39552" y="5662989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Prof. Dr. Ir. Ing. Mrs. Drs. PhD. MSc. MA. Mr. MBA</a:t>
            </a:r>
            <a:endParaRPr lang="nl-NL" dirty="0"/>
          </a:p>
        </p:txBody>
      </p:sp>
      <p:pic>
        <p:nvPicPr>
          <p:cNvPr id="50182" name="Picture 6" descr="http://3.bp.blogspot.com/-4cvkeTX119M/TrnsWEnCfDI/AAAAAAAAAiM/Tv9yhLLH9DA/s1600/stock-photo-cartoon-illustration-of-cute-blonde-girl-647061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178" y="1627864"/>
            <a:ext cx="2728528" cy="360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5544244" y="1105695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Communication </a:t>
            </a:r>
            <a:r>
              <a:rPr lang="nl-NL" dirty="0" err="1" smtClean="0"/>
              <a:t>Officer</a:t>
            </a:r>
            <a:endParaRPr lang="nl-NL" dirty="0"/>
          </a:p>
        </p:txBody>
      </p:sp>
      <p:sp>
        <p:nvSpPr>
          <p:cNvPr id="10" name="Ovaal 9"/>
          <p:cNvSpPr/>
          <p:nvPr/>
        </p:nvSpPr>
        <p:spPr>
          <a:xfrm>
            <a:off x="4976614" y="4582063"/>
            <a:ext cx="3286658" cy="129614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err="1" smtClean="0">
                <a:solidFill>
                  <a:schemeClr val="tx1"/>
                </a:solidFill>
              </a:rPr>
              <a:t>Interesting</a:t>
            </a:r>
            <a:r>
              <a:rPr lang="nl-NL" sz="2400" dirty="0" smtClean="0">
                <a:solidFill>
                  <a:schemeClr val="tx1"/>
                </a:solidFill>
              </a:rPr>
              <a:t>… but </a:t>
            </a:r>
            <a:r>
              <a:rPr lang="nl-NL" sz="2400" dirty="0" err="1" smtClean="0">
                <a:solidFill>
                  <a:schemeClr val="tx1"/>
                </a:solidFill>
              </a:rPr>
              <a:t>what’s</a:t>
            </a:r>
            <a:r>
              <a:rPr lang="nl-NL" sz="2400" dirty="0" smtClean="0">
                <a:solidFill>
                  <a:schemeClr val="tx1"/>
                </a:solidFill>
              </a:rPr>
              <a:t> the </a:t>
            </a:r>
            <a:r>
              <a:rPr lang="nl-NL" sz="2400" dirty="0" err="1" smtClean="0">
                <a:solidFill>
                  <a:schemeClr val="tx1"/>
                </a:solidFill>
              </a:rPr>
              <a:t>message</a:t>
            </a:r>
            <a:r>
              <a:rPr lang="nl-NL" sz="2400" dirty="0" smtClean="0">
                <a:solidFill>
                  <a:schemeClr val="tx1"/>
                </a:solidFill>
              </a:rPr>
              <a:t>?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6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</TotalTime>
  <Words>1183</Words>
  <Application>Microsoft Office PowerPoint</Application>
  <PresentationFormat>Diavoorstelling (4:3)</PresentationFormat>
  <Paragraphs>277</Paragraphs>
  <Slides>68</Slides>
  <Notes>0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68</vt:i4>
      </vt:variant>
    </vt:vector>
  </HeadingPairs>
  <TitlesOfParts>
    <vt:vector size="71" baseType="lpstr">
      <vt:lpstr>Default Design</vt:lpstr>
      <vt:lpstr>Bitmapafbeelding</vt:lpstr>
      <vt:lpstr>Microsoft PowerPoint-dia</vt:lpstr>
      <vt:lpstr>Communication Work and the Strive for Impact    </vt:lpstr>
      <vt:lpstr>TA =</vt:lpstr>
      <vt:lpstr>TA = Communication</vt:lpstr>
      <vt:lpstr>TA                    = Communication</vt:lpstr>
      <vt:lpstr>TA with Impact = Communication</vt:lpstr>
      <vt:lpstr>TA with Impact = Communication2</vt:lpstr>
      <vt:lpstr>TA = Communication</vt:lpstr>
      <vt:lpstr>TA = Communication</vt:lpstr>
      <vt:lpstr>TA = Communication</vt:lpstr>
      <vt:lpstr>TA = Communication</vt:lpstr>
      <vt:lpstr>TA = Communication</vt:lpstr>
      <vt:lpstr>TA = Communication</vt:lpstr>
      <vt:lpstr>TA = Communication</vt:lpstr>
      <vt:lpstr>TA = Communication</vt:lpstr>
      <vt:lpstr>TA = Communication</vt:lpstr>
      <vt:lpstr>TA with Impact = Communication2</vt:lpstr>
      <vt:lpstr>TA with Impact = Communication2</vt:lpstr>
      <vt:lpstr>TA with Impact = Communication2</vt:lpstr>
      <vt:lpstr>TA with Impact = Communication2</vt:lpstr>
      <vt:lpstr>TA with Impact = Communication2</vt:lpstr>
      <vt:lpstr>TA with Impact = Communication2</vt:lpstr>
      <vt:lpstr>TA with Impact = Communication2</vt:lpstr>
      <vt:lpstr>TA with Impact = Communication2</vt:lpstr>
      <vt:lpstr>TA with Impact = Communication2</vt:lpstr>
      <vt:lpstr>TA with Impact = Communication2</vt:lpstr>
      <vt:lpstr>Designing a TA communication strategy: challenging</vt:lpstr>
      <vt:lpstr>Designing a TA communication strategy: challenging</vt:lpstr>
      <vt:lpstr>Designing a TA communication strategy: challenging</vt:lpstr>
      <vt:lpstr>Designing a TA communication strategy: challenging</vt:lpstr>
      <vt:lpstr>TA with Impact = Communication2</vt:lpstr>
      <vt:lpstr>Communication Design at  the Dutch Rathenau Institute</vt:lpstr>
      <vt:lpstr>Broad range of themes and activities</vt:lpstr>
      <vt:lpstr>Communication Department at the  Rathenau Institute </vt:lpstr>
      <vt:lpstr>Designing Communication: an Elementary Model</vt:lpstr>
      <vt:lpstr>An Elementary Communication Model</vt:lpstr>
      <vt:lpstr>An Elementary Communication Model</vt:lpstr>
      <vt:lpstr>An Elementary Communication Model</vt:lpstr>
      <vt:lpstr>An Elementary Communication Model</vt:lpstr>
      <vt:lpstr>An Elementary Communication Model</vt:lpstr>
      <vt:lpstr>An Elementary Communication Model</vt:lpstr>
      <vt:lpstr>An Elementary Communication Model</vt:lpstr>
      <vt:lpstr>An Elementary Communication Model</vt:lpstr>
      <vt:lpstr>An Elementary Communication Model</vt:lpstr>
      <vt:lpstr>An Elementary Communication Model</vt:lpstr>
      <vt:lpstr>An Alternative Communication Model</vt:lpstr>
      <vt:lpstr>An Elementary Communication Model</vt:lpstr>
      <vt:lpstr>An Elementary Communication Model</vt:lpstr>
      <vt:lpstr>An Elementary Communication Model</vt:lpstr>
      <vt:lpstr>Communication Work: Relating Products to Impact </vt:lpstr>
      <vt:lpstr>A Theoretical Impact Model</vt:lpstr>
      <vt:lpstr>Communication work: from informing to calling for political action</vt:lpstr>
      <vt:lpstr>Communication work: from project to campaign</vt:lpstr>
      <vt:lpstr>Illustrations from the ‘Energy in 2030’ Project</vt:lpstr>
      <vt:lpstr>Foundations built up in the ‘Energy in 2030’ Project</vt:lpstr>
      <vt:lpstr>Foundations built up in the ‘Energy in 2030’ Project</vt:lpstr>
      <vt:lpstr>Foundations built up in the ‘Energy in 2030’ Project</vt:lpstr>
      <vt:lpstr>Foundations built up in the ‘Energy in 2030’ Project</vt:lpstr>
      <vt:lpstr>Foundations built up in the ‘Energy in 2030’ Project</vt:lpstr>
      <vt:lpstr>Foundations built up in the ‘Energy in 2030’ Project</vt:lpstr>
      <vt:lpstr>Foundations built up in the ‘Energy in 2030’ Project</vt:lpstr>
      <vt:lpstr>Foundations built up in the ‘Energy in 2030’ Project</vt:lpstr>
      <vt:lpstr>Foundations built up in the ‘Energy in 2030’ Project</vt:lpstr>
      <vt:lpstr>Early media avalanche: stepping out is no option</vt:lpstr>
      <vt:lpstr>Interview requests as a “hot potato”</vt:lpstr>
      <vt:lpstr>Illustrations from the ‘Energy in 2030’ Project</vt:lpstr>
      <vt:lpstr>Messages from the ‘Energy in 2030’ Project..</vt:lpstr>
      <vt:lpstr>Lessons learned</vt:lpstr>
      <vt:lpstr>Concluding Remark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none</dc:creator>
  <cp:lastModifiedBy>Jurgen Ganzevles</cp:lastModifiedBy>
  <cp:revision>109</cp:revision>
  <dcterms:created xsi:type="dcterms:W3CDTF">2011-06-24T08:40:52Z</dcterms:created>
  <dcterms:modified xsi:type="dcterms:W3CDTF">2012-06-27T08:09:45Z</dcterms:modified>
</cp:coreProperties>
</file>